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2" r:id="rId3"/>
    <p:sldId id="269" r:id="rId4"/>
    <p:sldId id="270" r:id="rId5"/>
    <p:sldId id="257" r:id="rId6"/>
    <p:sldId id="259" r:id="rId7"/>
    <p:sldId id="260" r:id="rId8"/>
    <p:sldId id="261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3DA6DD-2063-44DC-9D92-CC23E801460E}" v="156" dt="2022-10-12T14:31:27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stanza Rial" userId="9f9167b028870743" providerId="Windows Live" clId="Web-{7E3240B4-F73A-4A84-9F46-A790F3580BF6}"/>
    <pc:docChg chg="addSld delSld modSld">
      <pc:chgData name="Constanza Rial" userId="9f9167b028870743" providerId="Windows Live" clId="Web-{7E3240B4-F73A-4A84-9F46-A790F3580BF6}" dt="2022-09-23T18:10:45.237" v="340"/>
      <pc:docMkLst>
        <pc:docMk/>
      </pc:docMkLst>
      <pc:sldChg chg="del">
        <pc:chgData name="Constanza Rial" userId="9f9167b028870743" providerId="Windows Live" clId="Web-{7E3240B4-F73A-4A84-9F46-A790F3580BF6}" dt="2022-09-23T18:10:45.237" v="340"/>
        <pc:sldMkLst>
          <pc:docMk/>
          <pc:sldMk cId="21715583" sldId="265"/>
        </pc:sldMkLst>
      </pc:sldChg>
      <pc:sldChg chg="modSp new">
        <pc:chgData name="Constanza Rial" userId="9f9167b028870743" providerId="Windows Live" clId="Web-{7E3240B4-F73A-4A84-9F46-A790F3580BF6}" dt="2022-09-23T18:10:31.862" v="339" actId="20577"/>
        <pc:sldMkLst>
          <pc:docMk/>
          <pc:sldMk cId="4218349132" sldId="269"/>
        </pc:sldMkLst>
        <pc:spChg chg="mod">
          <ac:chgData name="Constanza Rial" userId="9f9167b028870743" providerId="Windows Live" clId="Web-{7E3240B4-F73A-4A84-9F46-A790F3580BF6}" dt="2022-09-23T18:05:46.918" v="287" actId="20577"/>
          <ac:spMkLst>
            <pc:docMk/>
            <pc:sldMk cId="4218349132" sldId="269"/>
            <ac:spMk id="2" creationId="{1C277BD6-5157-6D2E-704B-EC70259B1D06}"/>
          </ac:spMkLst>
        </pc:spChg>
        <pc:spChg chg="mod">
          <ac:chgData name="Constanza Rial" userId="9f9167b028870743" providerId="Windows Live" clId="Web-{7E3240B4-F73A-4A84-9F46-A790F3580BF6}" dt="2022-09-23T18:10:31.862" v="339" actId="20577"/>
          <ac:spMkLst>
            <pc:docMk/>
            <pc:sldMk cId="4218349132" sldId="269"/>
            <ac:spMk id="3" creationId="{7BAD8C86-481E-C1EA-F445-7DC9C2E64414}"/>
          </ac:spMkLst>
        </pc:spChg>
      </pc:sldChg>
    </pc:docChg>
  </pc:docChgLst>
  <pc:docChgLst>
    <pc:chgData name="Constanza Rial" userId="9f9167b028870743" providerId="LiveId" clId="{793DA6DD-2063-44DC-9D92-CC23E801460E}"/>
    <pc:docChg chg="custSel addSld modSld modMainMaster">
      <pc:chgData name="Constanza Rial" userId="9f9167b028870743" providerId="LiveId" clId="{793DA6DD-2063-44DC-9D92-CC23E801460E}" dt="2022-10-19T23:02:59.210" v="814" actId="20577"/>
      <pc:docMkLst>
        <pc:docMk/>
      </pc:docMkLst>
      <pc:sldChg chg="modSp mod modTransition">
        <pc:chgData name="Constanza Rial" userId="9f9167b028870743" providerId="LiveId" clId="{793DA6DD-2063-44DC-9D92-CC23E801460E}" dt="2022-10-19T23:02:59.210" v="814" actId="20577"/>
        <pc:sldMkLst>
          <pc:docMk/>
          <pc:sldMk cId="2406273178" sldId="256"/>
        </pc:sldMkLst>
        <pc:spChg chg="mod">
          <ac:chgData name="Constanza Rial" userId="9f9167b028870743" providerId="LiveId" clId="{793DA6DD-2063-44DC-9D92-CC23E801460E}" dt="2022-10-19T23:02:59.210" v="814" actId="20577"/>
          <ac:spMkLst>
            <pc:docMk/>
            <pc:sldMk cId="2406273178" sldId="256"/>
            <ac:spMk id="2" creationId="{00000000-0000-0000-0000-000000000000}"/>
          </ac:spMkLst>
        </pc:spChg>
      </pc:sldChg>
      <pc:sldChg chg="modTransition">
        <pc:chgData name="Constanza Rial" userId="9f9167b028870743" providerId="LiveId" clId="{793DA6DD-2063-44DC-9D92-CC23E801460E}" dt="2022-10-12T13:05:35.273" v="92"/>
        <pc:sldMkLst>
          <pc:docMk/>
          <pc:sldMk cId="4127538267" sldId="257"/>
        </pc:sldMkLst>
      </pc:sldChg>
      <pc:sldChg chg="modTransition">
        <pc:chgData name="Constanza Rial" userId="9f9167b028870743" providerId="LiveId" clId="{793DA6DD-2063-44DC-9D92-CC23E801460E}" dt="2022-10-12T13:05:35.273" v="92"/>
        <pc:sldMkLst>
          <pc:docMk/>
          <pc:sldMk cId="1878649577" sldId="259"/>
        </pc:sldMkLst>
      </pc:sldChg>
      <pc:sldChg chg="modTransition">
        <pc:chgData name="Constanza Rial" userId="9f9167b028870743" providerId="LiveId" clId="{793DA6DD-2063-44DC-9D92-CC23E801460E}" dt="2022-10-12T13:09:05.496" v="109"/>
        <pc:sldMkLst>
          <pc:docMk/>
          <pc:sldMk cId="1400317361" sldId="260"/>
        </pc:sldMkLst>
      </pc:sldChg>
      <pc:sldChg chg="modTransition">
        <pc:chgData name="Constanza Rial" userId="9f9167b028870743" providerId="LiveId" clId="{793DA6DD-2063-44DC-9D92-CC23E801460E}" dt="2022-10-12T13:05:35.273" v="92"/>
        <pc:sldMkLst>
          <pc:docMk/>
          <pc:sldMk cId="4200452416" sldId="261"/>
        </pc:sldMkLst>
      </pc:sldChg>
      <pc:sldChg chg="modTransition">
        <pc:chgData name="Constanza Rial" userId="9f9167b028870743" providerId="LiveId" clId="{793DA6DD-2063-44DC-9D92-CC23E801460E}" dt="2022-10-12T13:10:09.154" v="110"/>
        <pc:sldMkLst>
          <pc:docMk/>
          <pc:sldMk cId="610045541" sldId="262"/>
        </pc:sldMkLst>
      </pc:sldChg>
      <pc:sldChg chg="modTransition">
        <pc:chgData name="Constanza Rial" userId="9f9167b028870743" providerId="LiveId" clId="{793DA6DD-2063-44DC-9D92-CC23E801460E}" dt="2022-10-12T13:05:35.273" v="92"/>
        <pc:sldMkLst>
          <pc:docMk/>
          <pc:sldMk cId="3716349260" sldId="263"/>
        </pc:sldMkLst>
      </pc:sldChg>
      <pc:sldChg chg="modTransition">
        <pc:chgData name="Constanza Rial" userId="9f9167b028870743" providerId="LiveId" clId="{793DA6DD-2063-44DC-9D92-CC23E801460E}" dt="2022-10-12T14:31:27.460" v="162"/>
        <pc:sldMkLst>
          <pc:docMk/>
          <pc:sldMk cId="423393539" sldId="264"/>
        </pc:sldMkLst>
      </pc:sldChg>
      <pc:sldChg chg="modTransition">
        <pc:chgData name="Constanza Rial" userId="9f9167b028870743" providerId="LiveId" clId="{793DA6DD-2063-44DC-9D92-CC23E801460E}" dt="2022-10-12T13:05:35.273" v="92"/>
        <pc:sldMkLst>
          <pc:docMk/>
          <pc:sldMk cId="1540255548" sldId="266"/>
        </pc:sldMkLst>
      </pc:sldChg>
      <pc:sldChg chg="modTransition">
        <pc:chgData name="Constanza Rial" userId="9f9167b028870743" providerId="LiveId" clId="{793DA6DD-2063-44DC-9D92-CC23E801460E}" dt="2022-10-12T13:05:35.273" v="92"/>
        <pc:sldMkLst>
          <pc:docMk/>
          <pc:sldMk cId="102633958" sldId="267"/>
        </pc:sldMkLst>
      </pc:sldChg>
      <pc:sldChg chg="modTransition">
        <pc:chgData name="Constanza Rial" userId="9f9167b028870743" providerId="LiveId" clId="{793DA6DD-2063-44DC-9D92-CC23E801460E}" dt="2022-10-12T13:38:35.053" v="143"/>
        <pc:sldMkLst>
          <pc:docMk/>
          <pc:sldMk cId="4060732402" sldId="268"/>
        </pc:sldMkLst>
      </pc:sldChg>
      <pc:sldChg chg="modSp mod modTransition">
        <pc:chgData name="Constanza Rial" userId="9f9167b028870743" providerId="LiveId" clId="{793DA6DD-2063-44DC-9D92-CC23E801460E}" dt="2022-10-12T13:41:05.988" v="158"/>
        <pc:sldMkLst>
          <pc:docMk/>
          <pc:sldMk cId="4218349132" sldId="269"/>
        </pc:sldMkLst>
        <pc:spChg chg="mod">
          <ac:chgData name="Constanza Rial" userId="9f9167b028870743" providerId="LiveId" clId="{793DA6DD-2063-44DC-9D92-CC23E801460E}" dt="2022-10-12T12:59:06.280" v="7" actId="20577"/>
          <ac:spMkLst>
            <pc:docMk/>
            <pc:sldMk cId="4218349132" sldId="269"/>
            <ac:spMk id="3" creationId="{7BAD8C86-481E-C1EA-F445-7DC9C2E64414}"/>
          </ac:spMkLst>
        </pc:spChg>
      </pc:sldChg>
      <pc:sldChg chg="modSp new mod">
        <pc:chgData name="Constanza Rial" userId="9f9167b028870743" providerId="LiveId" clId="{793DA6DD-2063-44DC-9D92-CC23E801460E}" dt="2022-10-12T14:45:06.213" v="798" actId="20577"/>
        <pc:sldMkLst>
          <pc:docMk/>
          <pc:sldMk cId="1249600671" sldId="270"/>
        </pc:sldMkLst>
        <pc:spChg chg="mod">
          <ac:chgData name="Constanza Rial" userId="9f9167b028870743" providerId="LiveId" clId="{793DA6DD-2063-44DC-9D92-CC23E801460E}" dt="2022-10-12T14:34:17.254" v="197" actId="20577"/>
          <ac:spMkLst>
            <pc:docMk/>
            <pc:sldMk cId="1249600671" sldId="270"/>
            <ac:spMk id="2" creationId="{0A875144-4407-4749-BB76-9AE61464AA0C}"/>
          </ac:spMkLst>
        </pc:spChg>
        <pc:spChg chg="mod">
          <ac:chgData name="Constanza Rial" userId="9f9167b028870743" providerId="LiveId" clId="{793DA6DD-2063-44DC-9D92-CC23E801460E}" dt="2022-10-12T14:45:06.213" v="798" actId="20577"/>
          <ac:spMkLst>
            <pc:docMk/>
            <pc:sldMk cId="1249600671" sldId="270"/>
            <ac:spMk id="3" creationId="{B11C8DAB-E6D1-4B61-882E-0380EB3962BC}"/>
          </ac:spMkLst>
        </pc:spChg>
      </pc:sldChg>
      <pc:sldMasterChg chg="modTransition modSldLayout">
        <pc:chgData name="Constanza Rial" userId="9f9167b028870743" providerId="LiveId" clId="{793DA6DD-2063-44DC-9D92-CC23E801460E}" dt="2022-10-12T13:05:35.273" v="92"/>
        <pc:sldMasterMkLst>
          <pc:docMk/>
          <pc:sldMasterMk cId="2924946310" sldId="2147483720"/>
        </pc:sldMasterMkLst>
        <pc:sldLayoutChg chg="modTransition">
          <pc:chgData name="Constanza Rial" userId="9f9167b028870743" providerId="LiveId" clId="{793DA6DD-2063-44DC-9D92-CC23E801460E}" dt="2022-10-12T13:05:35.273" v="92"/>
          <pc:sldLayoutMkLst>
            <pc:docMk/>
            <pc:sldMasterMk cId="2924946310" sldId="2147483720"/>
            <pc:sldLayoutMk cId="3223176125" sldId="2147483721"/>
          </pc:sldLayoutMkLst>
        </pc:sldLayoutChg>
        <pc:sldLayoutChg chg="modTransition">
          <pc:chgData name="Constanza Rial" userId="9f9167b028870743" providerId="LiveId" clId="{793DA6DD-2063-44DC-9D92-CC23E801460E}" dt="2022-10-12T13:05:35.273" v="92"/>
          <pc:sldLayoutMkLst>
            <pc:docMk/>
            <pc:sldMasterMk cId="2924946310" sldId="2147483720"/>
            <pc:sldLayoutMk cId="554237100" sldId="2147483722"/>
          </pc:sldLayoutMkLst>
        </pc:sldLayoutChg>
        <pc:sldLayoutChg chg="modTransition">
          <pc:chgData name="Constanza Rial" userId="9f9167b028870743" providerId="LiveId" clId="{793DA6DD-2063-44DC-9D92-CC23E801460E}" dt="2022-10-12T13:05:35.273" v="92"/>
          <pc:sldLayoutMkLst>
            <pc:docMk/>
            <pc:sldMasterMk cId="2924946310" sldId="2147483720"/>
            <pc:sldLayoutMk cId="3485879553" sldId="2147483723"/>
          </pc:sldLayoutMkLst>
        </pc:sldLayoutChg>
        <pc:sldLayoutChg chg="modTransition">
          <pc:chgData name="Constanza Rial" userId="9f9167b028870743" providerId="LiveId" clId="{793DA6DD-2063-44DC-9D92-CC23E801460E}" dt="2022-10-12T13:05:35.273" v="92"/>
          <pc:sldLayoutMkLst>
            <pc:docMk/>
            <pc:sldMasterMk cId="2924946310" sldId="2147483720"/>
            <pc:sldLayoutMk cId="43725496" sldId="2147483724"/>
          </pc:sldLayoutMkLst>
        </pc:sldLayoutChg>
        <pc:sldLayoutChg chg="modTransition">
          <pc:chgData name="Constanza Rial" userId="9f9167b028870743" providerId="LiveId" clId="{793DA6DD-2063-44DC-9D92-CC23E801460E}" dt="2022-10-12T13:05:35.273" v="92"/>
          <pc:sldLayoutMkLst>
            <pc:docMk/>
            <pc:sldMasterMk cId="2924946310" sldId="2147483720"/>
            <pc:sldLayoutMk cId="1489528317" sldId="2147483725"/>
          </pc:sldLayoutMkLst>
        </pc:sldLayoutChg>
        <pc:sldLayoutChg chg="modTransition">
          <pc:chgData name="Constanza Rial" userId="9f9167b028870743" providerId="LiveId" clId="{793DA6DD-2063-44DC-9D92-CC23E801460E}" dt="2022-10-12T13:05:35.273" v="92"/>
          <pc:sldLayoutMkLst>
            <pc:docMk/>
            <pc:sldMasterMk cId="2924946310" sldId="2147483720"/>
            <pc:sldLayoutMk cId="2741873508" sldId="2147483726"/>
          </pc:sldLayoutMkLst>
        </pc:sldLayoutChg>
        <pc:sldLayoutChg chg="modTransition">
          <pc:chgData name="Constanza Rial" userId="9f9167b028870743" providerId="LiveId" clId="{793DA6DD-2063-44DC-9D92-CC23E801460E}" dt="2022-10-12T13:05:35.273" v="92"/>
          <pc:sldLayoutMkLst>
            <pc:docMk/>
            <pc:sldMasterMk cId="2924946310" sldId="2147483720"/>
            <pc:sldLayoutMk cId="2838354419" sldId="2147483727"/>
          </pc:sldLayoutMkLst>
        </pc:sldLayoutChg>
        <pc:sldLayoutChg chg="modTransition">
          <pc:chgData name="Constanza Rial" userId="9f9167b028870743" providerId="LiveId" clId="{793DA6DD-2063-44DC-9D92-CC23E801460E}" dt="2022-10-12T13:05:35.273" v="92"/>
          <pc:sldLayoutMkLst>
            <pc:docMk/>
            <pc:sldMasterMk cId="2924946310" sldId="2147483720"/>
            <pc:sldLayoutMk cId="2715019466" sldId="2147483728"/>
          </pc:sldLayoutMkLst>
        </pc:sldLayoutChg>
        <pc:sldLayoutChg chg="modTransition">
          <pc:chgData name="Constanza Rial" userId="9f9167b028870743" providerId="LiveId" clId="{793DA6DD-2063-44DC-9D92-CC23E801460E}" dt="2022-10-12T13:05:35.273" v="92"/>
          <pc:sldLayoutMkLst>
            <pc:docMk/>
            <pc:sldMasterMk cId="2924946310" sldId="2147483720"/>
            <pc:sldLayoutMk cId="4180061641" sldId="2147483729"/>
          </pc:sldLayoutMkLst>
        </pc:sldLayoutChg>
        <pc:sldLayoutChg chg="modTransition">
          <pc:chgData name="Constanza Rial" userId="9f9167b028870743" providerId="LiveId" clId="{793DA6DD-2063-44DC-9D92-CC23E801460E}" dt="2022-10-12T13:05:35.273" v="92"/>
          <pc:sldLayoutMkLst>
            <pc:docMk/>
            <pc:sldMasterMk cId="2924946310" sldId="2147483720"/>
            <pc:sldLayoutMk cId="3284519357" sldId="2147483730"/>
          </pc:sldLayoutMkLst>
        </pc:sldLayoutChg>
        <pc:sldLayoutChg chg="modTransition">
          <pc:chgData name="Constanza Rial" userId="9f9167b028870743" providerId="LiveId" clId="{793DA6DD-2063-44DC-9D92-CC23E801460E}" dt="2022-10-12T13:05:35.273" v="92"/>
          <pc:sldLayoutMkLst>
            <pc:docMk/>
            <pc:sldMasterMk cId="2924946310" sldId="2147483720"/>
            <pc:sldLayoutMk cId="1417453359" sldId="2147483731"/>
          </pc:sldLayoutMkLst>
        </pc:sldLayoutChg>
        <pc:sldLayoutChg chg="modTransition">
          <pc:chgData name="Constanza Rial" userId="9f9167b028870743" providerId="LiveId" clId="{793DA6DD-2063-44DC-9D92-CC23E801460E}" dt="2022-10-12T13:05:35.273" v="92"/>
          <pc:sldLayoutMkLst>
            <pc:docMk/>
            <pc:sldMasterMk cId="2924946310" sldId="2147483720"/>
            <pc:sldLayoutMk cId="3004659001" sldId="2147483732"/>
          </pc:sldLayoutMkLst>
        </pc:sldLayoutChg>
        <pc:sldLayoutChg chg="modTransition">
          <pc:chgData name="Constanza Rial" userId="9f9167b028870743" providerId="LiveId" clId="{793DA6DD-2063-44DC-9D92-CC23E801460E}" dt="2022-10-12T13:05:35.273" v="92"/>
          <pc:sldLayoutMkLst>
            <pc:docMk/>
            <pc:sldMasterMk cId="2924946310" sldId="2147483720"/>
            <pc:sldLayoutMk cId="2560586745" sldId="2147483733"/>
          </pc:sldLayoutMkLst>
        </pc:sldLayoutChg>
        <pc:sldLayoutChg chg="modTransition">
          <pc:chgData name="Constanza Rial" userId="9f9167b028870743" providerId="LiveId" clId="{793DA6DD-2063-44DC-9D92-CC23E801460E}" dt="2022-10-12T13:05:35.273" v="92"/>
          <pc:sldLayoutMkLst>
            <pc:docMk/>
            <pc:sldMasterMk cId="2924946310" sldId="2147483720"/>
            <pc:sldLayoutMk cId="3990851805" sldId="2147483734"/>
          </pc:sldLayoutMkLst>
        </pc:sldLayoutChg>
        <pc:sldLayoutChg chg="modTransition">
          <pc:chgData name="Constanza Rial" userId="9f9167b028870743" providerId="LiveId" clId="{793DA6DD-2063-44DC-9D92-CC23E801460E}" dt="2022-10-12T13:05:35.273" v="92"/>
          <pc:sldLayoutMkLst>
            <pc:docMk/>
            <pc:sldMasterMk cId="2924946310" sldId="2147483720"/>
            <pc:sldLayoutMk cId="209762755" sldId="2147483735"/>
          </pc:sldLayoutMkLst>
        </pc:sldLayoutChg>
        <pc:sldLayoutChg chg="modTransition">
          <pc:chgData name="Constanza Rial" userId="9f9167b028870743" providerId="LiveId" clId="{793DA6DD-2063-44DC-9D92-CC23E801460E}" dt="2022-10-12T13:05:35.273" v="92"/>
          <pc:sldLayoutMkLst>
            <pc:docMk/>
            <pc:sldMasterMk cId="2924946310" sldId="2147483720"/>
            <pc:sldLayoutMk cId="2380793269" sldId="2147483736"/>
          </pc:sldLayoutMkLst>
        </pc:sldLayoutChg>
        <pc:sldLayoutChg chg="modTransition">
          <pc:chgData name="Constanza Rial" userId="9f9167b028870743" providerId="LiveId" clId="{793DA6DD-2063-44DC-9D92-CC23E801460E}" dt="2022-10-12T13:05:35.273" v="92"/>
          <pc:sldLayoutMkLst>
            <pc:docMk/>
            <pc:sldMasterMk cId="2924946310" sldId="2147483720"/>
            <pc:sldLayoutMk cId="1962634850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7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465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8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5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3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2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7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5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6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46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3559" y="340744"/>
            <a:ext cx="11801770" cy="4781693"/>
          </a:xfrm>
        </p:spPr>
        <p:txBody>
          <a:bodyPr/>
          <a:lstStyle/>
          <a:p>
            <a:pPr algn="ctr"/>
            <a:r>
              <a:rPr lang="es-ES" dirty="0"/>
              <a:t>   </a:t>
            </a:r>
            <a:br>
              <a:rPr lang="es-ES" dirty="0"/>
            </a:br>
            <a:r>
              <a:rPr lang="es-ES"/>
              <a:t>054 JORNADAS </a:t>
            </a:r>
            <a:r>
              <a:rPr lang="es-ES" dirty="0"/>
              <a:t>DE SALUD</a:t>
            </a:r>
            <a:br>
              <a:rPr lang="es-ES" dirty="0"/>
            </a:br>
            <a:br>
              <a:rPr lang="es-ES" dirty="0"/>
            </a:br>
            <a:r>
              <a:rPr lang="es-ES" dirty="0"/>
              <a:t>    en Morón</a:t>
            </a:r>
            <a:br>
              <a:rPr lang="es-ES" dirty="0"/>
            </a:br>
            <a:r>
              <a:rPr lang="es-ES" sz="3600" dirty="0"/>
              <a:t>                </a:t>
            </a:r>
            <a:r>
              <a:rPr lang="es-ES" dirty="0"/>
              <a:t> 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1861" y="5424361"/>
            <a:ext cx="8825658" cy="861420"/>
          </a:xfrm>
        </p:spPr>
        <p:txBody>
          <a:bodyPr>
            <a:normAutofit/>
          </a:bodyPr>
          <a:lstStyle/>
          <a:p>
            <a:r>
              <a:rPr lang="es-ES" sz="3600" dirty="0"/>
              <a:t>                25 y 26 de Octubre 2022 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9F19B04A-7A7A-46B5-6A8C-871D3F027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504" y="83220"/>
            <a:ext cx="8681892" cy="6711518"/>
          </a:xfrm>
        </p:spPr>
      </p:pic>
    </p:spTree>
    <p:extLst>
      <p:ext uri="{BB962C8B-B14F-4D97-AF65-F5344CB8AC3E}">
        <p14:creationId xmlns:p14="http://schemas.microsoft.com/office/powerpoint/2010/main" val="423393539"/>
      </p:ext>
    </p:extLst>
  </p:cSld>
  <p:clrMapOvr>
    <a:masterClrMapping/>
  </p:clrMapOvr>
  <p:transition spd="slow" advTm="5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Grupo de personas posando para una foto&#10;&#10;Descripción generada automáticamente">
            <a:extLst>
              <a:ext uri="{FF2B5EF4-FFF2-40B4-BE49-F238E27FC236}">
                <a16:creationId xmlns:a16="http://schemas.microsoft.com/office/drawing/2014/main" id="{1C71A6CE-8472-70B1-6CC6-6F681F1C1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275" y="126352"/>
            <a:ext cx="10108464" cy="6869669"/>
          </a:xfrm>
        </p:spPr>
      </p:pic>
    </p:spTree>
    <p:extLst>
      <p:ext uri="{BB962C8B-B14F-4D97-AF65-F5344CB8AC3E}">
        <p14:creationId xmlns:p14="http://schemas.microsoft.com/office/powerpoint/2010/main" val="154025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7" descr="Un grupo de personas de pie&#10;&#10;Descripción generada automáticamente">
            <a:extLst>
              <a:ext uri="{FF2B5EF4-FFF2-40B4-BE49-F238E27FC236}">
                <a16:creationId xmlns:a16="http://schemas.microsoft.com/office/drawing/2014/main" id="{95951D53-3BCD-76E5-1E61-E8AFC5E2B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463" y="255749"/>
            <a:ext cx="9547748" cy="6481480"/>
          </a:xfrm>
        </p:spPr>
      </p:pic>
    </p:spTree>
    <p:extLst>
      <p:ext uri="{BB962C8B-B14F-4D97-AF65-F5344CB8AC3E}">
        <p14:creationId xmlns:p14="http://schemas.microsoft.com/office/powerpoint/2010/main" val="10263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79172-7256-A596-E38C-A7FD1102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922" y="6031133"/>
            <a:ext cx="9275327" cy="1199247"/>
          </a:xfrm>
        </p:spPr>
        <p:txBody>
          <a:bodyPr/>
          <a:lstStyle/>
          <a:p>
            <a:r>
              <a:rPr lang="es-ES" dirty="0"/>
              <a:t>GRACIAS POR SU ATENCION!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517F17D6-2502-0BB8-3C1B-A7AC07784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94" y="-3043"/>
            <a:ext cx="8325671" cy="6035781"/>
          </a:xfrm>
        </p:spPr>
      </p:pic>
    </p:spTree>
    <p:extLst>
      <p:ext uri="{BB962C8B-B14F-4D97-AF65-F5344CB8AC3E}">
        <p14:creationId xmlns:p14="http://schemas.microsoft.com/office/powerpoint/2010/main" val="4060732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8000">
        <p159:morph option="byObject"/>
      </p:transition>
    </mc:Choice>
    <mc:Fallback xmlns="">
      <p:transition spd="slow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CBA5FB-2EEF-3582-E532-E8108B847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08" y="2009786"/>
            <a:ext cx="12095180" cy="423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s-ES" sz="4000" dirty="0"/>
              <a:t>    "Pautas de crianza y desarrollo del Lenguaje" </a:t>
            </a:r>
            <a:endParaRPr lang="es-ES" dirty="0"/>
          </a:p>
          <a:p>
            <a:pPr marL="0" indent="0" algn="ctr">
              <a:buNone/>
            </a:pPr>
            <a:r>
              <a:rPr lang="es-ES" sz="4000" dirty="0"/>
              <a:t>Un abordaje interdisciplinario en los Jardines.</a:t>
            </a:r>
          </a:p>
          <a:p>
            <a:pPr marL="0" indent="0" algn="ctr">
              <a:buNone/>
            </a:pPr>
            <a:endParaRPr lang="es-ES" sz="4000" dirty="0"/>
          </a:p>
          <a:p>
            <a:pPr marL="0" indent="0" algn="ctr">
              <a:buNone/>
            </a:pPr>
            <a:endParaRPr lang="es-ES" sz="4000" dirty="0"/>
          </a:p>
          <a:p>
            <a:pPr marL="0" indent="0" algn="ctr">
              <a:buNone/>
            </a:pPr>
            <a:r>
              <a:rPr lang="es-ES" sz="2400" dirty="0"/>
              <a:t>Fonoaudiólogas: Lic. Constanza Rial- Graciela De </a:t>
            </a:r>
            <a:r>
              <a:rPr lang="es-ES" sz="2400" dirty="0" err="1"/>
              <a:t>Langhe</a:t>
            </a:r>
          </a:p>
          <a:p>
            <a:pPr marL="0" indent="0" algn="ctr">
              <a:buNone/>
            </a:pPr>
            <a:r>
              <a:rPr lang="es-ES" sz="2400" dirty="0"/>
              <a:t>CAPS : Dr. </a:t>
            </a:r>
            <a:r>
              <a:rPr lang="es-ES" sz="2400" dirty="0" err="1"/>
              <a:t>Springolo</a:t>
            </a:r>
            <a:r>
              <a:rPr lang="es-ES" sz="2400" dirty="0"/>
              <a:t>- CAPS:  Malvinas Argentinas</a:t>
            </a:r>
          </a:p>
        </p:txBody>
      </p:sp>
    </p:spTree>
    <p:extLst>
      <p:ext uri="{BB962C8B-B14F-4D97-AF65-F5344CB8AC3E}">
        <p14:creationId xmlns:p14="http://schemas.microsoft.com/office/powerpoint/2010/main" val="6100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77BD6-5157-6D2E-704B-EC70259B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Algunos objetivos de nuestros encuentros....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D8C86-481E-C1EA-F445-7DC9C2E64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10" y="2052918"/>
            <a:ext cx="9866692" cy="459804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v"/>
            </a:pPr>
            <a:r>
              <a:rPr lang="es-ES" sz="2800" dirty="0"/>
              <a:t>Dar a conocer la evolución del desarrollo del Lenguaje y la Comunicación.</a:t>
            </a:r>
          </a:p>
          <a:p>
            <a:pPr>
              <a:buClr>
                <a:srgbClr val="EF53A5"/>
              </a:buClr>
              <a:buFont typeface="Wingdings" charset="2"/>
              <a:buChar char="v"/>
            </a:pPr>
            <a:r>
              <a:rPr lang="es-ES" sz="2800" dirty="0"/>
              <a:t>Destacar la importancia de la estimulación y el intercambio comunicativo.</a:t>
            </a:r>
          </a:p>
          <a:p>
            <a:pPr>
              <a:buClr>
                <a:srgbClr val="EF53A5"/>
              </a:buClr>
              <a:buFont typeface="Wingdings" charset="2"/>
              <a:buChar char="v"/>
            </a:pPr>
            <a:r>
              <a:rPr lang="es-ES" sz="2800" dirty="0"/>
              <a:t>Revisar hábitos y costumbres en el hogar.</a:t>
            </a:r>
          </a:p>
          <a:p>
            <a:pPr>
              <a:buClr>
                <a:srgbClr val="EF53A5"/>
              </a:buClr>
              <a:buFont typeface="Wingdings" charset="2"/>
              <a:buChar char="v"/>
            </a:pPr>
            <a:r>
              <a:rPr lang="es-ES" sz="2800" dirty="0"/>
              <a:t>Conocer herramientas de juego que ayuden a la estimulación del Lenguaje.</a:t>
            </a:r>
          </a:p>
          <a:p>
            <a:pPr>
              <a:buClr>
                <a:srgbClr val="EF53A5"/>
              </a:buClr>
              <a:buFont typeface="Wingdings" charset="2"/>
              <a:buChar char="v"/>
            </a:pPr>
            <a:r>
              <a:rPr lang="es-ES" sz="2800" dirty="0"/>
              <a:t>Pensar herramientas de intervención junto a los docentes.</a:t>
            </a:r>
          </a:p>
        </p:txBody>
      </p:sp>
    </p:spTree>
    <p:extLst>
      <p:ext uri="{BB962C8B-B14F-4D97-AF65-F5344CB8AC3E}">
        <p14:creationId xmlns:p14="http://schemas.microsoft.com/office/powerpoint/2010/main" val="421834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75144-4407-4749-BB76-9AE61464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fue el dispositivo aplicado: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1C8DAB-E6D1-4B61-882E-0380EB39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54728"/>
            <a:ext cx="11319164" cy="5403272"/>
          </a:xfrm>
        </p:spPr>
        <p:txBody>
          <a:bodyPr>
            <a:normAutofit/>
          </a:bodyPr>
          <a:lstStyle/>
          <a:p>
            <a:r>
              <a:rPr lang="es-ES" sz="3600" dirty="0"/>
              <a:t>Dos encuentros programados en fechas diferentes: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sz="4000" dirty="0"/>
              <a:t>Dirigido a   la comunidad </a:t>
            </a:r>
            <a:r>
              <a:rPr lang="es-ES" dirty="0"/>
              <a:t>(familiares de los niños),con la finalidad de indagar las necesidades existentes y brindar orientación , sugerencias y pautas de estimulación relacionadas con el lenguaje.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sz="4000" dirty="0"/>
              <a:t>Dirigido al equipo docente y </a:t>
            </a:r>
            <a:r>
              <a:rPr lang="es-ES" sz="4000"/>
              <a:t>directivo </a:t>
            </a:r>
            <a:r>
              <a:rPr lang="es-ES"/>
              <a:t>de cada </a:t>
            </a:r>
            <a:r>
              <a:rPr lang="es-ES" dirty="0"/>
              <a:t>institución con la finalidad de brindar información del desarrollo normal del lenguaje y sus alteraciones . Brindando estrategias de intervención en el ámbito escolar  .</a:t>
            </a:r>
          </a:p>
          <a:p>
            <a:pPr>
              <a:buFont typeface="Wingdings" panose="05000000000000000000" pitchFamily="2" charset="2"/>
              <a:buChar char="v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96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1A6A0CF2-18F0-B1F4-FB7E-31F60A194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995" y="1132769"/>
            <a:ext cx="7157892" cy="5316914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D922AA8-E33C-98DF-5B6D-2793D1F402B3}"/>
              </a:ext>
            </a:extLst>
          </p:cNvPr>
          <p:cNvSpPr txBox="1"/>
          <p:nvPr/>
        </p:nvSpPr>
        <p:spPr>
          <a:xfrm>
            <a:off x="777875" y="381000"/>
            <a:ext cx="69682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/>
              <a:t>Charlas a la comunidad...</a:t>
            </a:r>
          </a:p>
        </p:txBody>
      </p:sp>
    </p:spTree>
    <p:extLst>
      <p:ext uri="{BB962C8B-B14F-4D97-AF65-F5344CB8AC3E}">
        <p14:creationId xmlns:p14="http://schemas.microsoft.com/office/powerpoint/2010/main" val="41275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Un grupo de gente sentados en el piso&#10;&#10;Descripción generada automáticamente">
            <a:extLst>
              <a:ext uri="{FF2B5EF4-FFF2-40B4-BE49-F238E27FC236}">
                <a16:creationId xmlns:a16="http://schemas.microsoft.com/office/drawing/2014/main" id="{25CA2EF0-212B-3ABC-DCCC-C8A043D2A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935" y="97598"/>
            <a:ext cx="8196276" cy="6150801"/>
          </a:xfrm>
        </p:spPr>
      </p:pic>
    </p:spTree>
    <p:extLst>
      <p:ext uri="{BB962C8B-B14F-4D97-AF65-F5344CB8AC3E}">
        <p14:creationId xmlns:p14="http://schemas.microsoft.com/office/powerpoint/2010/main" val="187864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2A9F8016-848C-A254-B9C2-4B8544416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954" y="270127"/>
            <a:ext cx="8225030" cy="6193931"/>
          </a:xfrm>
        </p:spPr>
      </p:pic>
    </p:spTree>
    <p:extLst>
      <p:ext uri="{BB962C8B-B14F-4D97-AF65-F5344CB8AC3E}">
        <p14:creationId xmlns:p14="http://schemas.microsoft.com/office/powerpoint/2010/main" val="140031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">
        <p:fade/>
      </p:transition>
    </mc:Choice>
    <mc:Fallback xmlns="">
      <p:transition spd="slow" advTm="1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Un grupo de personas en una sala&#10;&#10;Descripción generada automáticamente">
            <a:extLst>
              <a:ext uri="{FF2B5EF4-FFF2-40B4-BE49-F238E27FC236}">
                <a16:creationId xmlns:a16="http://schemas.microsoft.com/office/drawing/2014/main" id="{17E84701-1059-55D5-827D-B19B1FB81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048" y="198239"/>
            <a:ext cx="8742615" cy="6179556"/>
          </a:xfrm>
        </p:spPr>
      </p:pic>
    </p:spTree>
    <p:extLst>
      <p:ext uri="{BB962C8B-B14F-4D97-AF65-F5344CB8AC3E}">
        <p14:creationId xmlns:p14="http://schemas.microsoft.com/office/powerpoint/2010/main" val="420045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A9D2E810-0F99-BBD6-8D30-ADFF01AD6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428" y="313259"/>
            <a:ext cx="7718608" cy="5935140"/>
          </a:xfrm>
        </p:spPr>
      </p:pic>
    </p:spTree>
    <p:extLst>
      <p:ext uri="{BB962C8B-B14F-4D97-AF65-F5344CB8AC3E}">
        <p14:creationId xmlns:p14="http://schemas.microsoft.com/office/powerpoint/2010/main" val="371634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241</Words>
  <Application>Microsoft Office PowerPoint</Application>
  <PresentationFormat>Panorámica</PresentationFormat>
  <Paragraphs>22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    054 JORNADAS DE SALUD      en Morón                  </vt:lpstr>
      <vt:lpstr>Presentación de PowerPoint</vt:lpstr>
      <vt:lpstr>Algunos objetivos de nuestros encuentros....</vt:lpstr>
      <vt:lpstr>Como fue el dispositivo aplicado: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Constanza Rial</cp:lastModifiedBy>
  <cp:revision>217</cp:revision>
  <dcterms:created xsi:type="dcterms:W3CDTF">2022-09-23T17:06:15Z</dcterms:created>
  <dcterms:modified xsi:type="dcterms:W3CDTF">2022-10-19T23:03:09Z</dcterms:modified>
</cp:coreProperties>
</file>