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x1shw8dRLKzLwnL3AQhQKreqC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9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2.jpg"/><Relationship Id="rId7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5.jpg"/><Relationship Id="rId7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-30680" l="0" r="0" t="30680"/>
          <a:stretch/>
        </p:blipFill>
        <p:spPr>
          <a:xfrm>
            <a:off x="19135" y="520268"/>
            <a:ext cx="2597942" cy="9932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781050"/>
            <a:ext cx="7772400" cy="1919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matic SC"/>
              <a:buNone/>
            </a:pPr>
            <a:r>
              <a:rPr b="1" lang="es" sz="3600" u="sng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En-redadas: Relato de la conformación de un equipo IVE en tiempos de pandemia</a:t>
            </a:r>
            <a:endParaRPr b="1" i="1" sz="3600">
              <a:solidFill>
                <a:srgbClr val="252B2D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11450" y="2834125"/>
            <a:ext cx="43209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52B2D"/>
              </a:buClr>
              <a:buSzPct val="100000"/>
              <a:buNone/>
            </a:pPr>
            <a:r>
              <a:rPr i="1" lang="es" sz="2234">
                <a:solidFill>
                  <a:srgbClr val="252B2D"/>
                </a:solidFill>
                <a:latin typeface="Calibri"/>
                <a:ea typeface="Calibri"/>
                <a:cs typeface="Calibri"/>
                <a:sym typeface="Calibri"/>
              </a:rPr>
              <a:t>“Necesitamos enredarnos para movilizarnos en el sentido de dar respuesta a las deudas que tenemos con la salud de la población” (Rovere, 2017, p.39)</a:t>
            </a:r>
            <a:endParaRPr sz="2234">
              <a:solidFill>
                <a:srgbClr val="252B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01" y="1776412"/>
            <a:ext cx="2403424" cy="336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8103"/>
            <a:ext cx="3042745" cy="95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2916621" cy="91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29938" y="2896822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57191" y="1"/>
            <a:ext cx="786808" cy="1014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46568" y="265818"/>
            <a:ext cx="8229600" cy="48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" sz="4300" u="sng">
                <a:latin typeface="Amatic SC"/>
                <a:ea typeface="Amatic SC"/>
                <a:cs typeface="Amatic SC"/>
                <a:sym typeface="Amatic SC"/>
              </a:rPr>
              <a:t>Objetivo General: </a:t>
            </a:r>
            <a:endParaRPr/>
          </a:p>
          <a:p>
            <a:pPr indent="0" lvl="0" marL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34290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s" sz="2100"/>
              <a:t>Analizar el proceso de conformación del equipo interdisciplinario de ILE/IVE que se desempeña en el Centro de Salud Presidente Ibañez, ubicado en el Municipio de Morón, en el marco de los inicios de la pandemia Covid-19.</a:t>
            </a:r>
            <a:endParaRPr/>
          </a:p>
          <a:p>
            <a:pPr indent="0" lvl="0" marL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" sz="4300" u="sng">
                <a:latin typeface="Amatic SC"/>
                <a:ea typeface="Amatic SC"/>
                <a:cs typeface="Amatic SC"/>
                <a:sym typeface="Amatic SC"/>
              </a:rPr>
              <a:t>Objetivos específicos: </a:t>
            </a:r>
            <a:endParaRPr/>
          </a:p>
          <a:p>
            <a:pPr indent="0" lvl="0" marL="0" rtl="0" algn="l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34290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s" sz="2100"/>
              <a:t>Historizar acerca de la trayectoria que presenta el municipio en acompañamientos a mujeres en situación de aborto, constituyéndose como pionero en la temática.  </a:t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342900" lvl="0" marL="34290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s" sz="2100"/>
              <a:t>Describir los distintos momentos de la conformación y organización del equipo interdisciplinario de IVE/ILE.</a:t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342900" lvl="0" marL="34290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s" sz="2100"/>
              <a:t>Dar cuenta de la importancia del trabajo articulado en la red ya existente de equipos ILE/IVE en el Municipio y a su vez, desde el Programa de SSyR, el enlace con el nivel provincial y nacional.  </a:t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342900" lvl="0" marL="34290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s" sz="2100"/>
              <a:t>Analizar los modos en que las condiciones de abordaje que han surgido a raíz de la implementación de las medidas sanitarias para prevención y cuidados dictadas por el Gobierno Nacional, han beneficiado y/o obstaculizado el proceso de atención de mujeres en situación de aborto en nuestro territorio.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076881" y="2893043"/>
            <a:ext cx="338810" cy="387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137" y="78826"/>
            <a:ext cx="5218387" cy="1264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type="title"/>
          </p:nvPr>
        </p:nvSpPr>
        <p:spPr>
          <a:xfrm>
            <a:off x="2286442" y="160226"/>
            <a:ext cx="4018665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matic SC"/>
              <a:buNone/>
            </a:pPr>
            <a:r>
              <a:rPr b="1" lang="es" u="sng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Breve historización y marco legal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509908" y="1092895"/>
            <a:ext cx="7554000" cy="3351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Desde 2006, consejerias pre y post aborto: practicas poco sistematizadas y legitimadas. Marco legal: Código penal art. 86</a:t>
            </a:r>
            <a:endParaRPr/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2014 Ordenanza Municipal, en adhesión al Fallo FAL (2012): 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municipio reconoce a las Consejerías Pre y Post aborto como una política pública local. Se comienza a sistematizar las prácticas. Reuniones ampliadas de consejerías.</a:t>
            </a:r>
            <a:endParaRPr/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2015 Protocolo para la Atención integral de las personas con derecho a la Interrupción Legal de Embarazo. Consejerías y primeros equipos ILE (aquellos que contaban con médiques).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2020/2021: Sanción e implementación de Ley IVE. (Ley Nacional 27.610).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7191" y="1"/>
            <a:ext cx="786808" cy="101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076881" y="2893043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29938" y="2896822"/>
            <a:ext cx="338810" cy="387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4" y="1"/>
            <a:ext cx="3865329" cy="10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type="title"/>
          </p:nvPr>
        </p:nvSpPr>
        <p:spPr>
          <a:xfrm>
            <a:off x="794650" y="79315"/>
            <a:ext cx="75057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matic SC"/>
              <a:buNone/>
            </a:pPr>
            <a:r>
              <a:rPr b="1" lang="es" u="sng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Un equipo en movimiento: relatos de nuestros inicios en la pandemia y los avatares transcurridos hasta la actualidad</a:t>
            </a:r>
            <a:endParaRPr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574164" y="1616153"/>
            <a:ext cx="8059479" cy="3508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s" sz="1600" u="sng">
                <a:latin typeface="Calibri"/>
                <a:ea typeface="Calibri"/>
                <a:cs typeface="Calibri"/>
                <a:sym typeface="Calibri"/>
              </a:rPr>
              <a:t>Ubicación:</a:t>
            </a:r>
            <a:r>
              <a:rPr lang="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Centro de Salud “Presidente Ibáñez”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Morón Sur. Prov. de Bs. As.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s" sz="1500" u="sng">
                <a:solidFill>
                  <a:srgbClr val="000000"/>
                </a:solidFill>
              </a:rPr>
              <a:t>Año 2020: </a:t>
            </a:r>
            <a:r>
              <a:rPr lang="es" sz="1500">
                <a:solidFill>
                  <a:srgbClr val="000000"/>
                </a:solidFill>
              </a:rPr>
              <a:t>Inicios de la pandemia. Conformación del equipo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s" sz="1500">
                <a:solidFill>
                  <a:srgbClr val="000000"/>
                </a:solidFill>
              </a:rPr>
              <a:t>(Medicina General, Trabajo Social, Psicología y residentes de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s" sz="1500">
                <a:solidFill>
                  <a:srgbClr val="000000"/>
                </a:solidFill>
              </a:rPr>
              <a:t>Psicología). </a:t>
            </a:r>
            <a:endParaRPr sz="15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s" sz="1500">
                <a:solidFill>
                  <a:srgbClr val="000000"/>
                </a:solidFill>
              </a:rPr>
              <a:t>Práctica esencial (Min. de Salud - Municipio – Dirección del CAPS)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s" sz="1500">
                <a:solidFill>
                  <a:srgbClr val="000000"/>
                </a:solidFill>
              </a:rPr>
              <a:t>Militancia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7191" y="1"/>
            <a:ext cx="786808" cy="101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076881" y="2893043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29938" y="2896822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1866" y="1575892"/>
            <a:ext cx="3406200" cy="181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4" y="1"/>
            <a:ext cx="3865329" cy="10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>
            <p:ph type="title"/>
          </p:nvPr>
        </p:nvSpPr>
        <p:spPr>
          <a:xfrm>
            <a:off x="794650" y="79315"/>
            <a:ext cx="75057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matic SC"/>
              <a:buNone/>
            </a:pPr>
            <a:r>
              <a:rPr b="1" lang="es" u="sng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Un equipo en movimiento: relatos de nuestros inicios en la pandemia y los avatares transcurridos hasta la actualidad</a:t>
            </a:r>
            <a:endParaRPr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408762" y="1232641"/>
            <a:ext cx="8059479" cy="3508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s" sz="1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Factor dinámico: 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Ingreso y egreso de camadas de residentes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s" sz="1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Factor potenciador: 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Trabajo interdisciplinario y en red. Virtualidad. Implementación de Ley 27.610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s" sz="1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Factor obstaculizador: 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Falta de capacitación, ASPO.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7191" y="1"/>
            <a:ext cx="786808" cy="101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076881" y="2893043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29938" y="2896822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0787" y="2908811"/>
            <a:ext cx="2280832" cy="171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arla\Downloads\WhatsApp Image 2022-04-11 at 12.51.00.jpeg" id="134" name="Google Shape;13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3379" y="2790497"/>
            <a:ext cx="3083288" cy="173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979" y="78826"/>
            <a:ext cx="6763407" cy="126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076881" y="2893043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329938" y="2896822"/>
            <a:ext cx="338810" cy="387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510806" y="1527573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s" sz="1500"/>
              <a:t>Reuniones ampliadas (con todos los equipos IVE del Municipio)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s" sz="1500"/>
              <a:t>Grupo de WhatsApp de consejerías.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s" sz="1500"/>
              <a:t>Trabajo interdisciplinario.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s" sz="1500"/>
              <a:t>Instancias de capacitación entre equipos del Municipio.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s" sz="1500"/>
              <a:t>Articulación a nivel Municipal, Provincial y Nacional.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⮚"/>
            </a:pPr>
            <a:r>
              <a:rPr lang="es" sz="1500"/>
              <a:t>Articulación entre primer y segundo nivel de atención.</a:t>
            </a:r>
            <a:endParaRPr sz="1500"/>
          </a:p>
        </p:txBody>
      </p:sp>
      <p:sp>
        <p:nvSpPr>
          <p:cNvPr id="143" name="Google Shape;143;p6"/>
          <p:cNvSpPr txBox="1"/>
          <p:nvPr>
            <p:ph type="title"/>
          </p:nvPr>
        </p:nvSpPr>
        <p:spPr>
          <a:xfrm>
            <a:off x="1722918" y="218280"/>
            <a:ext cx="6697182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</a:pPr>
            <a:r>
              <a:rPr lang="es" u="sng">
                <a:latin typeface="Amatic SC"/>
                <a:ea typeface="Amatic SC"/>
                <a:cs typeface="Amatic SC"/>
                <a:sym typeface="Amatic SC"/>
              </a:rPr>
              <a:t>EN-REDADAS: La importancia de trabajar en RED  </a:t>
            </a:r>
            <a:endParaRPr u="sng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9120" y="4113073"/>
            <a:ext cx="786808" cy="1014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arla\Downloads\WhatsApp Image 2022-04-11 at 12.07.12.jpeg" id="145" name="Google Shape;1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20394" y="2774732"/>
            <a:ext cx="2478219" cy="186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3863" y="126124"/>
            <a:ext cx="193283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237" y="58013"/>
            <a:ext cx="2899000" cy="80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type="title"/>
          </p:nvPr>
        </p:nvSpPr>
        <p:spPr>
          <a:xfrm>
            <a:off x="3392230" y="133219"/>
            <a:ext cx="4050562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</a:pPr>
            <a:r>
              <a:rPr lang="es" u="sng">
                <a:latin typeface="Amatic SC"/>
                <a:ea typeface="Amatic SC"/>
                <a:cs typeface="Amatic SC"/>
                <a:sym typeface="Amatic SC"/>
              </a:rPr>
              <a:t>Para concluir:</a:t>
            </a:r>
            <a:endParaRPr u="sng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649029" y="134214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i="1" lang="es" sz="1500">
                <a:latin typeface="Calibri"/>
                <a:ea typeface="Calibri"/>
                <a:cs typeface="Calibri"/>
                <a:sym typeface="Calibri"/>
              </a:rPr>
              <a:t>En-redadas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 nos define y sitúa cómo trabajadoras de la salud inmersas en un sistema sanitario complejo, con una coyuntura cambiante que nos desafía para poder dar respuesta a estas demandas sosteniendo el nivel de atención, la calidad y la accesibilidad. Estamos convencidas que el trabajar interdisciplinariamente y en red nos empodera en esta tarea, ya que esta modalidad potencia los alcances de las disciplinas individuales y es el punto de partida para lidiar con todas las adversidades que se nos presentan en la temática.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7191" y="1"/>
            <a:ext cx="786808" cy="101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076881" y="2893043"/>
            <a:ext cx="338810" cy="387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29938" y="2896822"/>
            <a:ext cx="338810" cy="387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Carla</dc:creator>
</cp:coreProperties>
</file>