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435" y="9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685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277fb19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277fb19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277fb19d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277fb19d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277fb19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277fb19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277fb19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277fb19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277fb19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277fb19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77fb19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77fb19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277fb19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277fb19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277fb19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277fb19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277fb19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277fb19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77fb19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77fb19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277fb19d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277fb19d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16259"/>
            <a:ext cx="8520600" cy="4620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MX" sz="2600" b="1" dirty="0">
                <a:latin typeface="Times New Roman"/>
                <a:ea typeface="Times New Roman"/>
                <a:cs typeface="Times New Roman"/>
                <a:sym typeface="Times New Roman"/>
              </a:rPr>
              <a:t>JORNADAS DE SALUD DE MORÓN </a:t>
            </a:r>
            <a:r>
              <a:rPr lang="es-MX" sz="2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MX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MX" sz="2600" dirty="0">
                <a:latin typeface="Times New Roman"/>
                <a:ea typeface="Times New Roman"/>
                <a:cs typeface="Times New Roman"/>
                <a:sym typeface="Times New Roman"/>
              </a:rPr>
              <a:t>25 de Octubre de 2022</a:t>
            </a:r>
            <a:br>
              <a:rPr lang="es-MX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MX" sz="2000" dirty="0">
                <a:latin typeface="Times New Roman"/>
                <a:ea typeface="Times New Roman"/>
                <a:cs typeface="Times New Roman"/>
                <a:sym typeface="Times New Roman"/>
              </a:rPr>
              <a:t>HACIA EL IX ENCUENTRO </a:t>
            </a:r>
            <a:r>
              <a:rPr lang="es-MX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MX" sz="20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MX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NACIONAL DE </a:t>
            </a:r>
            <a:r>
              <a:rPr lang="es-MX" sz="2000" dirty="0">
                <a:latin typeface="Times New Roman"/>
                <a:ea typeface="Times New Roman"/>
                <a:cs typeface="Times New Roman"/>
                <a:sym typeface="Times New Roman"/>
              </a:rPr>
              <a:t>SALUD</a:t>
            </a:r>
            <a:endParaRPr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r>
              <a:rPr lang="es-419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ABORDAJE DE SALUD MENTAL EN ESPACIO INTERDISCIPLINARIO DE PRIMERA ESCUCHA EN EL CAPS DR LUIS WINTER </a:t>
            </a:r>
            <a:r>
              <a:rPr lang="es-419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AUTORAS</a:t>
            </a:r>
            <a:r>
              <a:rPr lang="es-419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419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Brambilla Mariana</a:t>
            </a:r>
            <a:r>
              <a:rPr lang="es-419" sz="1800" dirty="0">
                <a:latin typeface="Times New Roman"/>
                <a:ea typeface="Times New Roman"/>
                <a:cs typeface="Times New Roman"/>
                <a:sym typeface="Times New Roman"/>
              </a:rPr>
              <a:t>, Collavo Micaela, Chumbita Nuria, </a:t>
            </a:r>
            <a:r>
              <a:rPr lang="es-419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419" sz="18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419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Fiscella </a:t>
            </a:r>
            <a:r>
              <a:rPr lang="es-419" sz="1800" dirty="0">
                <a:latin typeface="Times New Roman"/>
                <a:ea typeface="Times New Roman"/>
                <a:cs typeface="Times New Roman"/>
                <a:sym typeface="Times New Roman"/>
              </a:rPr>
              <a:t>Catalina, Sánchez Macarena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3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7294574" y="302508"/>
            <a:ext cx="1780674" cy="1395663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latin typeface="Calibri" pitchFamily="34" charset="0"/>
                <a:cs typeface="Calibri" pitchFamily="34" charset="0"/>
              </a:rPr>
              <a:t>CONCLUSIÓN /APERTURA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0" y="471375"/>
            <a:ext cx="8644200" cy="4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600" dirty="0">
                <a:solidFill>
                  <a:schemeClr val="dk1"/>
                </a:solidFill>
              </a:rPr>
              <a:t>Ante la fragmentación extrema del sistema de salud, las prácticas deshumanizadas y servicios de atención expulsivos; se constituye como desafío  avanzar en la articulación </a:t>
            </a:r>
            <a:r>
              <a:rPr lang="es-419" sz="2600" dirty="0" smtClean="0">
                <a:solidFill>
                  <a:schemeClr val="dk1"/>
                </a:solidFill>
              </a:rPr>
              <a:t>de </a:t>
            </a:r>
            <a:r>
              <a:rPr lang="es-419" sz="2600" dirty="0">
                <a:solidFill>
                  <a:schemeClr val="dk1"/>
                </a:solidFill>
              </a:rPr>
              <a:t>un sistema de salud integrado y </a:t>
            </a:r>
            <a:r>
              <a:rPr lang="es-419" sz="2600" dirty="0" smtClean="0">
                <a:solidFill>
                  <a:schemeClr val="dk1"/>
                </a:solidFill>
              </a:rPr>
              <a:t>fortalecido, </a:t>
            </a:r>
            <a:r>
              <a:rPr lang="es-419" sz="2600" dirty="0">
                <a:solidFill>
                  <a:schemeClr val="dk1"/>
                </a:solidFill>
              </a:rPr>
              <a:t>para que no existan ciudadanías diferentes según el tipo de cobertura, el lugar de residencia, la edad, la nacionalidad, el género o cualquier otro factor que por su sola existencia vulnere el derecho a la salud de </a:t>
            </a:r>
            <a:r>
              <a:rPr lang="es-419" sz="2600" dirty="0" smtClean="0">
                <a:solidFill>
                  <a:schemeClr val="dk1"/>
                </a:solidFill>
              </a:rPr>
              <a:t>todos, </a:t>
            </a:r>
            <a:r>
              <a:rPr lang="es-419" sz="2600" dirty="0">
                <a:solidFill>
                  <a:schemeClr val="dk1"/>
                </a:solidFill>
              </a:rPr>
              <a:t>todas y todes.</a:t>
            </a:r>
            <a:endParaRPr sz="2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>
                <a:solidFill>
                  <a:schemeClr val="dk1"/>
                </a:solidFill>
              </a:rPr>
              <a:t>del Manifiesto COSAPRO 2022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4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092096" y="101410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77325" y="589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latin typeface="Calibri" pitchFamily="34" charset="0"/>
                <a:cs typeface="Calibri" pitchFamily="34" charset="0"/>
              </a:rPr>
              <a:t>OBSTÁCULOS/DESAFÍOS</a:t>
            </a:r>
            <a:endParaRPr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81071" y="445990"/>
            <a:ext cx="8520600" cy="4621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Multiempleo </a:t>
            </a: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profesional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Polifuncionalidad</a:t>
            </a:r>
            <a:endParaRPr lang="es-419" sz="20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Desdoblamiento </a:t>
            </a: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de </a:t>
            </a: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horas  </a:t>
            </a: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en diversos </a:t>
            </a: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CAPS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Participación </a:t>
            </a: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operativa en diversos territorios del Municipio en detrimento del tiempo disponible para pensar/actuar en las particularidades del AP y del equipo </a:t>
            </a: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interdisciplinario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r>
              <a:rPr lang="es-MX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Dificultades </a:t>
            </a:r>
            <a:r>
              <a:rPr lang="es-MX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para el sostenimiento de espacios de encuentro para interpelar, producir y fortalecer la  producción de saberes desde el pensamiento crítico. Pasaje de reuniones-información a reuniones -</a:t>
            </a:r>
            <a:r>
              <a:rPr lang="es-MX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producción.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r>
              <a:rPr lang="es-MX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Arrasamiento </a:t>
            </a:r>
            <a:r>
              <a:rPr lang="es-MX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de lo construido durante años previos como política de gestión municipal de cercanía, el modelo de </a:t>
            </a:r>
            <a:r>
              <a:rPr lang="es-MX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Abordajes Integrales</a:t>
            </a:r>
            <a:r>
              <a:rPr lang="es-MX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itchFamily="2" charset="2"/>
              <a:buChar char="§"/>
            </a:pPr>
            <a:endParaRPr sz="24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600" dirty="0"/>
          </a:p>
        </p:txBody>
      </p:sp>
      <p:pic>
        <p:nvPicPr>
          <p:cNvPr id="4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023344" y="135785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00" y="471375"/>
            <a:ext cx="8520600" cy="45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 dirty="0"/>
          </a:p>
        </p:txBody>
      </p:sp>
      <p:sp>
        <p:nvSpPr>
          <p:cNvPr id="2" name="AutoShape 2" descr="Fotos gratis : mar, horizonte, amanecer, puesta de sol, luz de sol, Mañana,  oscuridad, noche, reflexión, Galicia, Sol, atlántico, Ocaso, Horizonte,  Atlántico, resplandor crepuscular, Coruña, Puesta, Cielo rojo por la mañana  2925x2595 -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Fotos gratis : mar, horizonte, amanecer, puesta de sol, luz de sol, Mañana,  oscuridad, noche, reflexión, Galicia, Sol, atlántico, Ocaso, Horizonte,  Atlántico, resplandor crepuscular, Coruña, Puesta, Cielo rojo por la mañana  2925x2595 -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6" descr="Fotos gratis : mar, horizonte, amanecer, puesta de sol, luz de sol, Mañana,  oscuridad, noche, reflexión, Galicia, Sol, atlántico, Ocaso, Horizonte,  Atlántico, resplandor crepuscular, Coruña, Puesta, Cielo rojo por la mañana  2925x2595 - -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AutoShape 8" descr="Fotos gratis : mar, horizonte, amanecer, puesta de sol, luz de sol, Mañana,  oscuridad, noche, reflexión, Galicia, Sol, atlántico, Ocaso, Horizonte,  Atlántico, resplandor crepuscular, Coruña, Puesta, Cielo rojo por la mañana  2925x2595 - -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77" y="1"/>
            <a:ext cx="9205877" cy="515201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328270" y="3114261"/>
            <a:ext cx="3815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i="1" dirty="0" smtClean="0">
                <a:solidFill>
                  <a:schemeClr val="bg1"/>
                </a:solidFill>
                <a:latin typeface="Bodoni MT Poster Compressed" pitchFamily="18" charset="0"/>
              </a:rPr>
              <a:t>Equipo Interdisciplinario de Primera Escucha CAPS DR WINTER</a:t>
            </a:r>
          </a:p>
          <a:p>
            <a:pPr algn="ctr"/>
            <a:r>
              <a:rPr lang="es-MX" sz="2400" i="1" dirty="0" smtClean="0">
                <a:solidFill>
                  <a:schemeClr val="bg1"/>
                </a:solidFill>
                <a:latin typeface="Bodoni MT Poster Compressed" pitchFamily="18" charset="0"/>
              </a:rPr>
              <a:t>MORÓN 2022</a:t>
            </a:r>
          </a:p>
          <a:p>
            <a:endParaRPr lang="es-AR" sz="2400" i="1" dirty="0">
              <a:solidFill>
                <a:schemeClr val="bg1"/>
              </a:solidFill>
              <a:latin typeface="Bodoni MT Poster Compres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76100" y="393400"/>
            <a:ext cx="8520600" cy="4445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3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1987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“Unidad Sanitaria Nuestra Sra del Valle”dentro la Sociedad de Fomento Gral San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MartÍn. Policonsultorios con aranceles comunitarios.</a:t>
            </a: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Transición a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Salud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unicipal. Agentes sanitarios. Manzaneras</a:t>
            </a: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einauguración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nombre de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“Centro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Atención Primaria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Luis Winter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2016- 2019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Repetidos cambios del equipo de salud y su reducción hasta clasificarlo como “posta sanitaria” </a:t>
            </a: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Incorporación UGC 13. Pandemia. Refuncionalización del CAPS (mismas actividades que el resto de los CAPS, independientemente de los recursos y equipo humano.Mirada integral y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sociocomunitaria.</a:t>
            </a: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 </a:t>
            </a:r>
            <a:r>
              <a:rPr lang="es-419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ampliación del equipo (Gineco, Psico, Med Gral, </a:t>
            </a:r>
            <a:r>
              <a:rPr lang="es-419" sz="3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Administrativas)</a:t>
            </a: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8947"/>
              <a:buFont typeface="Arial"/>
              <a:buNone/>
            </a:pP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181474" y="520796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217750" y="139700"/>
            <a:ext cx="85206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latin typeface="Calibri" pitchFamily="34" charset="0"/>
                <a:cs typeface="Calibri" pitchFamily="34" charset="0"/>
              </a:rPr>
              <a:t>ÁREA PROGRAMÁTICA</a:t>
            </a:r>
            <a:endParaRPr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217750" y="541100"/>
            <a:ext cx="8755500" cy="4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inicio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comprendía sólo Barrio Gaona (20 manzanas),emplazado entre la Autopista Acceso Oeste, la Base Aérea de Palomar y el </a:t>
            </a:r>
            <a:r>
              <a:rPr lang="es-419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Arroyo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Morón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Marzo 2022: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Ampliación a 212 manzanas con una población de 6950 habitantes que poseen cobertura de salud pública exclusiva. Históricamente la población que naturalmente se referencia con el CAPS es la del </a:t>
            </a:r>
            <a:r>
              <a:rPr lang="es-419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Barrio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áreas del Barrio: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- 1.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Inmigrantes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décadas del 60 y 70 (Italia, España y Uruguay), </a:t>
            </a:r>
            <a:r>
              <a:rPr lang="es-419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los </a:t>
            </a:r>
            <a:r>
              <a:rPr lang="es-419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últimos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años se suman inmigrantes de Bolivia, Paraguay,  Venezuela y China </a:t>
            </a:r>
            <a:r>
              <a:rPr lang="es-419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419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Zona del arroyo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419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r>
              <a:rPr lang="es-419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Comunidad gitana 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419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Urbanismo pueblerino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(EP 31, Jardín de Infantes 905, Centro de Jubilados Gral San Martin, Sociedad de </a:t>
            </a:r>
            <a:r>
              <a:rPr lang="es-419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Fomento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Gral San Martin, Asociación Molisana San Clemente Mártir, Iglesia Ntra Sra del Valle, UGC 13 y CAPS Dr Winter)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037095" y="87659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latin typeface="Calibri" pitchFamily="34" charset="0"/>
                <a:cs typeface="Calibri" pitchFamily="34" charset="0"/>
              </a:rPr>
              <a:t>MODELO DE ATENCIÓN. PROCESO DEL </a:t>
            </a:r>
            <a:r>
              <a:rPr lang="es-419" sz="2700" b="1" dirty="0" smtClean="0">
                <a:latin typeface="Calibri" pitchFamily="34" charset="0"/>
                <a:cs typeface="Calibri" pitchFamily="34" charset="0"/>
              </a:rPr>
              <a:t>EQUIPO</a:t>
            </a:r>
            <a:endParaRPr b="1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0" y="651750"/>
            <a:ext cx="8520600" cy="4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1°Momento:</a:t>
            </a: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Lógica </a:t>
            </a: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de turnos y derivaciones. Rol asistencial.    Disociación de las tareas intra y extramuros dentro y fuera del </a:t>
            </a:r>
            <a:r>
              <a:rPr lang="es-419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AP</a:t>
            </a:r>
          </a:p>
          <a:p>
            <a:pPr marL="0" lvl="0" indent="0" algn="just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just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just" rtl="0">
              <a:lnSpc>
                <a:spcPct val="114583"/>
              </a:lnSpc>
              <a:spcBef>
                <a:spcPts val="5"/>
              </a:spcBef>
              <a:spcAft>
                <a:spcPts val="0"/>
              </a:spcAft>
              <a:buSzPts val="2070"/>
              <a:buNone/>
            </a:pPr>
            <a:r>
              <a:rPr lang="es-419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2° Momento:</a:t>
            </a:r>
            <a:r>
              <a:rPr lang="es-419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Conocimiento entre el equipo. Intersaberes. Entramado interdisciplinario. Abordajes integrales. Búsqueda estratégica de recursos municipales. Dificultades comunicacionales y de coordinación  de intervenciones.Corresponsabilidad. Apoyo matricial. Perspectivas transversales de derechos, género e interseccional. Soberanía sanitaria.</a:t>
            </a:r>
            <a:r>
              <a:rPr lang="es-419" sz="2400" dirty="0">
                <a:solidFill>
                  <a:schemeClr val="dk1"/>
                </a:solidFill>
              </a:rPr>
              <a:t> </a:t>
            </a:r>
            <a:endParaRPr sz="2600" dirty="0"/>
          </a:p>
        </p:txBody>
      </p:sp>
      <p:pic>
        <p:nvPicPr>
          <p:cNvPr id="4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037095" y="183912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259300"/>
            <a:ext cx="8520600" cy="4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26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s-419" sz="2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 función de psicologue en las prácticas de salud no sería ocuparse de los problemas o patologías “mentales”, sino de la dimensión subjetiva del proceso de salud-enfermedad-atención-cuidados”.... </a:t>
            </a:r>
            <a:endParaRPr sz="2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                        </a:t>
            </a:r>
            <a:r>
              <a:rPr lang="es-419" sz="2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Alicia Stolkiner </a:t>
            </a:r>
            <a:endParaRPr sz="26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En cuanto al rol de todo el equipo y la salud tanto de usuarias/os/es como la nuestra. </a:t>
            </a:r>
            <a:endParaRPr sz="22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chemeClr val="dk1"/>
                </a:solidFill>
              </a:rPr>
              <a:t>  </a:t>
            </a:r>
            <a:endParaRPr dirty="0"/>
          </a:p>
        </p:txBody>
      </p:sp>
      <p:pic>
        <p:nvPicPr>
          <p:cNvPr id="3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184911" y="149536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5080" lvl="0" indent="0" algn="just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“La organización y el pensamiento feminista han logrado poner definitivamente en agenda el derecho a las decisiones autónomas libres de toda opresión y violencia y han denunciado el sometimiento de los cuerpos feminizados a la violencia patriarcal, colonial, extractivista y capitalista</a:t>
            </a:r>
            <a:r>
              <a:rPr lang="es-419" sz="2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endParaRPr sz="2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lang="es-419" sz="2400" i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Fundación </a:t>
            </a:r>
            <a:r>
              <a:rPr lang="es-419" sz="2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Soberanía Sanitaria</a:t>
            </a:r>
            <a:endParaRPr sz="24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7913342" y="204537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latin typeface="Calibri" pitchFamily="34" charset="0"/>
                <a:cs typeface="Calibri" pitchFamily="34" charset="0"/>
              </a:rPr>
              <a:t>3° Momento:</a:t>
            </a:r>
            <a:r>
              <a:rPr lang="es-419" sz="2000" dirty="0">
                <a:latin typeface="Calibri" pitchFamily="34" charset="0"/>
                <a:cs typeface="Calibri" pitchFamily="34" charset="0"/>
              </a:rPr>
              <a:t> Del experienciar interdisciplinario a un experienciar comunitario…. Allá vamos!!!...</a:t>
            </a:r>
            <a:endParaRPr sz="2000" dirty="0">
              <a:solidFill>
                <a:schemeClr val="dk2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43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1700" y="1952553"/>
            <a:ext cx="8520600" cy="280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"Hacia el desarrollo de estrategias de intervención múltiples y flexibles para el fortalecimiento de vínculos y la constitución de la comunidad como sujeto activo de transformación social, aspecto clave de la Salud Mental Comunitaria " </a:t>
            </a:r>
            <a:endParaRPr sz="24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r" rtl="0">
              <a:lnSpc>
                <a:spcPct val="114583"/>
              </a:lnSpc>
              <a:spcBef>
                <a:spcPts val="434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419" sz="20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Movimiento de Medicina Social-Salud Colectiva </a:t>
            </a:r>
            <a:r>
              <a:rPr lang="es-419" sz="20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Latinoamericana</a:t>
            </a:r>
            <a:endParaRPr sz="20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4340"/>
              </a:spcBef>
              <a:spcAft>
                <a:spcPts val="1200"/>
              </a:spcAft>
              <a:buNone/>
            </a:pPr>
            <a:endParaRPr sz="24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Google Shape;70;p16"/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700" b="1" smtClean="0">
                <a:latin typeface="Calibri" pitchFamily="34" charset="0"/>
                <a:cs typeface="Calibri" pitchFamily="34" charset="0"/>
              </a:rPr>
              <a:t>MODELO DE ATENCIÓN. PROCESO DEL EQUIPO</a:t>
            </a:r>
            <a:endParaRPr lang="es-MX" b="1" dirty="0"/>
          </a:p>
        </p:txBody>
      </p:sp>
      <p:pic>
        <p:nvPicPr>
          <p:cNvPr id="5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8181473" y="69092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11700" y="21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 b="1" dirty="0">
                <a:latin typeface="Calibri" pitchFamily="34" charset="0"/>
                <a:cs typeface="Calibri" pitchFamily="34" charset="0"/>
              </a:rPr>
              <a:t>Y EN LA PRÁCTICA??</a:t>
            </a:r>
            <a:endParaRPr sz="3100" b="1" dirty="0"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782875"/>
            <a:ext cx="8520600" cy="4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-419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V, madre de 6 niñes</a:t>
            </a:r>
            <a:r>
              <a:rPr lang="es-419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Demanda asistencial espontánea. Salud sexual integral. Desarrollo infantil. Sospecha violencia sexual contra infancias. </a:t>
            </a:r>
            <a:endParaRPr lang="es-419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-419" sz="24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A, joven de 15 </a:t>
            </a:r>
            <a:r>
              <a:rPr lang="es-419" sz="2400" b="1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años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. De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rivada 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por médico 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generalista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Violencia sexual 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contra 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su infancia y adolescencia.Intervención del SLPPDNNyA. Autolesiones.Riesgo suicida. Vinculación de su grupo de pares con el CAPS (ausencia de red y referentes familiares y sociales, violencias).Dirección de Juventudes, Becas deportivas, 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Cultura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Escuelas</a:t>
            </a:r>
            <a:r>
              <a:rPr lang="es-419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4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7865215" y="163286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1700" y="4002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-419" sz="24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Niñes con severas fallas en los procesos de constitución subjetiva y del desarrollo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. Vínculo temprano. Pandemia. Carencias materiales 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básicas.Dirección 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de inclusión. Defensoría del pueblo. Educación.Desarrollo </a:t>
            </a:r>
            <a:r>
              <a:rPr lang="es-419" sz="24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Social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. Dificultad en el acceso a segundo nivel de atención. Dificultad con EOE para acompañamiento corresponsable.</a:t>
            </a:r>
            <a:endParaRPr sz="24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-419" sz="24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Comunidad gitana.</a:t>
            </a:r>
            <a:r>
              <a:rPr lang="es-419" sz="24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 Complejo abordaje interinstitucional.CAPS, UGC, SL, EOE, Centro Vivir Sin Violencia,Coordinación de Salud mental y Territorio.</a:t>
            </a:r>
            <a:endParaRPr sz="24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0" y="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600" dirty="0">
              <a:solidFill>
                <a:schemeClr val="dk2"/>
              </a:solidFill>
            </a:endParaRPr>
          </a:p>
        </p:txBody>
      </p:sp>
      <p:pic>
        <p:nvPicPr>
          <p:cNvPr id="4" name="image1.png"/>
          <p:cNvPicPr/>
          <p:nvPr/>
        </p:nvPicPr>
        <p:blipFill>
          <a:blip r:embed="rId3"/>
          <a:srcRect l="31709" t="26673" r="33456" b="30822"/>
          <a:stretch>
            <a:fillRect/>
          </a:stretch>
        </p:blipFill>
        <p:spPr>
          <a:xfrm>
            <a:off x="7947718" y="97721"/>
            <a:ext cx="845647" cy="5036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858</Words>
  <Application>Microsoft Office PowerPoint</Application>
  <PresentationFormat>Presentación en pantalla (16:9)</PresentationFormat>
  <Paragraphs>53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Simple Light</vt:lpstr>
      <vt:lpstr>                 JORNADAS DE SALUD DE MORÓN  25 de Octubre de 2022 HACIA EL IX ENCUENTRO  NACIONAL DE SALUD  “ ABORDAJE DE SALUD MENTAL EN ESPACIO INTERDISCIPLINARIO DE PRIMERA ESCUCHA EN EL CAPS DR LUIS WINTER “ AUTORAS: Brambilla Mariana, Collavo Micaela, Chumbita Nuria,  Fiscella Catalina, Sánchez Macarena </vt:lpstr>
      <vt:lpstr>Presentación de PowerPoint</vt:lpstr>
      <vt:lpstr>ÁREA PROGRAMÁTICA</vt:lpstr>
      <vt:lpstr>MODELO DE ATENCIÓN. PROCESO DEL EQUIPO</vt:lpstr>
      <vt:lpstr>Presentación de PowerPoint</vt:lpstr>
      <vt:lpstr>Presentación de PowerPoint</vt:lpstr>
      <vt:lpstr>3° Momento: Del experienciar interdisciplinario a un experienciar comunitario…. Allá vamos!!!... </vt:lpstr>
      <vt:lpstr>Y EN LA PRÁCTICA?? </vt:lpstr>
      <vt:lpstr>Presentación de PowerPoint</vt:lpstr>
      <vt:lpstr>CONCLUSIÓN /APERTURA</vt:lpstr>
      <vt:lpstr>OBSTÁCULOS/DESAFÍOS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JORNADAS DE SALUD DE MORÒN HACIA EL IX ENCUENTRO NACIONAL DE SALUD  “ ABORDAJE DE SALUD MENTAL EN ESPACIO INTERDISCIPLINARIO DE PRIMERA ESCUCHA EN EL CAPS DR LUIS WINTER “  AUTORAS: Brambilla Mariana, Collavo Micaela, Chumbita Nuria, Fiscella Catalina, Sánchez Macarena</dc:title>
  <dc:creator>Julieta Bruñen</dc:creator>
  <cp:lastModifiedBy>Julieta Bruñen</cp:lastModifiedBy>
  <cp:revision>9</cp:revision>
  <dcterms:modified xsi:type="dcterms:W3CDTF">2022-10-24T03:46:04Z</dcterms:modified>
</cp:coreProperties>
</file>