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Comfortaa"/>
      <p:regular r:id="rId23"/>
      <p:bold r:id="rId24"/>
    </p:embeddedFont>
    <p:embeddedFont>
      <p:font typeface="Roboto Serif Black"/>
      <p:bold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7" roundtripDataSignature="AMtx7miWm2eiq2jDKViz9kj31dAdnXhF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Comfortaa-bold.fntdata"/><Relationship Id="rId23" Type="http://schemas.openxmlformats.org/officeDocument/2006/relationships/font" Target="fonts/Comforta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SerifBlack-boldItalic.fntdata"/><Relationship Id="rId25" Type="http://schemas.openxmlformats.org/officeDocument/2006/relationships/font" Target="fonts/RobotoSerifBlack-bold.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7281ae41c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7281ae41c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7281ae41c0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7281ae41c0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4ca0756d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4ca0756d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spTree>
      <p:nvGrpSpPr>
        <p:cNvPr id="22" name="Shape 22"/>
        <p:cNvGrpSpPr/>
        <p:nvPr/>
      </p:nvGrpSpPr>
      <p:grpSpPr>
        <a:xfrm>
          <a:off x="0" y="0"/>
          <a:ext cx="0" cy="0"/>
          <a:chOff x="0" y="0"/>
          <a:chExt cx="0" cy="0"/>
        </a:xfrm>
      </p:grpSpPr>
      <p:grpSp>
        <p:nvGrpSpPr>
          <p:cNvPr id="23" name="Google Shape;23;p18"/>
          <p:cNvGrpSpPr/>
          <p:nvPr/>
        </p:nvGrpSpPr>
        <p:grpSpPr>
          <a:xfrm>
            <a:off x="0" y="-6350"/>
            <a:ext cx="9144000" cy="5149850"/>
            <a:chOff x="0" y="-8467"/>
            <a:chExt cx="12192000" cy="6866467"/>
          </a:xfrm>
        </p:grpSpPr>
        <p:cxnSp>
          <p:nvCxnSpPr>
            <p:cNvPr id="24" name="Google Shape;24;p18"/>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18"/>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18"/>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18"/>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18"/>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8"/>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18"/>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18"/>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18"/>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8"/>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18"/>
          <p:cNvSpPr txBox="1"/>
          <p:nvPr>
            <p:ph type="ctrTitle"/>
          </p:nvPr>
        </p:nvSpPr>
        <p:spPr>
          <a:xfrm>
            <a:off x="1130300" y="1803400"/>
            <a:ext cx="5825202" cy="1234727"/>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4050"/>
              <a:buFont typeface="Trebuchet MS"/>
              <a:buNone/>
              <a:defRPr sz="405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 type="subTitle"/>
          </p:nvPr>
        </p:nvSpPr>
        <p:spPr>
          <a:xfrm>
            <a:off x="1130300" y="3038125"/>
            <a:ext cx="5825202" cy="822674"/>
          </a:xfrm>
          <a:prstGeom prst="rect">
            <a:avLst/>
          </a:prstGeom>
          <a:noFill/>
          <a:ln>
            <a:noFill/>
          </a:ln>
        </p:spPr>
        <p:txBody>
          <a:bodyPr anchorCtr="0" anchor="t" bIns="45700" lIns="91425" spcFirstLastPara="1" rIns="91425" wrap="square" tIns="45700">
            <a:normAutofit/>
          </a:bodyPr>
          <a:lstStyle>
            <a:lvl1pPr lvl="0" algn="r">
              <a:spcBef>
                <a:spcPts val="750"/>
              </a:spcBef>
              <a:spcAft>
                <a:spcPts val="0"/>
              </a:spcAft>
              <a:buSzPts val="1080"/>
              <a:buNone/>
              <a:defRPr>
                <a:solidFill>
                  <a:srgbClr val="7F7F7F"/>
                </a:solidFill>
              </a:defRPr>
            </a:lvl1pPr>
            <a:lvl2pPr lvl="1" algn="ctr">
              <a:spcBef>
                <a:spcPts val="750"/>
              </a:spcBef>
              <a:spcAft>
                <a:spcPts val="0"/>
              </a:spcAft>
              <a:buSzPts val="960"/>
              <a:buNone/>
              <a:defRPr>
                <a:solidFill>
                  <a:srgbClr val="888888"/>
                </a:solidFill>
              </a:defRPr>
            </a:lvl2pPr>
            <a:lvl3pPr lvl="2" algn="ctr">
              <a:spcBef>
                <a:spcPts val="750"/>
              </a:spcBef>
              <a:spcAft>
                <a:spcPts val="0"/>
              </a:spcAft>
              <a:buSzPts val="840"/>
              <a:buNone/>
              <a:defRPr>
                <a:solidFill>
                  <a:srgbClr val="888888"/>
                </a:solidFill>
              </a:defRPr>
            </a:lvl3pPr>
            <a:lvl4pPr lvl="3" algn="ctr">
              <a:spcBef>
                <a:spcPts val="750"/>
              </a:spcBef>
              <a:spcAft>
                <a:spcPts val="0"/>
              </a:spcAft>
              <a:buSzPts val="720"/>
              <a:buNone/>
              <a:defRPr>
                <a:solidFill>
                  <a:srgbClr val="888888"/>
                </a:solidFill>
              </a:defRPr>
            </a:lvl4pPr>
            <a:lvl5pPr lvl="4" algn="ctr">
              <a:spcBef>
                <a:spcPts val="750"/>
              </a:spcBef>
              <a:spcAft>
                <a:spcPts val="0"/>
              </a:spcAft>
              <a:buSzPts val="720"/>
              <a:buNone/>
              <a:defRPr>
                <a:solidFill>
                  <a:srgbClr val="888888"/>
                </a:solidFill>
              </a:defRPr>
            </a:lvl5pPr>
            <a:lvl6pPr lvl="5" algn="ctr">
              <a:spcBef>
                <a:spcPts val="750"/>
              </a:spcBef>
              <a:spcAft>
                <a:spcPts val="0"/>
              </a:spcAft>
              <a:buSzPts val="720"/>
              <a:buNone/>
              <a:defRPr>
                <a:solidFill>
                  <a:srgbClr val="888888"/>
                </a:solidFill>
              </a:defRPr>
            </a:lvl6pPr>
            <a:lvl7pPr lvl="6" algn="ctr">
              <a:spcBef>
                <a:spcPts val="750"/>
              </a:spcBef>
              <a:spcAft>
                <a:spcPts val="0"/>
              </a:spcAft>
              <a:buSzPts val="720"/>
              <a:buNone/>
              <a:defRPr>
                <a:solidFill>
                  <a:srgbClr val="888888"/>
                </a:solidFill>
              </a:defRPr>
            </a:lvl7pPr>
            <a:lvl8pPr lvl="7" algn="ctr">
              <a:spcBef>
                <a:spcPts val="750"/>
              </a:spcBef>
              <a:spcAft>
                <a:spcPts val="0"/>
              </a:spcAft>
              <a:buSzPts val="720"/>
              <a:buNone/>
              <a:defRPr>
                <a:solidFill>
                  <a:srgbClr val="888888"/>
                </a:solidFill>
              </a:defRPr>
            </a:lvl8pPr>
            <a:lvl9pPr lvl="8" algn="ctr">
              <a:spcBef>
                <a:spcPts val="750"/>
              </a:spcBef>
              <a:spcAft>
                <a:spcPts val="0"/>
              </a:spcAft>
              <a:buSzPts val="720"/>
              <a:buNone/>
              <a:defRPr>
                <a:solidFill>
                  <a:srgbClr val="888888"/>
                </a:solidFill>
              </a:defRPr>
            </a:lvl9pPr>
          </a:lstStyle>
          <a:p/>
        </p:txBody>
      </p:sp>
      <p:sp>
        <p:nvSpPr>
          <p:cNvPr id="36" name="Google Shape;36;p18"/>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8"/>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8"/>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87" name="Shape 87"/>
        <p:cNvGrpSpPr/>
        <p:nvPr/>
      </p:nvGrpSpPr>
      <p:grpSpPr>
        <a:xfrm>
          <a:off x="0" y="0"/>
          <a:ext cx="0" cy="0"/>
          <a:chOff x="0" y="0"/>
          <a:chExt cx="0" cy="0"/>
        </a:xfrm>
      </p:grpSpPr>
      <p:sp>
        <p:nvSpPr>
          <p:cNvPr id="88" name="Google Shape;88;p27"/>
          <p:cNvSpPr txBox="1"/>
          <p:nvPr>
            <p:ph type="title"/>
          </p:nvPr>
        </p:nvSpPr>
        <p:spPr>
          <a:xfrm>
            <a:off x="508001" y="1123953"/>
            <a:ext cx="2890896" cy="9588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1500"/>
              <a:buFont typeface="Trebuchet MS"/>
              <a:buNone/>
              <a:defRPr sz="15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7"/>
          <p:cNvSpPr txBox="1"/>
          <p:nvPr>
            <p:ph idx="1" type="body"/>
          </p:nvPr>
        </p:nvSpPr>
        <p:spPr>
          <a:xfrm>
            <a:off x="3570346" y="386193"/>
            <a:ext cx="3385156" cy="4144828"/>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90" name="Google Shape;90;p27"/>
          <p:cNvSpPr txBox="1"/>
          <p:nvPr>
            <p:ph idx="2" type="body"/>
          </p:nvPr>
        </p:nvSpPr>
        <p:spPr>
          <a:xfrm>
            <a:off x="508001" y="2082802"/>
            <a:ext cx="2890896" cy="1938337"/>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840"/>
              <a:buNone/>
              <a:defRPr sz="1050"/>
            </a:lvl1pPr>
            <a:lvl2pPr indent="-228600" lvl="1" marL="914400" algn="l">
              <a:spcBef>
                <a:spcPts val="750"/>
              </a:spcBef>
              <a:spcAft>
                <a:spcPts val="0"/>
              </a:spcAft>
              <a:buSzPts val="840"/>
              <a:buNone/>
              <a:defRPr sz="1050"/>
            </a:lvl2pPr>
            <a:lvl3pPr indent="-228600" lvl="2" marL="1371600" algn="l">
              <a:spcBef>
                <a:spcPts val="750"/>
              </a:spcBef>
              <a:spcAft>
                <a:spcPts val="0"/>
              </a:spcAft>
              <a:buSzPts val="720"/>
              <a:buNone/>
              <a:defRPr sz="900"/>
            </a:lvl3pPr>
            <a:lvl4pPr indent="-228600" lvl="3" marL="1828800" algn="l">
              <a:spcBef>
                <a:spcPts val="750"/>
              </a:spcBef>
              <a:spcAft>
                <a:spcPts val="0"/>
              </a:spcAft>
              <a:buSzPts val="600"/>
              <a:buNone/>
              <a:defRPr sz="750"/>
            </a:lvl4pPr>
            <a:lvl5pPr indent="-228600" lvl="4" marL="2286000" algn="l">
              <a:spcBef>
                <a:spcPts val="750"/>
              </a:spcBef>
              <a:spcAft>
                <a:spcPts val="0"/>
              </a:spcAft>
              <a:buSzPts val="600"/>
              <a:buNone/>
              <a:defRPr sz="750"/>
            </a:lvl5pPr>
            <a:lvl6pPr indent="-228600" lvl="5" marL="2743200" algn="l">
              <a:spcBef>
                <a:spcPts val="750"/>
              </a:spcBef>
              <a:spcAft>
                <a:spcPts val="0"/>
              </a:spcAft>
              <a:buSzPts val="600"/>
              <a:buNone/>
              <a:defRPr sz="750"/>
            </a:lvl6pPr>
            <a:lvl7pPr indent="-228600" lvl="6" marL="3200400" algn="l">
              <a:spcBef>
                <a:spcPts val="750"/>
              </a:spcBef>
              <a:spcAft>
                <a:spcPts val="0"/>
              </a:spcAft>
              <a:buSzPts val="600"/>
              <a:buNone/>
              <a:defRPr sz="750"/>
            </a:lvl7pPr>
            <a:lvl8pPr indent="-228600" lvl="7" marL="3657600" algn="l">
              <a:spcBef>
                <a:spcPts val="750"/>
              </a:spcBef>
              <a:spcAft>
                <a:spcPts val="0"/>
              </a:spcAft>
              <a:buSzPts val="600"/>
              <a:buNone/>
              <a:defRPr sz="750"/>
            </a:lvl8pPr>
            <a:lvl9pPr indent="-228600" lvl="8" marL="4114800" algn="l">
              <a:spcBef>
                <a:spcPts val="750"/>
              </a:spcBef>
              <a:spcAft>
                <a:spcPts val="0"/>
              </a:spcAft>
              <a:buSzPts val="600"/>
              <a:buNone/>
              <a:defRPr sz="750"/>
            </a:lvl9pPr>
          </a:lstStyle>
          <a:p/>
        </p:txBody>
      </p:sp>
      <p:sp>
        <p:nvSpPr>
          <p:cNvPr id="91" name="Google Shape;91;p27"/>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7"/>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7"/>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94" name="Shape 94"/>
        <p:cNvGrpSpPr/>
        <p:nvPr/>
      </p:nvGrpSpPr>
      <p:grpSpPr>
        <a:xfrm>
          <a:off x="0" y="0"/>
          <a:ext cx="0" cy="0"/>
          <a:chOff x="0" y="0"/>
          <a:chExt cx="0" cy="0"/>
        </a:xfrm>
      </p:grpSpPr>
      <p:sp>
        <p:nvSpPr>
          <p:cNvPr id="95" name="Google Shape;95;p28"/>
          <p:cNvSpPr txBox="1"/>
          <p:nvPr>
            <p:ph type="title"/>
          </p:nvPr>
        </p:nvSpPr>
        <p:spPr>
          <a:xfrm>
            <a:off x="508001" y="3600450"/>
            <a:ext cx="64475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1800"/>
              <a:buFont typeface="Trebuchet MS"/>
              <a:buNone/>
              <a:defRPr b="0"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8"/>
          <p:cNvSpPr/>
          <p:nvPr>
            <p:ph idx="2" type="pic"/>
          </p:nvPr>
        </p:nvSpPr>
        <p:spPr>
          <a:xfrm>
            <a:off x="508001" y="457200"/>
            <a:ext cx="6447501" cy="2884289"/>
          </a:xfrm>
          <a:prstGeom prst="rect">
            <a:avLst/>
          </a:prstGeom>
          <a:noFill/>
          <a:ln>
            <a:noFill/>
          </a:ln>
        </p:spPr>
      </p:sp>
      <p:sp>
        <p:nvSpPr>
          <p:cNvPr id="97" name="Google Shape;97;p28"/>
          <p:cNvSpPr txBox="1"/>
          <p:nvPr>
            <p:ph idx="1" type="body"/>
          </p:nvPr>
        </p:nvSpPr>
        <p:spPr>
          <a:xfrm>
            <a:off x="508001" y="4025504"/>
            <a:ext cx="6447500" cy="505518"/>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720"/>
              <a:buNone/>
              <a:defRPr sz="900"/>
            </a:lvl1pPr>
            <a:lvl2pPr indent="-228600" lvl="1" marL="914400" algn="l">
              <a:spcBef>
                <a:spcPts val="750"/>
              </a:spcBef>
              <a:spcAft>
                <a:spcPts val="0"/>
              </a:spcAft>
              <a:buSzPts val="720"/>
              <a:buNone/>
              <a:defRPr sz="900"/>
            </a:lvl2pPr>
            <a:lvl3pPr indent="-228600" lvl="2" marL="1371600" algn="l">
              <a:spcBef>
                <a:spcPts val="750"/>
              </a:spcBef>
              <a:spcAft>
                <a:spcPts val="0"/>
              </a:spcAft>
              <a:buSzPts val="600"/>
              <a:buNone/>
              <a:defRPr sz="750"/>
            </a:lvl3pPr>
            <a:lvl4pPr indent="-228600" lvl="3" marL="1828800" algn="l">
              <a:spcBef>
                <a:spcPts val="750"/>
              </a:spcBef>
              <a:spcAft>
                <a:spcPts val="0"/>
              </a:spcAft>
              <a:buSzPts val="540"/>
              <a:buNone/>
              <a:defRPr sz="675"/>
            </a:lvl4pPr>
            <a:lvl5pPr indent="-228600" lvl="4" marL="2286000" algn="l">
              <a:spcBef>
                <a:spcPts val="750"/>
              </a:spcBef>
              <a:spcAft>
                <a:spcPts val="0"/>
              </a:spcAft>
              <a:buSzPts val="540"/>
              <a:buNone/>
              <a:defRPr sz="675"/>
            </a:lvl5pPr>
            <a:lvl6pPr indent="-228600" lvl="5" marL="2743200" algn="l">
              <a:spcBef>
                <a:spcPts val="750"/>
              </a:spcBef>
              <a:spcAft>
                <a:spcPts val="0"/>
              </a:spcAft>
              <a:buSzPts val="540"/>
              <a:buNone/>
              <a:defRPr sz="675"/>
            </a:lvl6pPr>
            <a:lvl7pPr indent="-228600" lvl="6" marL="3200400" algn="l">
              <a:spcBef>
                <a:spcPts val="750"/>
              </a:spcBef>
              <a:spcAft>
                <a:spcPts val="0"/>
              </a:spcAft>
              <a:buSzPts val="540"/>
              <a:buNone/>
              <a:defRPr sz="675"/>
            </a:lvl7pPr>
            <a:lvl8pPr indent="-228600" lvl="7" marL="3657600" algn="l">
              <a:spcBef>
                <a:spcPts val="750"/>
              </a:spcBef>
              <a:spcAft>
                <a:spcPts val="0"/>
              </a:spcAft>
              <a:buSzPts val="540"/>
              <a:buNone/>
              <a:defRPr sz="675"/>
            </a:lvl8pPr>
            <a:lvl9pPr indent="-228600" lvl="8" marL="4114800" algn="l">
              <a:spcBef>
                <a:spcPts val="750"/>
              </a:spcBef>
              <a:spcAft>
                <a:spcPts val="0"/>
              </a:spcAft>
              <a:buSzPts val="540"/>
              <a:buNone/>
              <a:defRPr sz="675"/>
            </a:lvl9pPr>
          </a:lstStyle>
          <a:p/>
        </p:txBody>
      </p:sp>
      <p:sp>
        <p:nvSpPr>
          <p:cNvPr id="98" name="Google Shape;98;p28"/>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8"/>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8"/>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con descripción">
  <p:cSld name="Cita con descripción">
    <p:spTree>
      <p:nvGrpSpPr>
        <p:cNvPr id="101" name="Shape 101"/>
        <p:cNvGrpSpPr/>
        <p:nvPr/>
      </p:nvGrpSpPr>
      <p:grpSpPr>
        <a:xfrm>
          <a:off x="0" y="0"/>
          <a:ext cx="0" cy="0"/>
          <a:chOff x="0" y="0"/>
          <a:chExt cx="0" cy="0"/>
        </a:xfrm>
      </p:grpSpPr>
      <p:sp>
        <p:nvSpPr>
          <p:cNvPr id="102" name="Google Shape;102;p29"/>
          <p:cNvSpPr txBox="1"/>
          <p:nvPr>
            <p:ph type="title"/>
          </p:nvPr>
        </p:nvSpPr>
        <p:spPr>
          <a:xfrm>
            <a:off x="698500" y="457200"/>
            <a:ext cx="6070601" cy="2266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9"/>
          <p:cNvSpPr txBox="1"/>
          <p:nvPr>
            <p:ph idx="1" type="body"/>
          </p:nvPr>
        </p:nvSpPr>
        <p:spPr>
          <a:xfrm>
            <a:off x="1024604" y="2724150"/>
            <a:ext cx="5418393" cy="285750"/>
          </a:xfrm>
          <a:prstGeom prst="rect">
            <a:avLst/>
          </a:prstGeom>
          <a:noFill/>
          <a:ln>
            <a:noFill/>
          </a:ln>
        </p:spPr>
        <p:txBody>
          <a:bodyPr anchorCtr="0" anchor="ctr" bIns="45700" lIns="91425" spcFirstLastPara="1" rIns="91425" wrap="square" tIns="45700">
            <a:noAutofit/>
          </a:bodyPr>
          <a:lstStyle>
            <a:lvl1pPr indent="-228600" lvl="0" marL="457200" algn="l">
              <a:spcBef>
                <a:spcPts val="750"/>
              </a:spcBef>
              <a:spcAft>
                <a:spcPts val="0"/>
              </a:spcAft>
              <a:buSzPts val="960"/>
              <a:buFont typeface="Trebuchet MS"/>
              <a:buNone/>
              <a:defRPr sz="1200">
                <a:solidFill>
                  <a:srgbClr val="7F7F7F"/>
                </a:solidFill>
              </a:defRPr>
            </a:lvl1pPr>
            <a:lvl2pPr indent="-228600" lvl="1" marL="914400" algn="l">
              <a:spcBef>
                <a:spcPts val="750"/>
              </a:spcBef>
              <a:spcAft>
                <a:spcPts val="0"/>
              </a:spcAft>
              <a:buSzPts val="960"/>
              <a:buFont typeface="Trebuchet MS"/>
              <a:buNone/>
              <a:defRPr/>
            </a:lvl2pPr>
            <a:lvl3pPr indent="-228600" lvl="2" marL="1371600" algn="l">
              <a:spcBef>
                <a:spcPts val="750"/>
              </a:spcBef>
              <a:spcAft>
                <a:spcPts val="0"/>
              </a:spcAft>
              <a:buSzPts val="840"/>
              <a:buFont typeface="Trebuchet MS"/>
              <a:buNone/>
              <a:defRPr/>
            </a:lvl3pPr>
            <a:lvl4pPr indent="-228600" lvl="3" marL="1828800" algn="l">
              <a:spcBef>
                <a:spcPts val="750"/>
              </a:spcBef>
              <a:spcAft>
                <a:spcPts val="0"/>
              </a:spcAft>
              <a:buSzPts val="720"/>
              <a:buFont typeface="Trebuchet MS"/>
              <a:buNone/>
              <a:defRPr/>
            </a:lvl4pPr>
            <a:lvl5pPr indent="-228600" lvl="4" marL="2286000" algn="l">
              <a:spcBef>
                <a:spcPts val="750"/>
              </a:spcBef>
              <a:spcAft>
                <a:spcPts val="0"/>
              </a:spcAft>
              <a:buSzPts val="720"/>
              <a:buFont typeface="Trebuchet MS"/>
              <a:buNone/>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04" name="Google Shape;104;p29"/>
          <p:cNvSpPr txBox="1"/>
          <p:nvPr>
            <p:ph idx="2" type="body"/>
          </p:nvPr>
        </p:nvSpPr>
        <p:spPr>
          <a:xfrm>
            <a:off x="508001" y="3352800"/>
            <a:ext cx="6447501" cy="1178222"/>
          </a:xfrm>
          <a:prstGeom prst="rect">
            <a:avLst/>
          </a:prstGeom>
          <a:noFill/>
          <a:ln>
            <a:noFill/>
          </a:ln>
        </p:spPr>
        <p:txBody>
          <a:bodyPr anchorCtr="0" anchor="ctr" bIns="45700" lIns="91425" spcFirstLastPara="1" rIns="91425" wrap="square" tIns="45700">
            <a:normAutofit/>
          </a:bodyPr>
          <a:lstStyle>
            <a:lvl1pPr indent="-228600" lvl="0" marL="457200" algn="l">
              <a:spcBef>
                <a:spcPts val="750"/>
              </a:spcBef>
              <a:spcAft>
                <a:spcPts val="0"/>
              </a:spcAft>
              <a:buSzPts val="1080"/>
              <a:buNone/>
              <a:defRPr sz="1350">
                <a:solidFill>
                  <a:srgbClr val="3F3F3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05" name="Google Shape;105;p29"/>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9"/>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29"/>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s-419"/>
              <a:t>‹#›</a:t>
            </a:fld>
            <a:endParaRPr/>
          </a:p>
        </p:txBody>
      </p:sp>
      <p:sp>
        <p:nvSpPr>
          <p:cNvPr id="108" name="Google Shape;108;p29"/>
          <p:cNvSpPr txBox="1"/>
          <p:nvPr/>
        </p:nvSpPr>
        <p:spPr>
          <a:xfrm>
            <a:off x="406403" y="592784"/>
            <a:ext cx="457200" cy="438582"/>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rPr b="0" i="0" lang="es-419" sz="6000" u="none" cap="none" strike="noStrike">
                <a:solidFill>
                  <a:srgbClr val="BFE471"/>
                </a:solidFill>
                <a:latin typeface="Arial"/>
                <a:ea typeface="Arial"/>
                <a:cs typeface="Arial"/>
                <a:sym typeface="Arial"/>
              </a:rPr>
              <a:t>“</a:t>
            </a:r>
            <a:endParaRPr/>
          </a:p>
        </p:txBody>
      </p:sp>
      <p:sp>
        <p:nvSpPr>
          <p:cNvPr id="109" name="Google Shape;109;p29"/>
          <p:cNvSpPr txBox="1"/>
          <p:nvPr/>
        </p:nvSpPr>
        <p:spPr>
          <a:xfrm>
            <a:off x="6669758" y="2164917"/>
            <a:ext cx="457200" cy="438582"/>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rPr b="0" i="0" lang="es-419" sz="6000" u="none" cap="none" strike="noStrike">
                <a:solidFill>
                  <a:srgbClr val="BFE471"/>
                </a:solidFill>
                <a:latin typeface="Arial"/>
                <a:ea typeface="Arial"/>
                <a:cs typeface="Arial"/>
                <a:sym typeface="Arial"/>
              </a:rPr>
              <a:t>”</a:t>
            </a:r>
            <a:endParaRPr b="0" i="0" sz="105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jeta de nombre">
  <p:cSld name="Tarjeta de nombre">
    <p:spTree>
      <p:nvGrpSpPr>
        <p:cNvPr id="110" name="Shape 110"/>
        <p:cNvGrpSpPr/>
        <p:nvPr/>
      </p:nvGrpSpPr>
      <p:grpSpPr>
        <a:xfrm>
          <a:off x="0" y="0"/>
          <a:ext cx="0" cy="0"/>
          <a:chOff x="0" y="0"/>
          <a:chExt cx="0" cy="0"/>
        </a:xfrm>
      </p:grpSpPr>
      <p:sp>
        <p:nvSpPr>
          <p:cNvPr id="111" name="Google Shape;111;p30"/>
          <p:cNvSpPr txBox="1"/>
          <p:nvPr>
            <p:ph type="title"/>
          </p:nvPr>
        </p:nvSpPr>
        <p:spPr>
          <a:xfrm>
            <a:off x="508001" y="1448991"/>
            <a:ext cx="6447501" cy="194659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0"/>
          <p:cNvSpPr txBox="1"/>
          <p:nvPr>
            <p:ph idx="1" type="body"/>
          </p:nvPr>
        </p:nvSpPr>
        <p:spPr>
          <a:xfrm>
            <a:off x="508001" y="3395586"/>
            <a:ext cx="6447501" cy="1135436"/>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080"/>
              <a:buNone/>
              <a:defRPr sz="1350">
                <a:solidFill>
                  <a:srgbClr val="3F3F3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13" name="Google Shape;113;p30"/>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30"/>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30"/>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r la tarjeta de nombre">
  <p:cSld name="Citar la tarjeta de nombre">
    <p:spTree>
      <p:nvGrpSpPr>
        <p:cNvPr id="116" name="Shape 116"/>
        <p:cNvGrpSpPr/>
        <p:nvPr/>
      </p:nvGrpSpPr>
      <p:grpSpPr>
        <a:xfrm>
          <a:off x="0" y="0"/>
          <a:ext cx="0" cy="0"/>
          <a:chOff x="0" y="0"/>
          <a:chExt cx="0" cy="0"/>
        </a:xfrm>
      </p:grpSpPr>
      <p:sp>
        <p:nvSpPr>
          <p:cNvPr id="117" name="Google Shape;117;p31"/>
          <p:cNvSpPr txBox="1"/>
          <p:nvPr>
            <p:ph type="title"/>
          </p:nvPr>
        </p:nvSpPr>
        <p:spPr>
          <a:xfrm>
            <a:off x="698500" y="457200"/>
            <a:ext cx="6070601" cy="2266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1"/>
          <p:cNvSpPr txBox="1"/>
          <p:nvPr>
            <p:ph idx="1" type="body"/>
          </p:nvPr>
        </p:nvSpPr>
        <p:spPr>
          <a:xfrm>
            <a:off x="507999" y="3009900"/>
            <a:ext cx="6447502" cy="385686"/>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Font typeface="Trebuchet MS"/>
              <a:buNone/>
              <a:defRPr sz="1800">
                <a:solidFill>
                  <a:srgbClr val="3F3F3F"/>
                </a:solidFill>
              </a:defRPr>
            </a:lvl1pPr>
            <a:lvl2pPr indent="-228600" lvl="1" marL="914400" algn="l">
              <a:spcBef>
                <a:spcPts val="750"/>
              </a:spcBef>
              <a:spcAft>
                <a:spcPts val="0"/>
              </a:spcAft>
              <a:buSzPts val="960"/>
              <a:buFont typeface="Trebuchet MS"/>
              <a:buNone/>
              <a:defRPr/>
            </a:lvl2pPr>
            <a:lvl3pPr indent="-228600" lvl="2" marL="1371600" algn="l">
              <a:spcBef>
                <a:spcPts val="750"/>
              </a:spcBef>
              <a:spcAft>
                <a:spcPts val="0"/>
              </a:spcAft>
              <a:buSzPts val="840"/>
              <a:buFont typeface="Trebuchet MS"/>
              <a:buNone/>
              <a:defRPr/>
            </a:lvl3pPr>
            <a:lvl4pPr indent="-228600" lvl="3" marL="1828800" algn="l">
              <a:spcBef>
                <a:spcPts val="750"/>
              </a:spcBef>
              <a:spcAft>
                <a:spcPts val="0"/>
              </a:spcAft>
              <a:buSzPts val="720"/>
              <a:buFont typeface="Trebuchet MS"/>
              <a:buNone/>
              <a:defRPr/>
            </a:lvl4pPr>
            <a:lvl5pPr indent="-228600" lvl="4" marL="2286000" algn="l">
              <a:spcBef>
                <a:spcPts val="750"/>
              </a:spcBef>
              <a:spcAft>
                <a:spcPts val="0"/>
              </a:spcAft>
              <a:buSzPts val="720"/>
              <a:buFont typeface="Trebuchet MS"/>
              <a:buNone/>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19" name="Google Shape;119;p31"/>
          <p:cNvSpPr txBox="1"/>
          <p:nvPr>
            <p:ph idx="2" type="body"/>
          </p:nvPr>
        </p:nvSpPr>
        <p:spPr>
          <a:xfrm>
            <a:off x="508001" y="3395586"/>
            <a:ext cx="6447501" cy="1135436"/>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080"/>
              <a:buNone/>
              <a:defRPr sz="1350">
                <a:solidFill>
                  <a:srgbClr val="7F7F7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20" name="Google Shape;120;p31"/>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31"/>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31"/>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s-419"/>
              <a:t>‹#›</a:t>
            </a:fld>
            <a:endParaRPr/>
          </a:p>
        </p:txBody>
      </p:sp>
      <p:sp>
        <p:nvSpPr>
          <p:cNvPr id="123" name="Google Shape;123;p31"/>
          <p:cNvSpPr txBox="1"/>
          <p:nvPr/>
        </p:nvSpPr>
        <p:spPr>
          <a:xfrm>
            <a:off x="406403" y="592784"/>
            <a:ext cx="457200" cy="438582"/>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rPr b="0" i="0" lang="es-419" sz="6000" u="none" cap="none" strike="noStrike">
                <a:solidFill>
                  <a:srgbClr val="BFE471"/>
                </a:solidFill>
                <a:latin typeface="Arial"/>
                <a:ea typeface="Arial"/>
                <a:cs typeface="Arial"/>
                <a:sym typeface="Arial"/>
              </a:rPr>
              <a:t>“</a:t>
            </a:r>
            <a:endParaRPr/>
          </a:p>
        </p:txBody>
      </p:sp>
      <p:sp>
        <p:nvSpPr>
          <p:cNvPr id="124" name="Google Shape;124;p31"/>
          <p:cNvSpPr txBox="1"/>
          <p:nvPr/>
        </p:nvSpPr>
        <p:spPr>
          <a:xfrm>
            <a:off x="6669758" y="2164917"/>
            <a:ext cx="457200" cy="438582"/>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rPr b="0" i="0" lang="es-419" sz="6000" u="none" cap="none" strike="noStrike">
                <a:solidFill>
                  <a:srgbClr val="BFE471"/>
                </a:solidFill>
                <a:latin typeface="Arial"/>
                <a:ea typeface="Arial"/>
                <a:cs typeface="Arial"/>
                <a:sym typeface="Arial"/>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dadero o falso">
  <p:cSld name="Verdadero o falso">
    <p:spTree>
      <p:nvGrpSpPr>
        <p:cNvPr id="125" name="Shape 125"/>
        <p:cNvGrpSpPr/>
        <p:nvPr/>
      </p:nvGrpSpPr>
      <p:grpSpPr>
        <a:xfrm>
          <a:off x="0" y="0"/>
          <a:ext cx="0" cy="0"/>
          <a:chOff x="0" y="0"/>
          <a:chExt cx="0" cy="0"/>
        </a:xfrm>
      </p:grpSpPr>
      <p:sp>
        <p:nvSpPr>
          <p:cNvPr id="126" name="Google Shape;126;p32"/>
          <p:cNvSpPr txBox="1"/>
          <p:nvPr>
            <p:ph type="title"/>
          </p:nvPr>
        </p:nvSpPr>
        <p:spPr>
          <a:xfrm>
            <a:off x="514350" y="457200"/>
            <a:ext cx="6441152" cy="2266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2"/>
          <p:cNvSpPr txBox="1"/>
          <p:nvPr>
            <p:ph idx="1" type="body"/>
          </p:nvPr>
        </p:nvSpPr>
        <p:spPr>
          <a:xfrm>
            <a:off x="507999" y="3009900"/>
            <a:ext cx="6447502" cy="385686"/>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Font typeface="Trebuchet MS"/>
              <a:buNone/>
              <a:defRPr sz="1800">
                <a:solidFill>
                  <a:schemeClr val="accent1"/>
                </a:solidFill>
              </a:defRPr>
            </a:lvl1pPr>
            <a:lvl2pPr indent="-228600" lvl="1" marL="914400" algn="l">
              <a:spcBef>
                <a:spcPts val="750"/>
              </a:spcBef>
              <a:spcAft>
                <a:spcPts val="0"/>
              </a:spcAft>
              <a:buSzPts val="960"/>
              <a:buFont typeface="Trebuchet MS"/>
              <a:buNone/>
              <a:defRPr/>
            </a:lvl2pPr>
            <a:lvl3pPr indent="-228600" lvl="2" marL="1371600" algn="l">
              <a:spcBef>
                <a:spcPts val="750"/>
              </a:spcBef>
              <a:spcAft>
                <a:spcPts val="0"/>
              </a:spcAft>
              <a:buSzPts val="840"/>
              <a:buFont typeface="Trebuchet MS"/>
              <a:buNone/>
              <a:defRPr/>
            </a:lvl3pPr>
            <a:lvl4pPr indent="-228600" lvl="3" marL="1828800" algn="l">
              <a:spcBef>
                <a:spcPts val="750"/>
              </a:spcBef>
              <a:spcAft>
                <a:spcPts val="0"/>
              </a:spcAft>
              <a:buSzPts val="720"/>
              <a:buFont typeface="Trebuchet MS"/>
              <a:buNone/>
              <a:defRPr/>
            </a:lvl4pPr>
            <a:lvl5pPr indent="-228600" lvl="4" marL="2286000" algn="l">
              <a:spcBef>
                <a:spcPts val="750"/>
              </a:spcBef>
              <a:spcAft>
                <a:spcPts val="0"/>
              </a:spcAft>
              <a:buSzPts val="720"/>
              <a:buFont typeface="Trebuchet MS"/>
              <a:buNone/>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28" name="Google Shape;128;p32"/>
          <p:cNvSpPr txBox="1"/>
          <p:nvPr>
            <p:ph idx="2" type="body"/>
          </p:nvPr>
        </p:nvSpPr>
        <p:spPr>
          <a:xfrm>
            <a:off x="508001" y="3395586"/>
            <a:ext cx="6447501" cy="1135436"/>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080"/>
              <a:buNone/>
              <a:defRPr sz="1350">
                <a:solidFill>
                  <a:srgbClr val="7F7F7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29" name="Google Shape;129;p32"/>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32"/>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32"/>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32" name="Shape 132"/>
        <p:cNvGrpSpPr/>
        <p:nvPr/>
      </p:nvGrpSpPr>
      <p:grpSpPr>
        <a:xfrm>
          <a:off x="0" y="0"/>
          <a:ext cx="0" cy="0"/>
          <a:chOff x="0" y="0"/>
          <a:chExt cx="0" cy="0"/>
        </a:xfrm>
      </p:grpSpPr>
      <p:sp>
        <p:nvSpPr>
          <p:cNvPr id="133" name="Google Shape;133;p33"/>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3"/>
          <p:cNvSpPr txBox="1"/>
          <p:nvPr>
            <p:ph idx="1" type="body"/>
          </p:nvPr>
        </p:nvSpPr>
        <p:spPr>
          <a:xfrm rot="5400000">
            <a:off x="2276462" y="-148019"/>
            <a:ext cx="2910580" cy="6447501"/>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35" name="Google Shape;135;p33"/>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33"/>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33"/>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38" name="Shape 138"/>
        <p:cNvGrpSpPr/>
        <p:nvPr/>
      </p:nvGrpSpPr>
      <p:grpSpPr>
        <a:xfrm>
          <a:off x="0" y="0"/>
          <a:ext cx="0" cy="0"/>
          <a:chOff x="0" y="0"/>
          <a:chExt cx="0" cy="0"/>
        </a:xfrm>
      </p:grpSpPr>
      <p:sp>
        <p:nvSpPr>
          <p:cNvPr id="139" name="Google Shape;139;p34"/>
          <p:cNvSpPr txBox="1"/>
          <p:nvPr>
            <p:ph type="title"/>
          </p:nvPr>
        </p:nvSpPr>
        <p:spPr>
          <a:xfrm rot="5400000">
            <a:off x="4495739" y="1937216"/>
            <a:ext cx="3938588" cy="97855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4"/>
          <p:cNvSpPr txBox="1"/>
          <p:nvPr>
            <p:ph idx="1" type="body"/>
          </p:nvPr>
        </p:nvSpPr>
        <p:spPr>
          <a:xfrm rot="5400000">
            <a:off x="1186264" y="-221062"/>
            <a:ext cx="3938588" cy="5295113"/>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41" name="Google Shape;141;p34"/>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34"/>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34"/>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9" name="Shape 39"/>
        <p:cNvGrpSpPr/>
        <p:nvPr/>
      </p:nvGrpSpPr>
      <p:grpSpPr>
        <a:xfrm>
          <a:off x="0" y="0"/>
          <a:ext cx="0" cy="0"/>
          <a:chOff x="0" y="0"/>
          <a:chExt cx="0" cy="0"/>
        </a:xfrm>
      </p:grpSpPr>
      <p:sp>
        <p:nvSpPr>
          <p:cNvPr id="40" name="Google Shape;40;p19"/>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9"/>
          <p:cNvSpPr txBox="1"/>
          <p:nvPr>
            <p:ph idx="1" type="body"/>
          </p:nvPr>
        </p:nvSpPr>
        <p:spPr>
          <a:xfrm>
            <a:off x="508001" y="1620442"/>
            <a:ext cx="3138026" cy="2910579"/>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42" name="Google Shape;42;p19"/>
          <p:cNvSpPr txBox="1"/>
          <p:nvPr>
            <p:ph idx="2" type="body"/>
          </p:nvPr>
        </p:nvSpPr>
        <p:spPr>
          <a:xfrm>
            <a:off x="3817477" y="1620442"/>
            <a:ext cx="3138026" cy="2910580"/>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43" name="Google Shape;43;p19"/>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9"/>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6" name="Shape 46"/>
        <p:cNvGrpSpPr/>
        <p:nvPr/>
      </p:nvGrpSpPr>
      <p:grpSpPr>
        <a:xfrm>
          <a:off x="0" y="0"/>
          <a:ext cx="0" cy="0"/>
          <a:chOff x="0" y="0"/>
          <a:chExt cx="0" cy="0"/>
        </a:xfrm>
      </p:grpSpPr>
      <p:sp>
        <p:nvSpPr>
          <p:cNvPr id="47" name="Google Shape;47;p20"/>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escripción">
  <p:cSld name="Título y descripción">
    <p:spTree>
      <p:nvGrpSpPr>
        <p:cNvPr id="50" name="Shape 50"/>
        <p:cNvGrpSpPr/>
        <p:nvPr/>
      </p:nvGrpSpPr>
      <p:grpSpPr>
        <a:xfrm>
          <a:off x="0" y="0"/>
          <a:ext cx="0" cy="0"/>
          <a:chOff x="0" y="0"/>
          <a:chExt cx="0" cy="0"/>
        </a:xfrm>
      </p:grpSpPr>
      <p:sp>
        <p:nvSpPr>
          <p:cNvPr id="51" name="Google Shape;51;p21"/>
          <p:cNvSpPr txBox="1"/>
          <p:nvPr>
            <p:ph type="title"/>
          </p:nvPr>
        </p:nvSpPr>
        <p:spPr>
          <a:xfrm>
            <a:off x="508001" y="457200"/>
            <a:ext cx="6447501" cy="25527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 type="body"/>
          </p:nvPr>
        </p:nvSpPr>
        <p:spPr>
          <a:xfrm>
            <a:off x="508001" y="3352800"/>
            <a:ext cx="6447501" cy="1178222"/>
          </a:xfrm>
          <a:prstGeom prst="rect">
            <a:avLst/>
          </a:prstGeom>
          <a:noFill/>
          <a:ln>
            <a:noFill/>
          </a:ln>
        </p:spPr>
        <p:txBody>
          <a:bodyPr anchorCtr="0" anchor="ctr" bIns="45700" lIns="91425" spcFirstLastPara="1" rIns="91425" wrap="square" tIns="45700">
            <a:normAutofit/>
          </a:bodyPr>
          <a:lstStyle>
            <a:lvl1pPr indent="-228600" lvl="0" marL="457200" algn="l">
              <a:spcBef>
                <a:spcPts val="750"/>
              </a:spcBef>
              <a:spcAft>
                <a:spcPts val="0"/>
              </a:spcAft>
              <a:buSzPts val="1080"/>
              <a:buNone/>
              <a:defRPr sz="1350">
                <a:solidFill>
                  <a:srgbClr val="3F3F3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53" name="Google Shape;53;p21"/>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1"/>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1"/>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56" name="Shape 56"/>
        <p:cNvGrpSpPr/>
        <p:nvPr/>
      </p:nvGrpSpPr>
      <p:grpSpPr>
        <a:xfrm>
          <a:off x="0" y="0"/>
          <a:ext cx="0" cy="0"/>
          <a:chOff x="0" y="0"/>
          <a:chExt cx="0" cy="0"/>
        </a:xfrm>
      </p:grpSpPr>
      <p:sp>
        <p:nvSpPr>
          <p:cNvPr id="57" name="Google Shape;57;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spcBef>
                <a:spcPts val="0"/>
              </a:spcBef>
              <a:spcAft>
                <a:spcPts val="0"/>
              </a:spcAft>
              <a:buClr>
                <a:schemeClr val="accent1"/>
              </a:buClr>
              <a:buSzPts val="4200"/>
              <a:buFont typeface="Trebuchet MS"/>
              <a:buNone/>
              <a:defRPr sz="4200"/>
            </a:lvl1pPr>
            <a:lvl2pPr lvl="1" algn="ctr">
              <a:spcBef>
                <a:spcPts val="0"/>
              </a:spcBef>
              <a:spcAft>
                <a:spcPts val="0"/>
              </a:spcAft>
              <a:buClr>
                <a:schemeClr val="dk2"/>
              </a:buClr>
              <a:buSzPts val="4200"/>
              <a:buNone/>
              <a:defRPr sz="4200"/>
            </a:lvl2pPr>
            <a:lvl3pPr lvl="2" algn="ctr">
              <a:spcBef>
                <a:spcPts val="0"/>
              </a:spcBef>
              <a:spcAft>
                <a:spcPts val="0"/>
              </a:spcAft>
              <a:buClr>
                <a:schemeClr val="dk2"/>
              </a:buClr>
              <a:buSzPts val="4200"/>
              <a:buNone/>
              <a:defRPr sz="4200"/>
            </a:lvl3pPr>
            <a:lvl4pPr lvl="3" algn="ctr">
              <a:spcBef>
                <a:spcPts val="0"/>
              </a:spcBef>
              <a:spcAft>
                <a:spcPts val="0"/>
              </a:spcAft>
              <a:buClr>
                <a:schemeClr val="dk2"/>
              </a:buClr>
              <a:buSzPts val="4200"/>
              <a:buNone/>
              <a:defRPr sz="4200"/>
            </a:lvl4pPr>
            <a:lvl5pPr lvl="4" algn="ctr">
              <a:spcBef>
                <a:spcPts val="0"/>
              </a:spcBef>
              <a:spcAft>
                <a:spcPts val="0"/>
              </a:spcAft>
              <a:buClr>
                <a:schemeClr val="dk2"/>
              </a:buClr>
              <a:buSzPts val="4200"/>
              <a:buNone/>
              <a:defRPr sz="4200"/>
            </a:lvl5pPr>
            <a:lvl6pPr lvl="5" algn="ctr">
              <a:spcBef>
                <a:spcPts val="0"/>
              </a:spcBef>
              <a:spcAft>
                <a:spcPts val="0"/>
              </a:spcAft>
              <a:buClr>
                <a:schemeClr val="dk2"/>
              </a:buClr>
              <a:buSzPts val="4200"/>
              <a:buNone/>
              <a:defRPr sz="4200"/>
            </a:lvl6pPr>
            <a:lvl7pPr lvl="6" algn="ctr">
              <a:spcBef>
                <a:spcPts val="0"/>
              </a:spcBef>
              <a:spcAft>
                <a:spcPts val="0"/>
              </a:spcAft>
              <a:buClr>
                <a:schemeClr val="dk2"/>
              </a:buClr>
              <a:buSzPts val="4200"/>
              <a:buNone/>
              <a:defRPr sz="4200"/>
            </a:lvl7pPr>
            <a:lvl8pPr lvl="7" algn="ctr">
              <a:spcBef>
                <a:spcPts val="0"/>
              </a:spcBef>
              <a:spcAft>
                <a:spcPts val="0"/>
              </a:spcAft>
              <a:buClr>
                <a:schemeClr val="dk2"/>
              </a:buClr>
              <a:buSzPts val="4200"/>
              <a:buNone/>
              <a:defRPr sz="4200"/>
            </a:lvl8pPr>
            <a:lvl9pPr lvl="8" algn="ctr">
              <a:spcBef>
                <a:spcPts val="0"/>
              </a:spcBef>
              <a:spcAft>
                <a:spcPts val="0"/>
              </a:spcAft>
              <a:buClr>
                <a:schemeClr val="dk2"/>
              </a:buClr>
              <a:buSzPts val="4200"/>
              <a:buNone/>
              <a:defRPr sz="4200"/>
            </a:lvl9pPr>
          </a:lstStyle>
          <a:p/>
        </p:txBody>
      </p:sp>
      <p:sp>
        <p:nvSpPr>
          <p:cNvPr id="58" name="Google Shape;58;p2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9" name="Google Shape;59;p2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spcBef>
                <a:spcPts val="0"/>
              </a:spcBef>
              <a:spcAft>
                <a:spcPts val="0"/>
              </a:spcAft>
              <a:buSzPts val="1800"/>
              <a:buChar char="●"/>
              <a:defRPr/>
            </a:lvl1pPr>
            <a:lvl2pPr indent="-317500" lvl="1" marL="914400" algn="l">
              <a:spcBef>
                <a:spcPts val="0"/>
              </a:spcBef>
              <a:spcAft>
                <a:spcPts val="0"/>
              </a:spcAft>
              <a:buSzPts val="1400"/>
              <a:buChar char="○"/>
              <a:defRPr/>
            </a:lvl2pPr>
            <a:lvl3pPr indent="-317500" lvl="2" marL="1371600" algn="l">
              <a:spcBef>
                <a:spcPts val="0"/>
              </a:spcBef>
              <a:spcAft>
                <a:spcPts val="0"/>
              </a:spcAft>
              <a:buSzPts val="1400"/>
              <a:buChar char="■"/>
              <a:defRPr/>
            </a:lvl3pPr>
            <a:lvl4pPr indent="-317500" lvl="3" marL="1828800" algn="l">
              <a:spcBef>
                <a:spcPts val="0"/>
              </a:spcBef>
              <a:spcAft>
                <a:spcPts val="0"/>
              </a:spcAft>
              <a:buSzPts val="1400"/>
              <a:buChar char="●"/>
              <a:defRPr/>
            </a:lvl4pPr>
            <a:lvl5pPr indent="-317500" lvl="4" marL="2286000" algn="l">
              <a:spcBef>
                <a:spcPts val="0"/>
              </a:spcBef>
              <a:spcAft>
                <a:spcPts val="0"/>
              </a:spcAft>
              <a:buSzPts val="1400"/>
              <a:buChar char="○"/>
              <a:defRPr/>
            </a:lvl5pPr>
            <a:lvl6pPr indent="-317500" lvl="5" marL="2743200" algn="l">
              <a:spcBef>
                <a:spcPts val="0"/>
              </a:spcBef>
              <a:spcAft>
                <a:spcPts val="0"/>
              </a:spcAft>
              <a:buSzPts val="1400"/>
              <a:buChar char="■"/>
              <a:defRPr/>
            </a:lvl6pPr>
            <a:lvl7pPr indent="-317500" lvl="6" marL="3200400" algn="l">
              <a:spcBef>
                <a:spcPts val="0"/>
              </a:spcBef>
              <a:spcAft>
                <a:spcPts val="0"/>
              </a:spcAft>
              <a:buSzPts val="1400"/>
              <a:buChar char="●"/>
              <a:defRPr/>
            </a:lvl7pPr>
            <a:lvl8pPr indent="-317500" lvl="7" marL="3657600" algn="l">
              <a:spcBef>
                <a:spcPts val="0"/>
              </a:spcBef>
              <a:spcAft>
                <a:spcPts val="0"/>
              </a:spcAft>
              <a:buSzPts val="1400"/>
              <a:buChar char="○"/>
              <a:defRPr/>
            </a:lvl8pPr>
            <a:lvl9pPr indent="-317500" lvl="8" marL="4114800" algn="l">
              <a:spcBef>
                <a:spcPts val="0"/>
              </a:spcBef>
              <a:spcAft>
                <a:spcPts val="0"/>
              </a:spcAft>
              <a:buSzPts val="1400"/>
              <a:buChar char="■"/>
              <a:defRPr/>
            </a:lvl9pPr>
          </a:lstStyle>
          <a:p/>
        </p:txBody>
      </p:sp>
      <p:sp>
        <p:nvSpPr>
          <p:cNvPr id="60" name="Google Shape;6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61" name="Shape 61"/>
        <p:cNvGrpSpPr/>
        <p:nvPr/>
      </p:nvGrpSpPr>
      <p:grpSpPr>
        <a:xfrm>
          <a:off x="0" y="0"/>
          <a:ext cx="0" cy="0"/>
          <a:chOff x="0" y="0"/>
          <a:chExt cx="0" cy="0"/>
        </a:xfrm>
      </p:grpSpPr>
      <p:sp>
        <p:nvSpPr>
          <p:cNvPr id="62" name="Google Shape;62;p23"/>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2700"/>
              <a:buFont typeface="Trebuchet MS"/>
              <a:buNone/>
              <a:defRPr sz="27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 type="body"/>
          </p:nvPr>
        </p:nvSpPr>
        <p:spPr>
          <a:xfrm>
            <a:off x="508001" y="1620442"/>
            <a:ext cx="6447501" cy="2910580"/>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64" name="Google Shape;64;p23"/>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3"/>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67" name="Shape 67"/>
        <p:cNvGrpSpPr/>
        <p:nvPr/>
      </p:nvGrpSpPr>
      <p:grpSpPr>
        <a:xfrm>
          <a:off x="0" y="0"/>
          <a:ext cx="0" cy="0"/>
          <a:chOff x="0" y="0"/>
          <a:chExt cx="0" cy="0"/>
        </a:xfrm>
      </p:grpSpPr>
      <p:sp>
        <p:nvSpPr>
          <p:cNvPr id="68" name="Google Shape;68;p24"/>
          <p:cNvSpPr txBox="1"/>
          <p:nvPr>
            <p:ph type="title"/>
          </p:nvPr>
        </p:nvSpPr>
        <p:spPr>
          <a:xfrm>
            <a:off x="508001" y="2025651"/>
            <a:ext cx="6447501" cy="13699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000"/>
              <a:buFont typeface="Trebuchet MS"/>
              <a:buNone/>
              <a:defRPr b="0" sz="3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4"/>
          <p:cNvSpPr txBox="1"/>
          <p:nvPr>
            <p:ph idx="1" type="body"/>
          </p:nvPr>
        </p:nvSpPr>
        <p:spPr>
          <a:xfrm>
            <a:off x="508001" y="3395586"/>
            <a:ext cx="6447501" cy="645300"/>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200"/>
              <a:buNone/>
              <a:defRPr sz="1500">
                <a:solidFill>
                  <a:srgbClr val="7F7F7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70" name="Google Shape;70;p24"/>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4"/>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73" name="Shape 73"/>
        <p:cNvGrpSpPr/>
        <p:nvPr/>
      </p:nvGrpSpPr>
      <p:grpSpPr>
        <a:xfrm>
          <a:off x="0" y="0"/>
          <a:ext cx="0" cy="0"/>
          <a:chOff x="0" y="0"/>
          <a:chExt cx="0" cy="0"/>
        </a:xfrm>
      </p:grpSpPr>
      <p:sp>
        <p:nvSpPr>
          <p:cNvPr id="74" name="Google Shape;74;p25"/>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27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5"/>
          <p:cNvSpPr txBox="1"/>
          <p:nvPr>
            <p:ph idx="1" type="body"/>
          </p:nvPr>
        </p:nvSpPr>
        <p:spPr>
          <a:xfrm>
            <a:off x="506809" y="1620737"/>
            <a:ext cx="3139217"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None/>
              <a:defRPr b="0" sz="1800"/>
            </a:lvl1pPr>
            <a:lvl2pPr indent="-228600" lvl="1" marL="914400" algn="l">
              <a:spcBef>
                <a:spcPts val="750"/>
              </a:spcBef>
              <a:spcAft>
                <a:spcPts val="0"/>
              </a:spcAft>
              <a:buSzPts val="1200"/>
              <a:buNone/>
              <a:defRPr b="1" sz="1500"/>
            </a:lvl2pPr>
            <a:lvl3pPr indent="-228600" lvl="2" marL="1371600" algn="l">
              <a:spcBef>
                <a:spcPts val="750"/>
              </a:spcBef>
              <a:spcAft>
                <a:spcPts val="0"/>
              </a:spcAft>
              <a:buSzPts val="1080"/>
              <a:buNone/>
              <a:defRPr b="1" sz="1350"/>
            </a:lvl3pPr>
            <a:lvl4pPr indent="-228600" lvl="3" marL="1828800" algn="l">
              <a:spcBef>
                <a:spcPts val="750"/>
              </a:spcBef>
              <a:spcAft>
                <a:spcPts val="0"/>
              </a:spcAft>
              <a:buSzPts val="960"/>
              <a:buNone/>
              <a:defRPr b="1" sz="1200"/>
            </a:lvl4pPr>
            <a:lvl5pPr indent="-228600" lvl="4" marL="2286000" algn="l">
              <a:spcBef>
                <a:spcPts val="750"/>
              </a:spcBef>
              <a:spcAft>
                <a:spcPts val="0"/>
              </a:spcAft>
              <a:buSzPts val="960"/>
              <a:buNone/>
              <a:defRPr b="1" sz="1200"/>
            </a:lvl5pPr>
            <a:lvl6pPr indent="-228600" lvl="5" marL="2743200" algn="l">
              <a:spcBef>
                <a:spcPts val="750"/>
              </a:spcBef>
              <a:spcAft>
                <a:spcPts val="0"/>
              </a:spcAft>
              <a:buSzPts val="960"/>
              <a:buNone/>
              <a:defRPr b="1" sz="1200"/>
            </a:lvl6pPr>
            <a:lvl7pPr indent="-228600" lvl="6" marL="3200400" algn="l">
              <a:spcBef>
                <a:spcPts val="750"/>
              </a:spcBef>
              <a:spcAft>
                <a:spcPts val="0"/>
              </a:spcAft>
              <a:buSzPts val="960"/>
              <a:buNone/>
              <a:defRPr b="1" sz="1200"/>
            </a:lvl7pPr>
            <a:lvl8pPr indent="-228600" lvl="7" marL="3657600" algn="l">
              <a:spcBef>
                <a:spcPts val="750"/>
              </a:spcBef>
              <a:spcAft>
                <a:spcPts val="0"/>
              </a:spcAft>
              <a:buSzPts val="960"/>
              <a:buNone/>
              <a:defRPr b="1" sz="1200"/>
            </a:lvl8pPr>
            <a:lvl9pPr indent="-228600" lvl="8" marL="4114800" algn="l">
              <a:spcBef>
                <a:spcPts val="750"/>
              </a:spcBef>
              <a:spcAft>
                <a:spcPts val="0"/>
              </a:spcAft>
              <a:buSzPts val="960"/>
              <a:buNone/>
              <a:defRPr b="1" sz="1200"/>
            </a:lvl9pPr>
          </a:lstStyle>
          <a:p/>
        </p:txBody>
      </p:sp>
      <p:sp>
        <p:nvSpPr>
          <p:cNvPr id="76" name="Google Shape;76;p25"/>
          <p:cNvSpPr txBox="1"/>
          <p:nvPr>
            <p:ph idx="2" type="body"/>
          </p:nvPr>
        </p:nvSpPr>
        <p:spPr>
          <a:xfrm>
            <a:off x="506809" y="2052934"/>
            <a:ext cx="3139217" cy="2478088"/>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77" name="Google Shape;77;p25"/>
          <p:cNvSpPr txBox="1"/>
          <p:nvPr>
            <p:ph idx="3" type="body"/>
          </p:nvPr>
        </p:nvSpPr>
        <p:spPr>
          <a:xfrm>
            <a:off x="3816287" y="1620737"/>
            <a:ext cx="3139214"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None/>
              <a:defRPr b="0" sz="1800"/>
            </a:lvl1pPr>
            <a:lvl2pPr indent="-228600" lvl="1" marL="914400" algn="l">
              <a:spcBef>
                <a:spcPts val="750"/>
              </a:spcBef>
              <a:spcAft>
                <a:spcPts val="0"/>
              </a:spcAft>
              <a:buSzPts val="1200"/>
              <a:buNone/>
              <a:defRPr b="1" sz="1500"/>
            </a:lvl2pPr>
            <a:lvl3pPr indent="-228600" lvl="2" marL="1371600" algn="l">
              <a:spcBef>
                <a:spcPts val="750"/>
              </a:spcBef>
              <a:spcAft>
                <a:spcPts val="0"/>
              </a:spcAft>
              <a:buSzPts val="1080"/>
              <a:buNone/>
              <a:defRPr b="1" sz="1350"/>
            </a:lvl3pPr>
            <a:lvl4pPr indent="-228600" lvl="3" marL="1828800" algn="l">
              <a:spcBef>
                <a:spcPts val="750"/>
              </a:spcBef>
              <a:spcAft>
                <a:spcPts val="0"/>
              </a:spcAft>
              <a:buSzPts val="960"/>
              <a:buNone/>
              <a:defRPr b="1" sz="1200"/>
            </a:lvl4pPr>
            <a:lvl5pPr indent="-228600" lvl="4" marL="2286000" algn="l">
              <a:spcBef>
                <a:spcPts val="750"/>
              </a:spcBef>
              <a:spcAft>
                <a:spcPts val="0"/>
              </a:spcAft>
              <a:buSzPts val="960"/>
              <a:buNone/>
              <a:defRPr b="1" sz="1200"/>
            </a:lvl5pPr>
            <a:lvl6pPr indent="-228600" lvl="5" marL="2743200" algn="l">
              <a:spcBef>
                <a:spcPts val="750"/>
              </a:spcBef>
              <a:spcAft>
                <a:spcPts val="0"/>
              </a:spcAft>
              <a:buSzPts val="960"/>
              <a:buNone/>
              <a:defRPr b="1" sz="1200"/>
            </a:lvl6pPr>
            <a:lvl7pPr indent="-228600" lvl="6" marL="3200400" algn="l">
              <a:spcBef>
                <a:spcPts val="750"/>
              </a:spcBef>
              <a:spcAft>
                <a:spcPts val="0"/>
              </a:spcAft>
              <a:buSzPts val="960"/>
              <a:buNone/>
              <a:defRPr b="1" sz="1200"/>
            </a:lvl7pPr>
            <a:lvl8pPr indent="-228600" lvl="7" marL="3657600" algn="l">
              <a:spcBef>
                <a:spcPts val="750"/>
              </a:spcBef>
              <a:spcAft>
                <a:spcPts val="0"/>
              </a:spcAft>
              <a:buSzPts val="960"/>
              <a:buNone/>
              <a:defRPr b="1" sz="1200"/>
            </a:lvl8pPr>
            <a:lvl9pPr indent="-228600" lvl="8" marL="4114800" algn="l">
              <a:spcBef>
                <a:spcPts val="750"/>
              </a:spcBef>
              <a:spcAft>
                <a:spcPts val="0"/>
              </a:spcAft>
              <a:buSzPts val="960"/>
              <a:buNone/>
              <a:defRPr b="1" sz="1200"/>
            </a:lvl9pPr>
          </a:lstStyle>
          <a:p/>
        </p:txBody>
      </p:sp>
      <p:sp>
        <p:nvSpPr>
          <p:cNvPr id="78" name="Google Shape;78;p25"/>
          <p:cNvSpPr txBox="1"/>
          <p:nvPr>
            <p:ph idx="4" type="body"/>
          </p:nvPr>
        </p:nvSpPr>
        <p:spPr>
          <a:xfrm>
            <a:off x="3816288" y="2052934"/>
            <a:ext cx="3139213" cy="2478088"/>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79" name="Google Shape;79;p25"/>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5"/>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5"/>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82" name="Shape 82"/>
        <p:cNvGrpSpPr/>
        <p:nvPr/>
      </p:nvGrpSpPr>
      <p:grpSpPr>
        <a:xfrm>
          <a:off x="0" y="0"/>
          <a:ext cx="0" cy="0"/>
          <a:chOff x="0" y="0"/>
          <a:chExt cx="0" cy="0"/>
        </a:xfrm>
      </p:grpSpPr>
      <p:sp>
        <p:nvSpPr>
          <p:cNvPr id="83" name="Google Shape;83;p26"/>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6"/>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6"/>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6"/>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600"/>
              <a:buNone/>
              <a:defRPr/>
            </a:lvl1pPr>
            <a:lvl2pPr indent="0" lvl="1" marL="0" algn="r">
              <a:lnSpc>
                <a:spcPct val="100000"/>
              </a:lnSpc>
              <a:spcBef>
                <a:spcPts val="0"/>
              </a:spcBef>
              <a:spcAft>
                <a:spcPts val="0"/>
              </a:spcAft>
              <a:buSzPts val="600"/>
              <a:buNone/>
              <a:defRPr/>
            </a:lvl2pPr>
            <a:lvl3pPr indent="0" lvl="2" marL="0" algn="r">
              <a:lnSpc>
                <a:spcPct val="100000"/>
              </a:lnSpc>
              <a:spcBef>
                <a:spcPts val="0"/>
              </a:spcBef>
              <a:spcAft>
                <a:spcPts val="0"/>
              </a:spcAft>
              <a:buSzPts val="600"/>
              <a:buNone/>
              <a:defRPr/>
            </a:lvl3pPr>
            <a:lvl4pPr indent="0" lvl="3" marL="0" algn="r">
              <a:lnSpc>
                <a:spcPct val="100000"/>
              </a:lnSpc>
              <a:spcBef>
                <a:spcPts val="0"/>
              </a:spcBef>
              <a:spcAft>
                <a:spcPts val="0"/>
              </a:spcAft>
              <a:buSzPts val="600"/>
              <a:buNone/>
              <a:defRPr/>
            </a:lvl4pPr>
            <a:lvl5pPr indent="0" lvl="4" marL="0" algn="r">
              <a:lnSpc>
                <a:spcPct val="100000"/>
              </a:lnSpc>
              <a:spcBef>
                <a:spcPts val="0"/>
              </a:spcBef>
              <a:spcAft>
                <a:spcPts val="0"/>
              </a:spcAft>
              <a:buSzPts val="600"/>
              <a:buNone/>
              <a:defRPr/>
            </a:lvl5pPr>
            <a:lvl6pPr indent="0" lvl="5" marL="0" algn="r">
              <a:lnSpc>
                <a:spcPct val="100000"/>
              </a:lnSpc>
              <a:spcBef>
                <a:spcPts val="0"/>
              </a:spcBef>
              <a:spcAft>
                <a:spcPts val="0"/>
              </a:spcAft>
              <a:buSzPts val="600"/>
              <a:buNone/>
              <a:defRPr/>
            </a:lvl6pPr>
            <a:lvl7pPr indent="0" lvl="6" marL="0" algn="r">
              <a:lnSpc>
                <a:spcPct val="100000"/>
              </a:lnSpc>
              <a:spcBef>
                <a:spcPts val="0"/>
              </a:spcBef>
              <a:spcAft>
                <a:spcPts val="0"/>
              </a:spcAft>
              <a:buSzPts val="600"/>
              <a:buNone/>
              <a:defRPr/>
            </a:lvl7pPr>
            <a:lvl8pPr indent="0" lvl="7" marL="0" algn="r">
              <a:lnSpc>
                <a:spcPct val="100000"/>
              </a:lnSpc>
              <a:spcBef>
                <a:spcPts val="0"/>
              </a:spcBef>
              <a:spcAft>
                <a:spcPts val="0"/>
              </a:spcAft>
              <a:buSzPts val="600"/>
              <a:buNone/>
              <a:defRPr/>
            </a:lvl8pPr>
            <a:lvl9pPr indent="0" lvl="8" marL="0" algn="r">
              <a:lnSpc>
                <a:spcPct val="100000"/>
              </a:lnSpc>
              <a:spcBef>
                <a:spcPts val="0"/>
              </a:spcBef>
              <a:spcAft>
                <a:spcPts val="0"/>
              </a:spcAft>
              <a:buSzPts val="60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7"/>
          <p:cNvGrpSpPr/>
          <p:nvPr/>
        </p:nvGrpSpPr>
        <p:grpSpPr>
          <a:xfrm>
            <a:off x="0" y="-6350"/>
            <a:ext cx="9144000" cy="5149850"/>
            <a:chOff x="0" y="-8467"/>
            <a:chExt cx="12192000" cy="6866467"/>
          </a:xfrm>
        </p:grpSpPr>
        <p:cxnSp>
          <p:nvCxnSpPr>
            <p:cNvPr id="7" name="Google Shape;7;p17"/>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17"/>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17"/>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7"/>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7"/>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7"/>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7"/>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7"/>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7"/>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7"/>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7"/>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7"/>
          <p:cNvSpPr txBox="1"/>
          <p:nvPr>
            <p:ph idx="1" type="body"/>
          </p:nvPr>
        </p:nvSpPr>
        <p:spPr>
          <a:xfrm>
            <a:off x="508001" y="1620442"/>
            <a:ext cx="6447501" cy="2910580"/>
          </a:xfrm>
          <a:prstGeom prst="rect">
            <a:avLst/>
          </a:prstGeom>
          <a:noFill/>
          <a:ln>
            <a:noFill/>
          </a:ln>
        </p:spPr>
        <p:txBody>
          <a:bodyPr anchorCtr="0" anchor="t" bIns="45700" lIns="91425" spcFirstLastPara="1" rIns="91425" wrap="square" tIns="45700">
            <a:normAutofit/>
          </a:bodyPr>
          <a:lstStyle>
            <a:lvl1pPr indent="-297180" lvl="0" marL="457200" marR="0" rtl="0" algn="l">
              <a:spcBef>
                <a:spcPts val="750"/>
              </a:spcBef>
              <a:spcAft>
                <a:spcPts val="0"/>
              </a:spcAft>
              <a:buClr>
                <a:schemeClr val="accent1"/>
              </a:buClr>
              <a:buSzPts val="1080"/>
              <a:buFont typeface="Noto Sans Symbols"/>
              <a:buChar char="►"/>
              <a:defRPr b="0" i="0" sz="1350" u="none" cap="none" strike="noStrike">
                <a:solidFill>
                  <a:srgbClr val="3F3F3F"/>
                </a:solidFill>
                <a:latin typeface="Trebuchet MS"/>
                <a:ea typeface="Trebuchet MS"/>
                <a:cs typeface="Trebuchet MS"/>
                <a:sym typeface="Trebuchet MS"/>
              </a:defRPr>
            </a:lvl1pPr>
            <a:lvl2pPr indent="-289560" lvl="1" marL="914400" marR="0" rtl="0" algn="l">
              <a:spcBef>
                <a:spcPts val="75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2pPr>
            <a:lvl3pPr indent="-281939" lvl="2" marL="1371600" marR="0" rtl="0" algn="l">
              <a:spcBef>
                <a:spcPts val="750"/>
              </a:spcBef>
              <a:spcAft>
                <a:spcPts val="0"/>
              </a:spcAft>
              <a:buClr>
                <a:schemeClr val="accent1"/>
              </a:buClr>
              <a:buSzPts val="840"/>
              <a:buFont typeface="Noto Sans Symbols"/>
              <a:buChar char="►"/>
              <a:defRPr b="0" i="0" sz="1050" u="none" cap="none" strike="noStrike">
                <a:solidFill>
                  <a:srgbClr val="3F3F3F"/>
                </a:solidFill>
                <a:latin typeface="Trebuchet MS"/>
                <a:ea typeface="Trebuchet MS"/>
                <a:cs typeface="Trebuchet MS"/>
                <a:sym typeface="Trebuchet MS"/>
              </a:defRPr>
            </a:lvl3pPr>
            <a:lvl4pPr indent="-274319" lvl="3" marL="1828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4pPr>
            <a:lvl5pPr indent="-274320" lvl="4" marL="22860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5pPr>
            <a:lvl6pPr indent="-274320" lvl="5" marL="27432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6pPr>
            <a:lvl7pPr indent="-274320" lvl="6" marL="32004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7pPr>
            <a:lvl8pPr indent="-274320" lvl="7" marL="36576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8pPr>
            <a:lvl9pPr indent="-274320" lvl="8" marL="4114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19" name="Google Shape;19;p17"/>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675"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0" name="Google Shape;20;p17"/>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675"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1" name="Google Shape;21;p17"/>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75"/>
              <a:buFont typeface="Arial"/>
              <a:buNone/>
              <a:defRPr b="0" i="0" sz="675"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mc:Choice Requires="p14">
      <p:transition spd="slow">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sp>
        <p:nvSpPr>
          <p:cNvPr id="148" name="Google Shape;148;p1"/>
          <p:cNvSpPr txBox="1"/>
          <p:nvPr>
            <p:ph type="ctrTitle"/>
          </p:nvPr>
        </p:nvSpPr>
        <p:spPr>
          <a:xfrm>
            <a:off x="311700" y="618775"/>
            <a:ext cx="8520600" cy="21783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rmAutofit fontScale="90000"/>
          </a:bodyPr>
          <a:lstStyle/>
          <a:p>
            <a:pPr indent="0" lvl="0" marL="0" rtl="0" algn="ctr">
              <a:lnSpc>
                <a:spcPct val="150000"/>
              </a:lnSpc>
              <a:spcBef>
                <a:spcPts val="0"/>
              </a:spcBef>
              <a:spcAft>
                <a:spcPts val="0"/>
              </a:spcAft>
              <a:buClr>
                <a:schemeClr val="accent1"/>
              </a:buClr>
              <a:buSzPct val="100000"/>
              <a:buFont typeface="Trebuchet MS"/>
              <a:buNone/>
            </a:pPr>
            <a:r>
              <a:t/>
            </a:r>
            <a:endParaRPr b="1" sz="1411">
              <a:latin typeface="Arial"/>
              <a:ea typeface="Arial"/>
              <a:cs typeface="Arial"/>
              <a:sym typeface="Arial"/>
            </a:endParaRPr>
          </a:p>
          <a:p>
            <a:pPr indent="0" lvl="0" marL="0" rtl="0" algn="ctr">
              <a:lnSpc>
                <a:spcPct val="150000"/>
              </a:lnSpc>
              <a:spcBef>
                <a:spcPts val="0"/>
              </a:spcBef>
              <a:spcAft>
                <a:spcPts val="0"/>
              </a:spcAft>
              <a:buClr>
                <a:schemeClr val="accent1"/>
              </a:buClr>
              <a:buSzPct val="100000"/>
              <a:buFont typeface="Trebuchet MS"/>
              <a:buNone/>
            </a:pPr>
            <a:r>
              <a:t/>
            </a:r>
            <a:endParaRPr b="1" sz="1411">
              <a:latin typeface="Arial"/>
              <a:ea typeface="Arial"/>
              <a:cs typeface="Arial"/>
              <a:sym typeface="Arial"/>
            </a:endParaRPr>
          </a:p>
          <a:p>
            <a:pPr indent="0" lvl="0" marL="0" rtl="0" algn="ctr">
              <a:lnSpc>
                <a:spcPct val="150000"/>
              </a:lnSpc>
              <a:spcBef>
                <a:spcPts val="0"/>
              </a:spcBef>
              <a:spcAft>
                <a:spcPts val="0"/>
              </a:spcAft>
              <a:buClr>
                <a:schemeClr val="accent1"/>
              </a:buClr>
              <a:buSzPct val="100000"/>
              <a:buFont typeface="Trebuchet MS"/>
              <a:buNone/>
            </a:pPr>
            <a:r>
              <a:t/>
            </a:r>
            <a:endParaRPr b="1" sz="1744">
              <a:latin typeface="Comfortaa"/>
              <a:ea typeface="Comfortaa"/>
              <a:cs typeface="Comfortaa"/>
              <a:sym typeface="Comfortaa"/>
            </a:endParaRPr>
          </a:p>
          <a:p>
            <a:pPr indent="0" lvl="0" marL="0" rtl="0" algn="ctr">
              <a:lnSpc>
                <a:spcPct val="150000"/>
              </a:lnSpc>
              <a:spcBef>
                <a:spcPts val="0"/>
              </a:spcBef>
              <a:spcAft>
                <a:spcPts val="0"/>
              </a:spcAft>
              <a:buClr>
                <a:schemeClr val="dk1"/>
              </a:buClr>
              <a:buSzPct val="63057"/>
              <a:buFont typeface="Arial"/>
              <a:buNone/>
            </a:pPr>
            <a:r>
              <a:rPr lang="es-419" sz="1744">
                <a:solidFill>
                  <a:schemeClr val="dk1"/>
                </a:solidFill>
                <a:latin typeface="Roboto Serif Black"/>
                <a:ea typeface="Roboto Serif Black"/>
                <a:cs typeface="Roboto Serif Black"/>
                <a:sym typeface="Roboto Serif Black"/>
              </a:rPr>
              <a:t>“ACOMPAÑAMIENTO A ADULTXS MAYORES </a:t>
            </a:r>
            <a:endParaRPr sz="1744">
              <a:solidFill>
                <a:schemeClr val="dk1"/>
              </a:solidFill>
              <a:latin typeface="Roboto Serif Black"/>
              <a:ea typeface="Roboto Serif Black"/>
              <a:cs typeface="Roboto Serif Black"/>
              <a:sym typeface="Roboto Serif Black"/>
            </a:endParaRPr>
          </a:p>
          <a:p>
            <a:pPr indent="0" lvl="0" marL="0" rtl="0" algn="ctr">
              <a:lnSpc>
                <a:spcPct val="150000"/>
              </a:lnSpc>
              <a:spcBef>
                <a:spcPts val="0"/>
              </a:spcBef>
              <a:spcAft>
                <a:spcPts val="0"/>
              </a:spcAft>
              <a:buClr>
                <a:schemeClr val="dk1"/>
              </a:buClr>
              <a:buSzPct val="63057"/>
              <a:buFont typeface="Arial"/>
              <a:buNone/>
            </a:pPr>
            <a:r>
              <a:rPr lang="es-419" sz="1744">
                <a:solidFill>
                  <a:schemeClr val="dk1"/>
                </a:solidFill>
                <a:latin typeface="Roboto Serif Black"/>
                <a:ea typeface="Roboto Serif Black"/>
                <a:cs typeface="Roboto Serif Black"/>
                <a:sym typeface="Roboto Serif Black"/>
              </a:rPr>
              <a:t>DURANTE EL AISLAMIENTO SOCIAL, PREVENTIVO Y OBLIGATORIO </a:t>
            </a:r>
            <a:endParaRPr sz="1744">
              <a:solidFill>
                <a:schemeClr val="dk1"/>
              </a:solidFill>
              <a:latin typeface="Roboto Serif Black"/>
              <a:ea typeface="Roboto Serif Black"/>
              <a:cs typeface="Roboto Serif Black"/>
              <a:sym typeface="Roboto Serif Black"/>
            </a:endParaRPr>
          </a:p>
          <a:p>
            <a:pPr indent="0" lvl="0" marL="0" rtl="0" algn="ctr">
              <a:lnSpc>
                <a:spcPct val="150000"/>
              </a:lnSpc>
              <a:spcBef>
                <a:spcPts val="0"/>
              </a:spcBef>
              <a:spcAft>
                <a:spcPts val="0"/>
              </a:spcAft>
              <a:buClr>
                <a:schemeClr val="dk1"/>
              </a:buClr>
              <a:buSzPct val="63057"/>
              <a:buFont typeface="Arial"/>
              <a:buNone/>
            </a:pPr>
            <a:r>
              <a:rPr lang="es-419" sz="1744">
                <a:solidFill>
                  <a:schemeClr val="dk1"/>
                </a:solidFill>
                <a:latin typeface="Roboto Serif Black"/>
                <a:ea typeface="Roboto Serif Black"/>
                <a:cs typeface="Roboto Serif Black"/>
                <a:sym typeface="Roboto Serif Black"/>
              </a:rPr>
              <a:t>POR COVID-19”</a:t>
            </a:r>
            <a:endParaRPr sz="1744">
              <a:solidFill>
                <a:schemeClr val="dk1"/>
              </a:solidFill>
              <a:latin typeface="Roboto Serif Black"/>
              <a:ea typeface="Roboto Serif Black"/>
              <a:cs typeface="Roboto Serif Black"/>
              <a:sym typeface="Roboto Serif Black"/>
            </a:endParaRPr>
          </a:p>
          <a:p>
            <a:pPr indent="0" lvl="0" marL="0" rtl="0" algn="ctr">
              <a:lnSpc>
                <a:spcPct val="150000"/>
              </a:lnSpc>
              <a:spcBef>
                <a:spcPts val="0"/>
              </a:spcBef>
              <a:spcAft>
                <a:spcPts val="0"/>
              </a:spcAft>
              <a:buClr>
                <a:schemeClr val="dk1"/>
              </a:buClr>
              <a:buSzPct val="63057"/>
              <a:buFont typeface="Arial"/>
              <a:buNone/>
            </a:pPr>
            <a:r>
              <a:rPr lang="es-419" sz="1744">
                <a:solidFill>
                  <a:schemeClr val="dk1"/>
                </a:solidFill>
                <a:latin typeface="Roboto Serif Black"/>
                <a:ea typeface="Roboto Serif Black"/>
                <a:cs typeface="Roboto Serif Black"/>
                <a:sym typeface="Roboto Serif Black"/>
              </a:rPr>
              <a:t>CAPS DR. IDELICO GELPI</a:t>
            </a:r>
            <a:endParaRPr sz="1744">
              <a:solidFill>
                <a:schemeClr val="dk1"/>
              </a:solidFill>
              <a:latin typeface="Roboto Serif Black"/>
              <a:ea typeface="Roboto Serif Black"/>
              <a:cs typeface="Roboto Serif Black"/>
              <a:sym typeface="Roboto Serif Black"/>
            </a:endParaRPr>
          </a:p>
          <a:p>
            <a:pPr indent="0" lvl="0" marL="0" rtl="0" algn="ctr">
              <a:lnSpc>
                <a:spcPct val="150000"/>
              </a:lnSpc>
              <a:spcBef>
                <a:spcPts val="0"/>
              </a:spcBef>
              <a:spcAft>
                <a:spcPts val="0"/>
              </a:spcAft>
              <a:buClr>
                <a:schemeClr val="dk1"/>
              </a:buClr>
              <a:buSzPct val="63057"/>
              <a:buFont typeface="Arial"/>
              <a:buNone/>
            </a:pPr>
            <a:r>
              <a:rPr lang="es-419" sz="1744">
                <a:solidFill>
                  <a:schemeClr val="dk1"/>
                </a:solidFill>
                <a:latin typeface="Roboto Serif Black"/>
                <a:ea typeface="Roboto Serif Black"/>
                <a:cs typeface="Roboto Serif Black"/>
                <a:sym typeface="Roboto Serif Black"/>
              </a:rPr>
              <a:t>EQUIPO DE SALUD MENTAL</a:t>
            </a:r>
            <a:endParaRPr sz="1200">
              <a:solidFill>
                <a:schemeClr val="dk1"/>
              </a:solidFill>
              <a:latin typeface="Roboto Serif Black"/>
              <a:ea typeface="Roboto Serif Black"/>
              <a:cs typeface="Roboto Serif Black"/>
              <a:sym typeface="Roboto Serif Black"/>
            </a:endParaRPr>
          </a:p>
        </p:txBody>
      </p:sp>
      <p:sp>
        <p:nvSpPr>
          <p:cNvPr id="149" name="Google Shape;149;p1"/>
          <p:cNvSpPr txBox="1"/>
          <p:nvPr>
            <p:ph idx="1" type="subTitle"/>
          </p:nvPr>
        </p:nvSpPr>
        <p:spPr>
          <a:xfrm>
            <a:off x="311700" y="3218350"/>
            <a:ext cx="8520600" cy="1702200"/>
          </a:xfrm>
          <a:prstGeom prst="rect">
            <a:avLst/>
          </a:prstGeom>
          <a:noFill/>
          <a:ln>
            <a:noFill/>
          </a:ln>
        </p:spPr>
        <p:txBody>
          <a:bodyPr anchorCtr="0" anchor="t" bIns="91425" lIns="91425" spcFirstLastPara="1" rIns="91425" wrap="square" tIns="91425">
            <a:normAutofit fontScale="92500"/>
          </a:bodyPr>
          <a:lstStyle/>
          <a:p>
            <a:pPr indent="0" lvl="0" marL="0" rtl="0" algn="r">
              <a:lnSpc>
                <a:spcPct val="150000"/>
              </a:lnSpc>
              <a:spcBef>
                <a:spcPts val="0"/>
              </a:spcBef>
              <a:spcAft>
                <a:spcPts val="0"/>
              </a:spcAft>
              <a:buClr>
                <a:schemeClr val="dk1"/>
              </a:buClr>
              <a:buSzPct val="99099"/>
              <a:buFont typeface="Arial"/>
              <a:buNone/>
            </a:pPr>
            <a:r>
              <a:rPr lang="es-419" sz="1200">
                <a:solidFill>
                  <a:schemeClr val="dk1"/>
                </a:solidFill>
                <a:latin typeface="Roboto Serif Black"/>
                <a:ea typeface="Roboto Serif Black"/>
                <a:cs typeface="Roboto Serif Black"/>
                <a:sym typeface="Roboto Serif Black"/>
              </a:rPr>
              <a:t>Lic. Beatriz Alomo (psicóloga)</a:t>
            </a:r>
            <a:endParaRPr sz="1200">
              <a:solidFill>
                <a:schemeClr val="dk1"/>
              </a:solidFill>
              <a:latin typeface="Roboto Serif Black"/>
              <a:ea typeface="Roboto Serif Black"/>
              <a:cs typeface="Roboto Serif Black"/>
              <a:sym typeface="Roboto Serif Black"/>
            </a:endParaRPr>
          </a:p>
          <a:p>
            <a:pPr indent="0" lvl="0" marL="0" rtl="0" algn="r">
              <a:lnSpc>
                <a:spcPct val="150000"/>
              </a:lnSpc>
              <a:spcBef>
                <a:spcPts val="0"/>
              </a:spcBef>
              <a:spcAft>
                <a:spcPts val="0"/>
              </a:spcAft>
              <a:buClr>
                <a:schemeClr val="dk1"/>
              </a:buClr>
              <a:buSzPct val="99099"/>
              <a:buFont typeface="Arial"/>
              <a:buNone/>
            </a:pPr>
            <a:r>
              <a:rPr lang="es-419" sz="1200">
                <a:solidFill>
                  <a:schemeClr val="dk1"/>
                </a:solidFill>
                <a:latin typeface="Roboto Serif Black"/>
                <a:ea typeface="Roboto Serif Black"/>
                <a:cs typeface="Roboto Serif Black"/>
                <a:sym typeface="Roboto Serif Black"/>
              </a:rPr>
              <a:t>Lic. Silvina Blebel (trabajadora social)</a:t>
            </a:r>
            <a:endParaRPr sz="1200">
              <a:solidFill>
                <a:schemeClr val="dk1"/>
              </a:solidFill>
              <a:latin typeface="Roboto Serif Black"/>
              <a:ea typeface="Roboto Serif Black"/>
              <a:cs typeface="Roboto Serif Black"/>
              <a:sym typeface="Roboto Serif Black"/>
            </a:endParaRPr>
          </a:p>
          <a:p>
            <a:pPr indent="0" lvl="0" marL="0" rtl="0" algn="r">
              <a:lnSpc>
                <a:spcPct val="150000"/>
              </a:lnSpc>
              <a:spcBef>
                <a:spcPts val="0"/>
              </a:spcBef>
              <a:spcAft>
                <a:spcPts val="0"/>
              </a:spcAft>
              <a:buClr>
                <a:schemeClr val="dk1"/>
              </a:buClr>
              <a:buSzPct val="99099"/>
              <a:buFont typeface="Arial"/>
              <a:buNone/>
            </a:pPr>
            <a:r>
              <a:rPr lang="es-419" sz="1200">
                <a:solidFill>
                  <a:schemeClr val="dk1"/>
                </a:solidFill>
                <a:latin typeface="Roboto Serif Black"/>
                <a:ea typeface="Roboto Serif Black"/>
                <a:cs typeface="Roboto Serif Black"/>
                <a:sym typeface="Roboto Serif Black"/>
              </a:rPr>
              <a:t>Lic. Gabriela Ferreyra (psicopedagoga)</a:t>
            </a:r>
            <a:endParaRPr sz="1200">
              <a:solidFill>
                <a:schemeClr val="dk1"/>
              </a:solidFill>
              <a:latin typeface="Roboto Serif Black"/>
              <a:ea typeface="Roboto Serif Black"/>
              <a:cs typeface="Roboto Serif Black"/>
              <a:sym typeface="Roboto Serif Black"/>
            </a:endParaRPr>
          </a:p>
          <a:p>
            <a:pPr indent="0" lvl="0" marL="0" rtl="0" algn="r">
              <a:lnSpc>
                <a:spcPct val="150000"/>
              </a:lnSpc>
              <a:spcBef>
                <a:spcPts val="0"/>
              </a:spcBef>
              <a:spcAft>
                <a:spcPts val="0"/>
              </a:spcAft>
              <a:buClr>
                <a:schemeClr val="dk1"/>
              </a:buClr>
              <a:buSzPct val="99099"/>
              <a:buFont typeface="Arial"/>
              <a:buNone/>
            </a:pPr>
            <a:r>
              <a:rPr lang="es-419" sz="1200">
                <a:solidFill>
                  <a:schemeClr val="dk1"/>
                </a:solidFill>
                <a:latin typeface="Roboto Serif Black"/>
                <a:ea typeface="Roboto Serif Black"/>
                <a:cs typeface="Roboto Serif Black"/>
                <a:sym typeface="Roboto Serif Black"/>
              </a:rPr>
              <a:t>Lic. Gabriela Medina (psicóloga)</a:t>
            </a:r>
            <a:endParaRPr sz="1200">
              <a:solidFill>
                <a:schemeClr val="dk1"/>
              </a:solidFill>
              <a:latin typeface="Roboto Serif Black"/>
              <a:ea typeface="Roboto Serif Black"/>
              <a:cs typeface="Roboto Serif Black"/>
              <a:sym typeface="Roboto Serif Black"/>
            </a:endParaRPr>
          </a:p>
          <a:p>
            <a:pPr indent="0" lvl="0" marL="0" rtl="0" algn="r">
              <a:lnSpc>
                <a:spcPct val="150000"/>
              </a:lnSpc>
              <a:spcBef>
                <a:spcPts val="0"/>
              </a:spcBef>
              <a:spcAft>
                <a:spcPts val="0"/>
              </a:spcAft>
              <a:buClr>
                <a:schemeClr val="dk1"/>
              </a:buClr>
              <a:buSzPct val="99099"/>
              <a:buFont typeface="Arial"/>
              <a:buNone/>
            </a:pPr>
            <a:r>
              <a:rPr lang="es-419" sz="1200">
                <a:solidFill>
                  <a:schemeClr val="dk1"/>
                </a:solidFill>
                <a:latin typeface="Roboto Serif Black"/>
                <a:ea typeface="Roboto Serif Black"/>
                <a:cs typeface="Roboto Serif Black"/>
                <a:sym typeface="Roboto Serif Black"/>
              </a:rPr>
              <a:t>Lic. Silvana Montero (psicóloga)</a:t>
            </a:r>
            <a:endParaRPr sz="1200">
              <a:solidFill>
                <a:schemeClr val="dk1"/>
              </a:solidFill>
              <a:latin typeface="Roboto Serif Black"/>
              <a:ea typeface="Roboto Serif Black"/>
              <a:cs typeface="Roboto Serif Black"/>
              <a:sym typeface="Roboto Serif Black"/>
            </a:endParaRPr>
          </a:p>
          <a:p>
            <a:pPr indent="0" lvl="0" marL="0" rtl="0" algn="r">
              <a:lnSpc>
                <a:spcPct val="150000"/>
              </a:lnSpc>
              <a:spcBef>
                <a:spcPts val="0"/>
              </a:spcBef>
              <a:spcAft>
                <a:spcPts val="0"/>
              </a:spcAft>
              <a:buClr>
                <a:schemeClr val="dk1"/>
              </a:buClr>
              <a:buSzPct val="99099"/>
              <a:buFont typeface="Arial"/>
              <a:buNone/>
            </a:pPr>
            <a:r>
              <a:rPr lang="es-419" sz="1200">
                <a:solidFill>
                  <a:schemeClr val="dk1"/>
                </a:solidFill>
                <a:latin typeface="Roboto Serif Black"/>
                <a:ea typeface="Roboto Serif Black"/>
                <a:cs typeface="Roboto Serif Black"/>
                <a:sym typeface="Roboto Serif Black"/>
              </a:rPr>
              <a:t>Lic. Alejandra Mussio (fonoaudióloga)</a:t>
            </a:r>
            <a:endParaRPr>
              <a:latin typeface="Roboto Serif Black"/>
              <a:ea typeface="Roboto Serif Black"/>
              <a:cs typeface="Roboto Serif Black"/>
              <a:sym typeface="Roboto Serif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48"/>
                                        </p:tgtEl>
                                        <p:attrNameLst>
                                          <p:attrName>style.visibility</p:attrName>
                                        </p:attrNameLst>
                                      </p:cBhvr>
                                      <p:to>
                                        <p:strVal val="visible"/>
                                      </p:to>
                                    </p:set>
                                    <p:anim calcmode="lin" valueType="num">
                                      <p:cBhvr additive="base">
                                        <p:cTn dur="1000"/>
                                        <p:tgtEl>
                                          <p:spTgt spid="14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9"/>
                                        </p:tgtEl>
                                        <p:attrNameLst>
                                          <p:attrName>style.visibility</p:attrName>
                                        </p:attrNameLst>
                                      </p:cBhvr>
                                      <p:to>
                                        <p:strVal val="visible"/>
                                      </p:to>
                                    </p:set>
                                    <p:anim calcmode="lin" valueType="num">
                                      <p:cBhvr additive="base">
                                        <p:cTn dur="1000"/>
                                        <p:tgtEl>
                                          <p:spTgt spid="14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FE471"/>
        </a:solidFill>
      </p:bgPr>
    </p:bg>
    <p:spTree>
      <p:nvGrpSpPr>
        <p:cNvPr id="210" name="Shape 210"/>
        <p:cNvGrpSpPr/>
        <p:nvPr/>
      </p:nvGrpSpPr>
      <p:grpSpPr>
        <a:xfrm>
          <a:off x="0" y="0"/>
          <a:ext cx="0" cy="0"/>
          <a:chOff x="0" y="0"/>
          <a:chExt cx="0" cy="0"/>
        </a:xfrm>
      </p:grpSpPr>
      <p:pic>
        <p:nvPicPr>
          <p:cNvPr id="211" name="Google Shape;211;p11"/>
          <p:cNvPicPr preferRelativeResize="0"/>
          <p:nvPr/>
        </p:nvPicPr>
        <p:blipFill rotWithShape="1">
          <a:blip r:embed="rId3">
            <a:alphaModFix/>
          </a:blip>
          <a:srcRect b="0" l="0" r="0" t="0"/>
          <a:stretch/>
        </p:blipFill>
        <p:spPr>
          <a:xfrm>
            <a:off x="829338" y="372140"/>
            <a:ext cx="7400921" cy="442048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11"/>
                                        </p:tgtEl>
                                        <p:attrNameLst>
                                          <p:attrName>style.visibility</p:attrName>
                                        </p:attrNameLst>
                                      </p:cBhvr>
                                      <p:to>
                                        <p:strVal val="visible"/>
                                      </p:to>
                                    </p:set>
                                    <p:anim calcmode="lin" valueType="num">
                                      <p:cBhvr additive="base">
                                        <p:cTn dur="1000"/>
                                        <p:tgtEl>
                                          <p:spTgt spid="21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FE471"/>
        </a:solidFill>
      </p:bgPr>
    </p:bg>
    <p:spTree>
      <p:nvGrpSpPr>
        <p:cNvPr id="215" name="Shape 215"/>
        <p:cNvGrpSpPr/>
        <p:nvPr/>
      </p:nvGrpSpPr>
      <p:grpSpPr>
        <a:xfrm>
          <a:off x="0" y="0"/>
          <a:ext cx="0" cy="0"/>
          <a:chOff x="0" y="0"/>
          <a:chExt cx="0" cy="0"/>
        </a:xfrm>
      </p:grpSpPr>
      <p:pic>
        <p:nvPicPr>
          <p:cNvPr id="216" name="Google Shape;216;p12"/>
          <p:cNvPicPr preferRelativeResize="0"/>
          <p:nvPr/>
        </p:nvPicPr>
        <p:blipFill rotWithShape="1">
          <a:blip r:embed="rId3">
            <a:alphaModFix/>
          </a:blip>
          <a:srcRect b="0" l="0" r="0" t="0"/>
          <a:stretch/>
        </p:blipFill>
        <p:spPr>
          <a:xfrm>
            <a:off x="1168533" y="518224"/>
            <a:ext cx="7081284" cy="410704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6"/>
                                        </p:tgtEl>
                                        <p:attrNameLst>
                                          <p:attrName>style.visibility</p:attrName>
                                        </p:attrNameLst>
                                      </p:cBhvr>
                                      <p:to>
                                        <p:strVal val="visible"/>
                                      </p:to>
                                    </p:set>
                                    <p:anim calcmode="lin" valueType="num">
                                      <p:cBhvr additive="base">
                                        <p:cTn dur="1000"/>
                                        <p:tgtEl>
                                          <p:spTgt spid="21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FE471"/>
        </a:solidFill>
      </p:bgPr>
    </p:bg>
    <p:spTree>
      <p:nvGrpSpPr>
        <p:cNvPr id="220" name="Shape 220"/>
        <p:cNvGrpSpPr/>
        <p:nvPr/>
      </p:nvGrpSpPr>
      <p:grpSpPr>
        <a:xfrm>
          <a:off x="0" y="0"/>
          <a:ext cx="0" cy="0"/>
          <a:chOff x="0" y="0"/>
          <a:chExt cx="0" cy="0"/>
        </a:xfrm>
      </p:grpSpPr>
      <p:pic>
        <p:nvPicPr>
          <p:cNvPr id="221" name="Google Shape;221;p13"/>
          <p:cNvPicPr preferRelativeResize="0"/>
          <p:nvPr/>
        </p:nvPicPr>
        <p:blipFill rotWithShape="1">
          <a:blip r:embed="rId3">
            <a:alphaModFix/>
          </a:blip>
          <a:srcRect b="0" l="0" r="0" t="0"/>
          <a:stretch/>
        </p:blipFill>
        <p:spPr>
          <a:xfrm>
            <a:off x="776176" y="499731"/>
            <a:ext cx="7029758" cy="42701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1"/>
                                        </p:tgtEl>
                                        <p:attrNameLst>
                                          <p:attrName>style.visibility</p:attrName>
                                        </p:attrNameLst>
                                      </p:cBhvr>
                                      <p:to>
                                        <p:strVal val="visible"/>
                                      </p:to>
                                    </p:set>
                                    <p:anim calcmode="lin" valueType="num">
                                      <p:cBhvr additive="base">
                                        <p:cTn dur="1000"/>
                                        <p:tgtEl>
                                          <p:spTgt spid="22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FE471"/>
        </a:solidFill>
      </p:bgPr>
    </p:bg>
    <p:spTree>
      <p:nvGrpSpPr>
        <p:cNvPr id="225" name="Shape 225"/>
        <p:cNvGrpSpPr/>
        <p:nvPr/>
      </p:nvGrpSpPr>
      <p:grpSpPr>
        <a:xfrm>
          <a:off x="0" y="0"/>
          <a:ext cx="0" cy="0"/>
          <a:chOff x="0" y="0"/>
          <a:chExt cx="0" cy="0"/>
        </a:xfrm>
      </p:grpSpPr>
      <p:pic>
        <p:nvPicPr>
          <p:cNvPr id="226" name="Google Shape;226;p14"/>
          <p:cNvPicPr preferRelativeResize="0"/>
          <p:nvPr/>
        </p:nvPicPr>
        <p:blipFill rotWithShape="1">
          <a:blip r:embed="rId3">
            <a:alphaModFix/>
          </a:blip>
          <a:srcRect b="0" l="0" r="0" t="0"/>
          <a:stretch/>
        </p:blipFill>
        <p:spPr>
          <a:xfrm>
            <a:off x="607300" y="192425"/>
            <a:ext cx="8156925" cy="4591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26"/>
                                        </p:tgtEl>
                                        <p:attrNameLst>
                                          <p:attrName>style.visibility</p:attrName>
                                        </p:attrNameLst>
                                      </p:cBhvr>
                                      <p:to>
                                        <p:strVal val="visible"/>
                                      </p:to>
                                    </p:set>
                                    <p:anim calcmode="lin" valueType="num">
                                      <p:cBhvr additive="base">
                                        <p:cTn dur="1000"/>
                                        <p:tgtEl>
                                          <p:spTgt spid="22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0" name="Shape 230"/>
        <p:cNvGrpSpPr/>
        <p:nvPr/>
      </p:nvGrpSpPr>
      <p:grpSpPr>
        <a:xfrm>
          <a:off x="0" y="0"/>
          <a:ext cx="0" cy="0"/>
          <a:chOff x="0" y="0"/>
          <a:chExt cx="0" cy="0"/>
        </a:xfrm>
      </p:grpSpPr>
      <p:sp>
        <p:nvSpPr>
          <p:cNvPr id="231" name="Google Shape;231;p15"/>
          <p:cNvSpPr txBox="1"/>
          <p:nvPr/>
        </p:nvSpPr>
        <p:spPr>
          <a:xfrm>
            <a:off x="555872" y="912052"/>
            <a:ext cx="8165100" cy="39867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rgbClr val="000000"/>
              </a:buClr>
              <a:buSzPts val="1300"/>
              <a:buFont typeface="Arial"/>
              <a:buNone/>
            </a:pPr>
            <a:r>
              <a:rPr b="1" i="0" lang="es-419" sz="1300" u="none" cap="none" strike="noStrike">
                <a:solidFill>
                  <a:srgbClr val="000000"/>
                </a:solidFill>
                <a:latin typeface="Trebuchet MS"/>
                <a:ea typeface="Trebuchet MS"/>
                <a:cs typeface="Trebuchet MS"/>
                <a:sym typeface="Trebuchet MS"/>
              </a:rPr>
              <a:t>Durante las entrevistas telefónicas mantenidas con la población objetivo, se detectaron diversas formas de subsistencia relacionadas en la mayor parte de los casos con experiencias de vida, propias de cada organización familiar, la singularidad de cada sujetx, sus prácticas cotidianas, la estructura de los vínculos sociales y su capital simbólico. Si bien es necesario aclarar que la mayoría de los adultos mayores consultados percibían una jubilación mínima, con beneficio de PAMI, los mecanismos para abordar la pandemia COVID-19 en particular, giraron en torno a la continuidad de las tareas del hogar y las compras, así como también los trámites de cobro de jubilación u Obra Social y con ello la adaptación a las nuevas formas comunicacionales para conseguir recetas de medicamentos y turnos médicos. La capacitación en nuevas tecnologías fue una de las aristas más conversadas con las profesionales, respecto de la organización familiar. Video-llamadas con hijos/as, nietos/as, sobrinos/as, amigos/as.  En todos los aspectos de la vida en sociedad, la población mayor ha dado muestras de ingenio para sortear obstáculos y en la mayoría de los casos, ante el mote de “población de riesgo”, las reacciones no tardaron en llegar, mostrándose más auto suficientes, reclamando por sus necesidades y sus derechos.</a:t>
            </a:r>
            <a:endParaRPr b="1" i="0" sz="1300" u="none" cap="none" strike="noStrike">
              <a:solidFill>
                <a:srgbClr val="000000"/>
              </a:solidFill>
              <a:latin typeface="Trebuchet MS"/>
              <a:ea typeface="Trebuchet MS"/>
              <a:cs typeface="Trebuchet MS"/>
              <a:sym typeface="Trebuchet MS"/>
            </a:endParaRPr>
          </a:p>
        </p:txBody>
      </p:sp>
      <p:sp>
        <p:nvSpPr>
          <p:cNvPr id="232" name="Google Shape;232;p15"/>
          <p:cNvSpPr txBox="1"/>
          <p:nvPr/>
        </p:nvSpPr>
        <p:spPr>
          <a:xfrm>
            <a:off x="779790" y="210221"/>
            <a:ext cx="7305600" cy="5541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1" i="0" lang="es-419" sz="2400" u="none" cap="none" strike="noStrike">
                <a:solidFill>
                  <a:schemeClr val="dk1"/>
                </a:solidFill>
                <a:latin typeface="Trebuchet MS"/>
                <a:ea typeface="Trebuchet MS"/>
                <a:cs typeface="Trebuchet MS"/>
                <a:sym typeface="Trebuchet MS"/>
              </a:rPr>
              <a:t>ANTE EL ENCIERRO Y EL FUTURO INCIERTO</a:t>
            </a:r>
            <a:endParaRPr b="1" i="0" sz="2400" u="none" cap="none" strike="noStrike">
              <a:solidFill>
                <a:schemeClr val="dk1"/>
              </a:solidFill>
              <a:latin typeface="Trebuchet MS"/>
              <a:ea typeface="Trebuchet MS"/>
              <a:cs typeface="Trebuchet MS"/>
              <a:sym typeface="Trebuchet MS"/>
            </a:endParaRPr>
          </a:p>
        </p:txBody>
      </p:sp>
      <p:sp>
        <p:nvSpPr>
          <p:cNvPr id="233" name="Google Shape;233;p15"/>
          <p:cNvSpPr txBox="1"/>
          <p:nvPr/>
        </p:nvSpPr>
        <p:spPr>
          <a:xfrm>
            <a:off x="-1544400" y="1369800"/>
            <a:ext cx="733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FE471"/>
        </a:solidFill>
      </p:bgPr>
    </p:bg>
    <p:spTree>
      <p:nvGrpSpPr>
        <p:cNvPr id="237" name="Shape 237"/>
        <p:cNvGrpSpPr/>
        <p:nvPr/>
      </p:nvGrpSpPr>
      <p:grpSpPr>
        <a:xfrm>
          <a:off x="0" y="0"/>
          <a:ext cx="0" cy="0"/>
          <a:chOff x="0" y="0"/>
          <a:chExt cx="0" cy="0"/>
        </a:xfrm>
      </p:grpSpPr>
      <p:sp>
        <p:nvSpPr>
          <p:cNvPr id="238" name="Google Shape;238;p16"/>
          <p:cNvSpPr txBox="1"/>
          <p:nvPr>
            <p:ph type="title"/>
          </p:nvPr>
        </p:nvSpPr>
        <p:spPr>
          <a:xfrm>
            <a:off x="759675" y="180176"/>
            <a:ext cx="2890800" cy="669300"/>
          </a:xfrm>
          <a:prstGeom prst="rect">
            <a:avLst/>
          </a:prstGeom>
          <a:noFill/>
          <a:ln cap="flat" cmpd="sng" w="38100">
            <a:solidFill>
              <a:schemeClr val="dk1"/>
            </a:solidFill>
            <a:prstDash val="solid"/>
            <a:round/>
            <a:headEnd len="sm" w="sm" type="none"/>
            <a:tailEnd len="sm" w="sm" type="none"/>
          </a:ln>
        </p:spPr>
        <p:txBody>
          <a:bodyPr anchorCtr="0" anchor="b" bIns="91425" lIns="91425" spcFirstLastPara="1" rIns="91425" wrap="square" tIns="91425">
            <a:normAutofit fontScale="90000"/>
          </a:bodyPr>
          <a:lstStyle/>
          <a:p>
            <a:pPr indent="0" lvl="0" marL="0" rtl="0" algn="ctr">
              <a:spcBef>
                <a:spcPts val="0"/>
              </a:spcBef>
              <a:spcAft>
                <a:spcPts val="0"/>
              </a:spcAft>
              <a:buClr>
                <a:schemeClr val="accent1"/>
              </a:buClr>
              <a:buSzPct val="120000"/>
              <a:buFont typeface="Trebuchet MS"/>
              <a:buNone/>
            </a:pPr>
            <a:r>
              <a:rPr lang="es-419" sz="3500">
                <a:solidFill>
                  <a:schemeClr val="dk1"/>
                </a:solidFill>
              </a:rPr>
              <a:t>CONCLUSIONES</a:t>
            </a:r>
            <a:endParaRPr b="1" sz="4100">
              <a:solidFill>
                <a:schemeClr val="dk1"/>
              </a:solidFill>
            </a:endParaRPr>
          </a:p>
        </p:txBody>
      </p:sp>
      <p:sp>
        <p:nvSpPr>
          <p:cNvPr id="239" name="Google Shape;239;p16"/>
          <p:cNvSpPr txBox="1"/>
          <p:nvPr>
            <p:ph idx="1" type="body"/>
          </p:nvPr>
        </p:nvSpPr>
        <p:spPr>
          <a:xfrm>
            <a:off x="649575" y="2249375"/>
            <a:ext cx="6994800" cy="23280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1800"/>
              <a:buNone/>
            </a:pPr>
            <a:r>
              <a:rPr lang="es-419" sz="1850"/>
              <a:t>Mientras que el envejecimiento individual, es un proceso de evolución irreversible que experimenta cada persona durante el transcurso de su vida, cada una de ellas  transitan por distintos procesos de envejecimiento, ya que lo que se pone en juego no solamente responde a cuestiones biológicas, sino también sociales y psicológicas.</a:t>
            </a:r>
            <a:endParaRPr sz="1850"/>
          </a:p>
          <a:p>
            <a:pPr indent="0" lvl="0" marL="0" rtl="0" algn="l">
              <a:lnSpc>
                <a:spcPct val="90000"/>
              </a:lnSpc>
              <a:spcBef>
                <a:spcPts val="1200"/>
              </a:spcBef>
              <a:spcAft>
                <a:spcPts val="1200"/>
              </a:spcAft>
              <a:buSzPts val="1800"/>
              <a:buNone/>
            </a:pPr>
            <a:r>
              <a:t/>
            </a:r>
            <a:endParaRPr/>
          </a:p>
        </p:txBody>
      </p:sp>
      <p:sp>
        <p:nvSpPr>
          <p:cNvPr id="240" name="Google Shape;240;p16"/>
          <p:cNvSpPr txBox="1"/>
          <p:nvPr>
            <p:ph idx="2" type="body"/>
          </p:nvPr>
        </p:nvSpPr>
        <p:spPr>
          <a:xfrm>
            <a:off x="649575" y="997475"/>
            <a:ext cx="7104900" cy="1251900"/>
          </a:xfrm>
          <a:prstGeom prst="rect">
            <a:avLst/>
          </a:prstGeom>
        </p:spPr>
        <p:txBody>
          <a:bodyPr anchorCtr="0" anchor="t" bIns="45700" lIns="91425" spcFirstLastPara="1" rIns="91425" wrap="square" tIns="45700">
            <a:normAutofit/>
          </a:bodyPr>
          <a:lstStyle/>
          <a:p>
            <a:pPr indent="0" lvl="0" marL="0" rtl="0" algn="l">
              <a:spcBef>
                <a:spcPts val="750"/>
              </a:spcBef>
              <a:spcAft>
                <a:spcPts val="0"/>
              </a:spcAft>
              <a:buNone/>
            </a:pPr>
            <a:r>
              <a:rPr lang="es-419" sz="1850"/>
              <a:t>La vejez debe verse comprendida como un concepto que se construye social y culturalmente en cada espacio y tiempo, que se representa a partir de las condiciones materiales y simbólicas de vida, adoptando una multiplicidad de rostros</a:t>
            </a:r>
            <a:endParaRPr sz="185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17281ae41c0_1_1"/>
          <p:cNvSpPr txBox="1"/>
          <p:nvPr>
            <p:ph idx="1" type="body"/>
          </p:nvPr>
        </p:nvSpPr>
        <p:spPr>
          <a:xfrm>
            <a:off x="508000" y="1379276"/>
            <a:ext cx="6589500" cy="3151800"/>
          </a:xfrm>
          <a:prstGeom prst="rect">
            <a:avLst/>
          </a:prstGeom>
        </p:spPr>
        <p:txBody>
          <a:bodyPr anchorCtr="0" anchor="t" bIns="45700" lIns="91425" spcFirstLastPara="1" rIns="91425" wrap="square" tIns="45700">
            <a:normAutofit fontScale="92500" lnSpcReduction="20000"/>
          </a:bodyPr>
          <a:lstStyle/>
          <a:p>
            <a:pPr indent="-360759" lvl="0" marL="457200" rtl="0" algn="l">
              <a:spcBef>
                <a:spcPts val="750"/>
              </a:spcBef>
              <a:spcAft>
                <a:spcPts val="0"/>
              </a:spcAft>
              <a:buSzPct val="100000"/>
              <a:buChar char="►"/>
            </a:pPr>
            <a:r>
              <a:rPr lang="es-419" sz="2250"/>
              <a:t>Repensar  los conceptos de vejez, envejecimiento y estereotipos</a:t>
            </a:r>
            <a:endParaRPr sz="2250"/>
          </a:p>
          <a:p>
            <a:pPr indent="0" lvl="0" marL="457200" rtl="0" algn="l">
              <a:spcBef>
                <a:spcPts val="750"/>
              </a:spcBef>
              <a:spcAft>
                <a:spcPts val="0"/>
              </a:spcAft>
              <a:buNone/>
            </a:pPr>
            <a:r>
              <a:t/>
            </a:r>
            <a:endParaRPr sz="2250"/>
          </a:p>
          <a:p>
            <a:pPr indent="-360759" lvl="0" marL="457200" rtl="0" algn="l">
              <a:spcBef>
                <a:spcPts val="750"/>
              </a:spcBef>
              <a:spcAft>
                <a:spcPts val="0"/>
              </a:spcAft>
              <a:buSzPct val="100000"/>
              <a:buChar char="►"/>
            </a:pPr>
            <a:r>
              <a:rPr lang="es-419" sz="2250"/>
              <a:t>Considerar los recursos </a:t>
            </a:r>
            <a:r>
              <a:rPr lang="es-419" sz="2250"/>
              <a:t>simbólicos </a:t>
            </a:r>
            <a:r>
              <a:rPr lang="es-419" sz="2250"/>
              <a:t>y </a:t>
            </a:r>
            <a:r>
              <a:rPr lang="es-419" sz="2250"/>
              <a:t>bagajes</a:t>
            </a:r>
            <a:r>
              <a:rPr lang="es-419" sz="2250"/>
              <a:t> de experiencias que posibilitaron transitar el ASPO </a:t>
            </a:r>
            <a:endParaRPr sz="2250"/>
          </a:p>
          <a:p>
            <a:pPr indent="0" lvl="0" marL="457200" rtl="0" algn="l">
              <a:spcBef>
                <a:spcPts val="750"/>
              </a:spcBef>
              <a:spcAft>
                <a:spcPts val="0"/>
              </a:spcAft>
              <a:buNone/>
            </a:pPr>
            <a:r>
              <a:t/>
            </a:r>
            <a:endParaRPr sz="2250"/>
          </a:p>
          <a:p>
            <a:pPr indent="-360759" lvl="0" marL="457200" rtl="0" algn="l">
              <a:spcBef>
                <a:spcPts val="750"/>
              </a:spcBef>
              <a:spcAft>
                <a:spcPts val="0"/>
              </a:spcAft>
              <a:buSzPct val="100000"/>
              <a:buChar char="►"/>
            </a:pPr>
            <a:r>
              <a:rPr lang="es-419" sz="2250"/>
              <a:t>Adquisición</a:t>
            </a:r>
            <a:r>
              <a:rPr lang="es-419" sz="2250"/>
              <a:t> de nuevas herramientas de </a:t>
            </a:r>
            <a:r>
              <a:rPr lang="es-419" sz="2250"/>
              <a:t>comunicación</a:t>
            </a:r>
            <a:endParaRPr sz="2250"/>
          </a:p>
          <a:p>
            <a:pPr indent="0" lvl="0" marL="0" rtl="0" algn="l">
              <a:spcBef>
                <a:spcPts val="750"/>
              </a:spcBef>
              <a:spcAft>
                <a:spcPts val="0"/>
              </a:spcAft>
              <a:buNone/>
            </a:pPr>
            <a:r>
              <a:rPr lang="es-419"/>
              <a:t>         </a:t>
            </a:r>
            <a:endParaRPr/>
          </a:p>
          <a:p>
            <a:pPr indent="-313182" lvl="0" marL="457200" rtl="0" algn="l">
              <a:spcBef>
                <a:spcPts val="750"/>
              </a:spcBef>
              <a:spcAft>
                <a:spcPts val="0"/>
              </a:spcAft>
              <a:buSzPct val="106666"/>
              <a:buChar char="-"/>
            </a:pPr>
            <a:r>
              <a:rPr lang="es-419"/>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45"/>
                                        </p:tgtEl>
                                        <p:attrNameLst>
                                          <p:attrName>style.visibility</p:attrName>
                                        </p:attrNameLst>
                                      </p:cBhvr>
                                      <p:to>
                                        <p:strVal val="visible"/>
                                      </p:to>
                                    </p:set>
                                    <p:anim calcmode="lin" valueType="num">
                                      <p:cBhvr additive="base">
                                        <p:cTn dur="1000"/>
                                        <p:tgtEl>
                                          <p:spTgt spid="245"/>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FE471"/>
        </a:solidFill>
      </p:bgPr>
    </p:bg>
    <p:spTree>
      <p:nvGrpSpPr>
        <p:cNvPr id="249" name="Shape 249"/>
        <p:cNvGrpSpPr/>
        <p:nvPr/>
      </p:nvGrpSpPr>
      <p:grpSpPr>
        <a:xfrm>
          <a:off x="0" y="0"/>
          <a:ext cx="0" cy="0"/>
          <a:chOff x="0" y="0"/>
          <a:chExt cx="0" cy="0"/>
        </a:xfrm>
      </p:grpSpPr>
      <p:sp>
        <p:nvSpPr>
          <p:cNvPr id="250" name="Google Shape;250;g17281ae41c0_1_7"/>
          <p:cNvSpPr txBox="1"/>
          <p:nvPr>
            <p:ph type="title"/>
          </p:nvPr>
        </p:nvSpPr>
        <p:spPr>
          <a:xfrm>
            <a:off x="3017125" y="3864825"/>
            <a:ext cx="6126900" cy="1048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s-419" sz="4800"/>
              <a:t>   </a:t>
            </a:r>
            <a:r>
              <a:rPr b="1" lang="es-419" sz="4800"/>
              <a:t>¡GRACIAS!</a:t>
            </a:r>
            <a:endParaRPr b="1" sz="4800"/>
          </a:p>
        </p:txBody>
      </p:sp>
      <p:sp>
        <p:nvSpPr>
          <p:cNvPr id="251" name="Google Shape;251;g17281ae41c0_1_7"/>
          <p:cNvSpPr txBox="1"/>
          <p:nvPr>
            <p:ph idx="1" type="body"/>
          </p:nvPr>
        </p:nvSpPr>
        <p:spPr>
          <a:xfrm>
            <a:off x="507250" y="609675"/>
            <a:ext cx="6838500" cy="3577200"/>
          </a:xfrm>
          <a:prstGeom prst="rect">
            <a:avLst/>
          </a:prstGeom>
        </p:spPr>
        <p:txBody>
          <a:bodyPr anchorCtr="0" anchor="t" bIns="45700" lIns="91425" spcFirstLastPara="1" rIns="91425" wrap="square" tIns="45700">
            <a:noAutofit/>
          </a:bodyPr>
          <a:lstStyle/>
          <a:p>
            <a:pPr indent="0" lvl="0" marL="0" rtl="0" algn="l">
              <a:lnSpc>
                <a:spcPct val="130000"/>
              </a:lnSpc>
              <a:spcBef>
                <a:spcPts val="0"/>
              </a:spcBef>
              <a:spcAft>
                <a:spcPts val="0"/>
              </a:spcAft>
              <a:buNone/>
            </a:pPr>
            <a:r>
              <a:rPr b="1" i="1" lang="es-419" sz="2400">
                <a:solidFill>
                  <a:schemeClr val="dk1"/>
                </a:solidFill>
                <a:latin typeface="Liberation Serif"/>
                <a:ea typeface="Liberation Serif"/>
                <a:cs typeface="Liberation Serif"/>
                <a:sym typeface="Liberation Serif"/>
              </a:rPr>
              <a:t>“Si se llevasen el miedo,</a:t>
            </a:r>
            <a:endParaRPr b="1" i="1" sz="2400">
              <a:solidFill>
                <a:schemeClr val="dk1"/>
              </a:solidFill>
              <a:latin typeface="Liberation Serif"/>
              <a:ea typeface="Liberation Serif"/>
              <a:cs typeface="Liberation Serif"/>
              <a:sym typeface="Liberation Serif"/>
            </a:endParaRPr>
          </a:p>
          <a:p>
            <a:pPr indent="0" lvl="0" marL="0" rtl="0" algn="l">
              <a:lnSpc>
                <a:spcPct val="130000"/>
              </a:lnSpc>
              <a:spcBef>
                <a:spcPts val="0"/>
              </a:spcBef>
              <a:spcAft>
                <a:spcPts val="0"/>
              </a:spcAft>
              <a:buNone/>
            </a:pPr>
            <a:r>
              <a:rPr b="1" i="1" lang="es-419" sz="2400">
                <a:solidFill>
                  <a:schemeClr val="dk1"/>
                </a:solidFill>
                <a:latin typeface="Liberation Serif"/>
                <a:ea typeface="Liberation Serif"/>
                <a:cs typeface="Liberation Serif"/>
                <a:sym typeface="Liberation Serif"/>
              </a:rPr>
              <a:t>y nos </a:t>
            </a:r>
            <a:r>
              <a:rPr b="1" i="1" lang="es-419" sz="2400">
                <a:solidFill>
                  <a:schemeClr val="dk1"/>
                </a:solidFill>
                <a:latin typeface="Liberation Serif"/>
                <a:ea typeface="Liberation Serif"/>
                <a:cs typeface="Liberation Serif"/>
                <a:sym typeface="Liberation Serif"/>
              </a:rPr>
              <a:t>dejasen lo</a:t>
            </a:r>
            <a:r>
              <a:rPr b="1" i="1" lang="es-419" sz="2400">
                <a:solidFill>
                  <a:schemeClr val="dk1"/>
                </a:solidFill>
                <a:latin typeface="Liberation Serif"/>
                <a:ea typeface="Liberation Serif"/>
                <a:cs typeface="Liberation Serif"/>
                <a:sym typeface="Liberation Serif"/>
              </a:rPr>
              <a:t> bailado</a:t>
            </a:r>
            <a:endParaRPr b="1" i="1" sz="2400">
              <a:solidFill>
                <a:schemeClr val="dk1"/>
              </a:solidFill>
              <a:latin typeface="Liberation Serif"/>
              <a:ea typeface="Liberation Serif"/>
              <a:cs typeface="Liberation Serif"/>
              <a:sym typeface="Liberation Serif"/>
            </a:endParaRPr>
          </a:p>
          <a:p>
            <a:pPr indent="0" lvl="0" marL="0" rtl="0" algn="l">
              <a:lnSpc>
                <a:spcPct val="130000"/>
              </a:lnSpc>
              <a:spcBef>
                <a:spcPts val="0"/>
              </a:spcBef>
              <a:spcAft>
                <a:spcPts val="0"/>
              </a:spcAft>
              <a:buNone/>
            </a:pPr>
            <a:r>
              <a:rPr b="1" i="1" lang="es-419" sz="2400">
                <a:solidFill>
                  <a:schemeClr val="dk1"/>
                </a:solidFill>
                <a:latin typeface="Liberation Serif"/>
                <a:ea typeface="Liberation Serif"/>
                <a:cs typeface="Liberation Serif"/>
                <a:sym typeface="Liberation Serif"/>
              </a:rPr>
              <a:t>para </a:t>
            </a:r>
            <a:r>
              <a:rPr b="1" i="1" lang="es-419" sz="2400">
                <a:solidFill>
                  <a:schemeClr val="dk1"/>
                </a:solidFill>
                <a:latin typeface="Liberation Serif"/>
                <a:ea typeface="Liberation Serif"/>
                <a:cs typeface="Liberation Serif"/>
                <a:sym typeface="Liberation Serif"/>
              </a:rPr>
              <a:t>enfrentar</a:t>
            </a:r>
            <a:r>
              <a:rPr b="1" i="1" lang="es-419" sz="2400">
                <a:solidFill>
                  <a:schemeClr val="dk1"/>
                </a:solidFill>
                <a:latin typeface="Liberation Serif"/>
                <a:ea typeface="Liberation Serif"/>
                <a:cs typeface="Liberation Serif"/>
                <a:sym typeface="Liberation Serif"/>
              </a:rPr>
              <a:t> el presente…” </a:t>
            </a:r>
            <a:endParaRPr b="1" i="1" sz="2400">
              <a:solidFill>
                <a:schemeClr val="dk1"/>
              </a:solidFill>
              <a:latin typeface="Liberation Serif"/>
              <a:ea typeface="Liberation Serif"/>
              <a:cs typeface="Liberation Serif"/>
              <a:sym typeface="Liberation Serif"/>
            </a:endParaRPr>
          </a:p>
          <a:p>
            <a:pPr indent="0" lvl="0" marL="0" rtl="0" algn="l">
              <a:lnSpc>
                <a:spcPct val="130000"/>
              </a:lnSpc>
              <a:spcBef>
                <a:spcPts val="0"/>
              </a:spcBef>
              <a:spcAft>
                <a:spcPts val="0"/>
              </a:spcAft>
              <a:buNone/>
            </a:pPr>
            <a:r>
              <a:t/>
            </a:r>
            <a:endParaRPr sz="2400">
              <a:solidFill>
                <a:schemeClr val="dk1"/>
              </a:solidFill>
              <a:latin typeface="Liberation Serif"/>
              <a:ea typeface="Liberation Serif"/>
              <a:cs typeface="Liberation Serif"/>
              <a:sym typeface="Liberation Serif"/>
            </a:endParaRPr>
          </a:p>
          <a:p>
            <a:pPr indent="0" lvl="0" marL="0" rtl="0" algn="l">
              <a:lnSpc>
                <a:spcPct val="130000"/>
              </a:lnSpc>
              <a:spcBef>
                <a:spcPts val="0"/>
              </a:spcBef>
              <a:spcAft>
                <a:spcPts val="0"/>
              </a:spcAft>
              <a:buClr>
                <a:schemeClr val="dk1"/>
              </a:buClr>
              <a:buSzPts val="1100"/>
              <a:buFont typeface="Arial"/>
              <a:buNone/>
            </a:pPr>
            <a:r>
              <a:rPr b="1" lang="es-419" sz="2400">
                <a:solidFill>
                  <a:schemeClr val="dk1"/>
                </a:solidFill>
                <a:latin typeface="Liberation Serif"/>
                <a:ea typeface="Liberation Serif"/>
                <a:cs typeface="Liberation Serif"/>
                <a:sym typeface="Liberation Serif"/>
              </a:rPr>
              <a:t>“</a:t>
            </a:r>
            <a:r>
              <a:rPr b="1" lang="es-419" sz="2400">
                <a:solidFill>
                  <a:schemeClr val="dk1"/>
                </a:solidFill>
                <a:latin typeface="Liberation Serif"/>
                <a:ea typeface="Liberation Serif"/>
                <a:cs typeface="Liberation Serif"/>
                <a:sym typeface="Liberation Serif"/>
              </a:rPr>
              <a:t>Quizás</a:t>
            </a:r>
            <a:r>
              <a:rPr b="1" lang="es-419" sz="2400">
                <a:solidFill>
                  <a:schemeClr val="dk1"/>
                </a:solidFill>
                <a:latin typeface="Liberation Serif"/>
                <a:ea typeface="Liberation Serif"/>
                <a:cs typeface="Liberation Serif"/>
                <a:sym typeface="Liberation Serif"/>
              </a:rPr>
              <a:t> llegar a viejo” Joan Manuel Serrat </a:t>
            </a:r>
            <a:endParaRPr b="1" sz="2400">
              <a:solidFill>
                <a:schemeClr val="dk1"/>
              </a:solidFill>
              <a:latin typeface="Liberation Serif"/>
              <a:ea typeface="Liberation Serif"/>
              <a:cs typeface="Liberation Serif"/>
              <a:sym typeface="Liberation Serif"/>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251"/>
                                        </p:tgtEl>
                                        <p:attrNameLst>
                                          <p:attrName>style.visibility</p:attrName>
                                        </p:attrNameLst>
                                      </p:cBhvr>
                                      <p:to>
                                        <p:strVal val="visible"/>
                                      </p:to>
                                    </p:set>
                                    <p:anim calcmode="lin" valueType="num">
                                      <p:cBhvr additive="base">
                                        <p:cTn dur="1000"/>
                                        <p:tgtEl>
                                          <p:spTgt spid="25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50"/>
                                        </p:tgtEl>
                                        <p:attrNameLst>
                                          <p:attrName>style.visibility</p:attrName>
                                        </p:attrNameLst>
                                      </p:cBhvr>
                                      <p:to>
                                        <p:strVal val="visible"/>
                                      </p:to>
                                    </p:set>
                                    <p:anim calcmode="lin" valueType="num">
                                      <p:cBhvr additive="base">
                                        <p:cTn dur="1000"/>
                                        <p:tgtEl>
                                          <p:spTgt spid="250"/>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FE471"/>
        </a:solidFill>
      </p:bgPr>
    </p:bg>
    <p:spTree>
      <p:nvGrpSpPr>
        <p:cNvPr id="153" name="Shape 153"/>
        <p:cNvGrpSpPr/>
        <p:nvPr/>
      </p:nvGrpSpPr>
      <p:grpSpPr>
        <a:xfrm>
          <a:off x="0" y="0"/>
          <a:ext cx="0" cy="0"/>
          <a:chOff x="0" y="0"/>
          <a:chExt cx="0" cy="0"/>
        </a:xfrm>
      </p:grpSpPr>
      <p:pic>
        <p:nvPicPr>
          <p:cNvPr id="154" name="Google Shape;154;p2"/>
          <p:cNvPicPr preferRelativeResize="0"/>
          <p:nvPr/>
        </p:nvPicPr>
        <p:blipFill rotWithShape="1">
          <a:blip r:embed="rId3">
            <a:alphaModFix/>
          </a:blip>
          <a:srcRect b="0" l="0" r="0" t="0"/>
          <a:stretch/>
        </p:blipFill>
        <p:spPr>
          <a:xfrm>
            <a:off x="4720856" y="1620441"/>
            <a:ext cx="3100051" cy="2910579"/>
          </a:xfrm>
          <a:prstGeom prst="rect">
            <a:avLst/>
          </a:prstGeom>
          <a:noFill/>
          <a:ln cap="flat" cmpd="sng" w="28575">
            <a:solidFill>
              <a:schemeClr val="dk1"/>
            </a:solidFill>
            <a:prstDash val="solid"/>
            <a:round/>
            <a:headEnd len="sm" w="sm" type="none"/>
            <a:tailEnd len="sm" w="sm" type="none"/>
          </a:ln>
        </p:spPr>
      </p:pic>
      <p:sp>
        <p:nvSpPr>
          <p:cNvPr id="155" name="Google Shape;155;p2"/>
          <p:cNvSpPr txBox="1"/>
          <p:nvPr>
            <p:ph type="title"/>
          </p:nvPr>
        </p:nvSpPr>
        <p:spPr>
          <a:xfrm>
            <a:off x="1796902" y="499730"/>
            <a:ext cx="5178055" cy="797442"/>
          </a:xfrm>
          <a:prstGeom prst="rect">
            <a:avLst/>
          </a:prstGeom>
          <a:solidFill>
            <a:srgbClr val="3F7818"/>
          </a:solidFill>
          <a:ln cap="flat" cmpd="sng" w="28575">
            <a:solidFill>
              <a:schemeClr val="dk1"/>
            </a:solidFill>
            <a:prstDash val="solid"/>
            <a:round/>
            <a:headEnd len="sm" w="sm" type="none"/>
            <a:tailEnd len="sm" w="sm" type="none"/>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Trebuchet MS"/>
              <a:buNone/>
            </a:pPr>
            <a:r>
              <a:rPr b="1" lang="es-419" sz="2200">
                <a:solidFill>
                  <a:schemeClr val="lt1"/>
                </a:solidFill>
              </a:rPr>
              <a:t>MARZO 2020</a:t>
            </a:r>
            <a:br>
              <a:rPr b="1" lang="es-419" sz="2200">
                <a:solidFill>
                  <a:schemeClr val="lt1"/>
                </a:solidFill>
              </a:rPr>
            </a:br>
            <a:r>
              <a:rPr b="1" lang="es-419" sz="2800">
                <a:solidFill>
                  <a:schemeClr val="lt1"/>
                </a:solidFill>
              </a:rPr>
              <a:t>EL INICIO DEL ASPO</a:t>
            </a:r>
            <a:br>
              <a:rPr b="1" lang="es-419" sz="2800">
                <a:solidFill>
                  <a:schemeClr val="lt1"/>
                </a:solidFill>
              </a:rPr>
            </a:br>
            <a:endParaRPr>
              <a:solidFill>
                <a:schemeClr val="lt1"/>
              </a:solidFill>
            </a:endParaRPr>
          </a:p>
        </p:txBody>
      </p:sp>
      <p:sp>
        <p:nvSpPr>
          <p:cNvPr id="156" name="Google Shape;156;p2"/>
          <p:cNvSpPr txBox="1"/>
          <p:nvPr>
            <p:ph idx="1" type="body"/>
          </p:nvPr>
        </p:nvSpPr>
        <p:spPr>
          <a:xfrm>
            <a:off x="508001" y="1620442"/>
            <a:ext cx="3138026" cy="2910579"/>
          </a:xfrm>
          <a:prstGeom prst="rect">
            <a:avLst/>
          </a:prstGeom>
          <a:solidFill>
            <a:schemeClr val="accent1"/>
          </a:solidFill>
          <a:ln cap="flat" cmpd="sng" w="19050">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257175" lvl="0" marL="257175" rtl="0" algn="l">
              <a:spcBef>
                <a:spcPts val="0"/>
              </a:spcBef>
              <a:spcAft>
                <a:spcPts val="0"/>
              </a:spcAft>
              <a:buSzPts val="1280"/>
              <a:buChar char="►"/>
            </a:pPr>
            <a:r>
              <a:rPr lang="es-419" sz="1600">
                <a:solidFill>
                  <a:schemeClr val="lt1"/>
                </a:solidFill>
              </a:rPr>
              <a:t>La sociedad CARACTERIZADA en población esencial y población de riesgo</a:t>
            </a:r>
            <a:endParaRPr/>
          </a:p>
          <a:p>
            <a:pPr indent="-257175" lvl="0" marL="257175" rtl="0" algn="l">
              <a:spcBef>
                <a:spcPts val="750"/>
              </a:spcBef>
              <a:spcAft>
                <a:spcPts val="0"/>
              </a:spcAft>
              <a:buSzPts val="1280"/>
              <a:buChar char="►"/>
            </a:pPr>
            <a:r>
              <a:rPr lang="es-419" sz="1600">
                <a:solidFill>
                  <a:schemeClr val="lt1"/>
                </a:solidFill>
              </a:rPr>
              <a:t>Pandemia originada por el COVID-19</a:t>
            </a:r>
            <a:endParaRPr/>
          </a:p>
          <a:p>
            <a:pPr indent="-257175" lvl="0" marL="257175" rtl="0" algn="l">
              <a:spcBef>
                <a:spcPts val="750"/>
              </a:spcBef>
              <a:spcAft>
                <a:spcPts val="0"/>
              </a:spcAft>
              <a:buSzPts val="1280"/>
              <a:buChar char="►"/>
            </a:pPr>
            <a:r>
              <a:rPr lang="es-419" sz="1600">
                <a:solidFill>
                  <a:schemeClr val="lt1"/>
                </a:solidFill>
              </a:rPr>
              <a:t>DECNU-2020-297-APN-PTE</a:t>
            </a:r>
            <a:endParaRPr/>
          </a:p>
          <a:p>
            <a:pPr indent="-257175" lvl="0" marL="257175" rtl="0" algn="l">
              <a:spcBef>
                <a:spcPts val="750"/>
              </a:spcBef>
              <a:spcAft>
                <a:spcPts val="0"/>
              </a:spcAft>
              <a:buSzPts val="1280"/>
              <a:buChar char="►"/>
            </a:pPr>
            <a:r>
              <a:rPr lang="es-419" sz="1600">
                <a:solidFill>
                  <a:schemeClr val="lt1"/>
                </a:solidFill>
              </a:rPr>
              <a:t>Aislamiento social, preventivo y obligatorio (ASPO)</a:t>
            </a:r>
            <a:endParaRPr/>
          </a:p>
          <a:p>
            <a:pPr indent="-188595" lvl="0" marL="257175" rtl="0" algn="l">
              <a:spcBef>
                <a:spcPts val="750"/>
              </a:spcBef>
              <a:spcAft>
                <a:spcPts val="0"/>
              </a:spcAft>
              <a:buSzPts val="108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54"/>
                                        </p:tgtEl>
                                        <p:attrNameLst>
                                          <p:attrName>style.visibility</p:attrName>
                                        </p:attrNameLst>
                                      </p:cBhvr>
                                      <p:to>
                                        <p:strVal val="visible"/>
                                      </p:to>
                                    </p:set>
                                    <p:anim calcmode="lin" valueType="num">
                                      <p:cBhvr additive="base">
                                        <p:cTn dur="1000"/>
                                        <p:tgtEl>
                                          <p:spTgt spid="154"/>
                                        </p:tgtEl>
                                        <p:attrNameLst>
                                          <p:attrName>ppt_w</p:attrName>
                                        </p:attrNameLst>
                                      </p:cBhvr>
                                      <p:tavLst>
                                        <p:tav fmla="" tm="0">
                                          <p:val>
                                            <p:strVal val="0"/>
                                          </p:val>
                                        </p:tav>
                                        <p:tav fmla="" tm="100000">
                                          <p:val>
                                            <p:strVal val="#ppt_w"/>
                                          </p:val>
                                        </p:tav>
                                      </p:tavLst>
                                    </p:anim>
                                    <p:anim calcmode="lin" valueType="num">
                                      <p:cBhvr additive="base">
                                        <p:cTn dur="1000"/>
                                        <p:tgtEl>
                                          <p:spTgt spid="15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sp>
        <p:nvSpPr>
          <p:cNvPr id="161" name="Google Shape;161;p3"/>
          <p:cNvSpPr txBox="1"/>
          <p:nvPr/>
        </p:nvSpPr>
        <p:spPr>
          <a:xfrm>
            <a:off x="0" y="0"/>
            <a:ext cx="8948400" cy="4708951"/>
          </a:xfrm>
          <a:prstGeom prst="rect">
            <a:avLst/>
          </a:prstGeom>
          <a:noFill/>
          <a:ln>
            <a:noFill/>
          </a:ln>
        </p:spPr>
        <p:txBody>
          <a:bodyPr anchorCtr="0" anchor="t" bIns="91425" lIns="91425" spcFirstLastPara="1" rIns="91425" wrap="square" tIns="91425">
            <a:spAutoFit/>
          </a:bodyPr>
          <a:lstStyle/>
          <a:p>
            <a:pPr indent="457200" lvl="0" marL="0" marR="0" rtl="0" algn="ctr">
              <a:lnSpc>
                <a:spcPct val="150000"/>
              </a:lnSpc>
              <a:spcBef>
                <a:spcPts val="0"/>
              </a:spcBef>
              <a:spcAft>
                <a:spcPts val="0"/>
              </a:spcAft>
              <a:buClr>
                <a:srgbClr val="000000"/>
              </a:buClr>
              <a:buSzPts val="1900"/>
              <a:buFont typeface="Arial"/>
              <a:buNone/>
            </a:pPr>
            <a:r>
              <a:t/>
            </a:r>
            <a:endParaRPr b="1" i="0" sz="1900" u="none" cap="none" strike="noStrike">
              <a:solidFill>
                <a:schemeClr val="dk1"/>
              </a:solidFill>
              <a:latin typeface="Arial"/>
              <a:ea typeface="Arial"/>
              <a:cs typeface="Arial"/>
              <a:sym typeface="Arial"/>
            </a:endParaRPr>
          </a:p>
          <a:p>
            <a:pPr indent="457200" lvl="0" marL="0" marR="0" rtl="0" algn="ctr">
              <a:lnSpc>
                <a:spcPct val="150000"/>
              </a:lnSpc>
              <a:spcBef>
                <a:spcPts val="0"/>
              </a:spcBef>
              <a:spcAft>
                <a:spcPts val="0"/>
              </a:spcAft>
              <a:buClr>
                <a:srgbClr val="000000"/>
              </a:buClr>
              <a:buSzPts val="1900"/>
              <a:buFont typeface="Arial"/>
              <a:buNone/>
            </a:pPr>
            <a:r>
              <a:t/>
            </a:r>
            <a:endParaRPr b="1" i="0" sz="1900" u="none" cap="none" strike="noStrike">
              <a:solidFill>
                <a:schemeClr val="dk1"/>
              </a:solidFill>
              <a:latin typeface="Arial"/>
              <a:ea typeface="Arial"/>
              <a:cs typeface="Arial"/>
              <a:sym typeface="Arial"/>
            </a:endParaRPr>
          </a:p>
          <a:p>
            <a:pPr indent="0" lvl="0" marL="457200" marR="0" rtl="0" algn="l">
              <a:lnSpc>
                <a:spcPct val="150000"/>
              </a:lnSpc>
              <a:spcBef>
                <a:spcPts val="0"/>
              </a:spcBef>
              <a:spcAft>
                <a:spcPts val="0"/>
              </a:spcAft>
              <a:buClr>
                <a:srgbClr val="000000"/>
              </a:buClr>
              <a:buSzPts val="1900"/>
              <a:buFont typeface="Arial"/>
              <a:buNone/>
            </a:pPr>
            <a:r>
              <a:t/>
            </a:r>
            <a:endParaRPr b="1" i="0" sz="1900" u="none" cap="none" strike="noStrike">
              <a:solidFill>
                <a:schemeClr val="dk1"/>
              </a:solidFill>
              <a:latin typeface="Arial"/>
              <a:ea typeface="Arial"/>
              <a:cs typeface="Arial"/>
              <a:sym typeface="Arial"/>
            </a:endParaRPr>
          </a:p>
          <a:p>
            <a:pPr indent="-342900" lvl="0" marL="800100" marR="0" rtl="0" algn="l">
              <a:lnSpc>
                <a:spcPct val="150000"/>
              </a:lnSpc>
              <a:spcBef>
                <a:spcPts val="0"/>
              </a:spcBef>
              <a:spcAft>
                <a:spcPts val="0"/>
              </a:spcAft>
              <a:buClr>
                <a:srgbClr val="000000"/>
              </a:buClr>
              <a:buSzPts val="1900"/>
              <a:buFont typeface="Noto Sans Symbols"/>
              <a:buChar char="⮚"/>
            </a:pPr>
            <a:r>
              <a:rPr b="1" i="0" lang="es-419" sz="1900" u="none" cap="none" strike="noStrike">
                <a:solidFill>
                  <a:schemeClr val="dk1"/>
                </a:solidFill>
                <a:latin typeface="Arial"/>
                <a:ea typeface="Arial"/>
                <a:cs typeface="Arial"/>
                <a:sym typeface="Arial"/>
              </a:rPr>
              <a:t>Personas con Enfermedades Crónicas No Transmisibles</a:t>
            </a:r>
            <a:endParaRPr/>
          </a:p>
          <a:p>
            <a:pPr indent="0" lvl="0" marL="457200" marR="0" rtl="0" algn="ctr">
              <a:lnSpc>
                <a:spcPct val="150000"/>
              </a:lnSpc>
              <a:spcBef>
                <a:spcPts val="0"/>
              </a:spcBef>
              <a:spcAft>
                <a:spcPts val="0"/>
              </a:spcAft>
              <a:buNone/>
            </a:pPr>
            <a:r>
              <a:rPr b="1" i="0" lang="es-419" sz="1900" u="none" cap="none" strike="noStrike">
                <a:solidFill>
                  <a:schemeClr val="dk1"/>
                </a:solidFill>
                <a:latin typeface="Arial"/>
                <a:ea typeface="Arial"/>
                <a:cs typeface="Arial"/>
                <a:sym typeface="Arial"/>
              </a:rPr>
              <a:t> </a:t>
            </a:r>
            <a:endParaRPr b="1" i="0" sz="1900" u="none" cap="none" strike="noStrike">
              <a:solidFill>
                <a:schemeClr val="dk1"/>
              </a:solidFill>
              <a:latin typeface="Arial"/>
              <a:ea typeface="Arial"/>
              <a:cs typeface="Arial"/>
              <a:sym typeface="Arial"/>
            </a:endParaRPr>
          </a:p>
          <a:p>
            <a:pPr indent="-342900" lvl="0" marL="800100" marR="0" rtl="0" algn="ctr">
              <a:lnSpc>
                <a:spcPct val="150000"/>
              </a:lnSpc>
              <a:spcBef>
                <a:spcPts val="0"/>
              </a:spcBef>
              <a:spcAft>
                <a:spcPts val="0"/>
              </a:spcAft>
              <a:buClr>
                <a:srgbClr val="000000"/>
              </a:buClr>
              <a:buSzPts val="1900"/>
              <a:buFont typeface="Noto Sans Symbols"/>
              <a:buChar char="⮚"/>
            </a:pPr>
            <a:r>
              <a:rPr b="1" i="0" lang="es-419" sz="1900" u="none" cap="none" strike="noStrike">
                <a:solidFill>
                  <a:schemeClr val="dk1"/>
                </a:solidFill>
                <a:latin typeface="Arial"/>
                <a:ea typeface="Arial"/>
                <a:cs typeface="Arial"/>
                <a:sym typeface="Arial"/>
              </a:rPr>
              <a:t>Embarazadas </a:t>
            </a:r>
            <a:endParaRPr b="1" i="0" sz="1900" u="none" cap="none" strike="noStrike">
              <a:solidFill>
                <a:schemeClr val="dk1"/>
              </a:solidFill>
              <a:latin typeface="Arial"/>
              <a:ea typeface="Arial"/>
              <a:cs typeface="Arial"/>
              <a:sym typeface="Arial"/>
            </a:endParaRPr>
          </a:p>
          <a:p>
            <a:pPr indent="-222250" lvl="0" marL="800100" marR="0" rtl="0" algn="ctr">
              <a:lnSpc>
                <a:spcPct val="150000"/>
              </a:lnSpc>
              <a:spcBef>
                <a:spcPts val="0"/>
              </a:spcBef>
              <a:spcAft>
                <a:spcPts val="0"/>
              </a:spcAft>
              <a:buClr>
                <a:srgbClr val="000000"/>
              </a:buClr>
              <a:buSzPts val="1900"/>
              <a:buFont typeface="Noto Sans Symbols"/>
              <a:buNone/>
            </a:pPr>
            <a:r>
              <a:t/>
            </a:r>
            <a:endParaRPr b="1" i="0" sz="1900" u="none" cap="none" strike="noStrike">
              <a:solidFill>
                <a:schemeClr val="dk1"/>
              </a:solidFill>
              <a:latin typeface="Arial"/>
              <a:ea typeface="Arial"/>
              <a:cs typeface="Arial"/>
              <a:sym typeface="Arial"/>
            </a:endParaRPr>
          </a:p>
          <a:p>
            <a:pPr indent="-361950" lvl="0" marL="457200" marR="0" rtl="0" algn="ctr">
              <a:lnSpc>
                <a:spcPct val="150000"/>
              </a:lnSpc>
              <a:spcBef>
                <a:spcPts val="0"/>
              </a:spcBef>
              <a:spcAft>
                <a:spcPts val="0"/>
              </a:spcAft>
              <a:buClr>
                <a:schemeClr val="dk1"/>
              </a:buClr>
              <a:buSzPts val="2100"/>
              <a:buFont typeface="Arial"/>
              <a:buChar char="➢"/>
            </a:pPr>
            <a:r>
              <a:rPr b="1" i="0" lang="es-419" sz="1900" u="none" cap="none" strike="noStrike">
                <a:solidFill>
                  <a:schemeClr val="dk1"/>
                </a:solidFill>
                <a:latin typeface="Arial"/>
                <a:ea typeface="Arial"/>
                <a:cs typeface="Arial"/>
                <a:sym typeface="Arial"/>
              </a:rPr>
              <a:t>Personas Mayores de SESENTA AÑOS</a:t>
            </a:r>
            <a:endParaRPr b="1" i="0" sz="1900" u="none" cap="none" strike="noStrike">
              <a:solidFill>
                <a:schemeClr val="dk1"/>
              </a:solidFill>
              <a:latin typeface="Arial"/>
              <a:ea typeface="Arial"/>
              <a:cs typeface="Arial"/>
              <a:sym typeface="Arial"/>
            </a:endParaRPr>
          </a:p>
          <a:p>
            <a:pPr indent="457200" lvl="0" marL="0" marR="0" rtl="0" algn="ctr">
              <a:lnSpc>
                <a:spcPct val="150000"/>
              </a:lnSpc>
              <a:spcBef>
                <a:spcPts val="0"/>
              </a:spcBef>
              <a:spcAft>
                <a:spcPts val="0"/>
              </a:spcAft>
              <a:buClr>
                <a:srgbClr val="000000"/>
              </a:buClr>
              <a:buSzPts val="2200"/>
              <a:buFont typeface="Arial"/>
              <a:buNone/>
            </a:pPr>
            <a:r>
              <a:t/>
            </a:r>
            <a:endParaRPr b="1" i="0" sz="22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200"/>
              <a:buFont typeface="Arial"/>
              <a:buNone/>
            </a:pPr>
            <a:r>
              <a:t/>
            </a:r>
            <a:endParaRPr b="1" i="0" sz="2200" u="none" cap="none" strike="noStrike">
              <a:solidFill>
                <a:schemeClr val="dk1"/>
              </a:solidFill>
              <a:latin typeface="Arial"/>
              <a:ea typeface="Arial"/>
              <a:cs typeface="Arial"/>
              <a:sym typeface="Arial"/>
            </a:endParaRPr>
          </a:p>
        </p:txBody>
      </p:sp>
      <p:sp>
        <p:nvSpPr>
          <p:cNvPr id="162" name="Google Shape;162;p3"/>
          <p:cNvSpPr/>
          <p:nvPr/>
        </p:nvSpPr>
        <p:spPr>
          <a:xfrm>
            <a:off x="4244686" y="3667990"/>
            <a:ext cx="594900" cy="592254"/>
          </a:xfrm>
          <a:prstGeom prst="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3"/>
          <p:cNvSpPr txBox="1"/>
          <p:nvPr/>
        </p:nvSpPr>
        <p:spPr>
          <a:xfrm>
            <a:off x="1958700" y="4130850"/>
            <a:ext cx="5226600" cy="692467"/>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200"/>
              <a:buFont typeface="Arial"/>
              <a:buNone/>
            </a:pPr>
            <a:r>
              <a:rPr b="1" i="0" lang="es-419" sz="2200" u="none" cap="none" strike="noStrike">
                <a:solidFill>
                  <a:schemeClr val="dk1"/>
                </a:solidFill>
                <a:latin typeface="Arial"/>
                <a:ea typeface="Arial"/>
                <a:cs typeface="Arial"/>
                <a:sym typeface="Arial"/>
              </a:rPr>
              <a:t>Sujetxs de nuestro acompañamiento</a:t>
            </a:r>
            <a:endParaRPr b="1" i="0" sz="2200" u="none" cap="none" strike="noStrike">
              <a:solidFill>
                <a:schemeClr val="dk1"/>
              </a:solidFill>
              <a:latin typeface="Arial"/>
              <a:ea typeface="Arial"/>
              <a:cs typeface="Arial"/>
              <a:sym typeface="Arial"/>
            </a:endParaRPr>
          </a:p>
        </p:txBody>
      </p:sp>
      <p:sp>
        <p:nvSpPr>
          <p:cNvPr id="164" name="Google Shape;164;p3"/>
          <p:cNvSpPr txBox="1"/>
          <p:nvPr/>
        </p:nvSpPr>
        <p:spPr>
          <a:xfrm>
            <a:off x="1641764" y="436418"/>
            <a:ext cx="5205845" cy="476734"/>
          </a:xfrm>
          <a:prstGeom prst="rect">
            <a:avLst/>
          </a:prstGeom>
          <a:solidFill>
            <a:schemeClr val="accent1"/>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457200" lvl="0" marL="0" marR="0" rtl="0" algn="ctr">
              <a:lnSpc>
                <a:spcPct val="150000"/>
              </a:lnSpc>
              <a:spcBef>
                <a:spcPts val="0"/>
              </a:spcBef>
              <a:spcAft>
                <a:spcPts val="0"/>
              </a:spcAft>
              <a:buNone/>
            </a:pPr>
            <a:r>
              <a:rPr b="1" i="0" lang="es-419" sz="1900" u="none" cap="none" strike="noStrike">
                <a:solidFill>
                  <a:srgbClr val="000000"/>
                </a:solidFill>
                <a:latin typeface="Arial"/>
                <a:ea typeface="Arial"/>
                <a:cs typeface="Arial"/>
                <a:sym typeface="Arial"/>
              </a:rPr>
              <a:t>GRUPXS DE RIESGO</a:t>
            </a:r>
            <a:endParaRPr b="1" i="0" sz="19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62"/>
                                        </p:tgtEl>
                                        <p:attrNameLst>
                                          <p:attrName>style.visibility</p:attrName>
                                        </p:attrNameLst>
                                      </p:cBhvr>
                                      <p:to>
                                        <p:strVal val="visible"/>
                                      </p:to>
                                    </p:set>
                                    <p:anim calcmode="lin" valueType="num">
                                      <p:cBhvr additive="base">
                                        <p:cTn dur="1000"/>
                                        <p:tgtEl>
                                          <p:spTgt spid="162"/>
                                        </p:tgtEl>
                                        <p:attrNameLst>
                                          <p:attrName>ppt_w</p:attrName>
                                        </p:attrNameLst>
                                      </p:cBhvr>
                                      <p:tavLst>
                                        <p:tav fmla="" tm="0">
                                          <p:val>
                                            <p:strVal val="0"/>
                                          </p:val>
                                        </p:tav>
                                        <p:tav fmla="" tm="100000">
                                          <p:val>
                                            <p:strVal val="#ppt_w"/>
                                          </p:val>
                                        </p:tav>
                                      </p:tavLst>
                                    </p:anim>
                                    <p:anim calcmode="lin" valueType="num">
                                      <p:cBhvr additive="base">
                                        <p:cTn dur="1000"/>
                                        <p:tgtEl>
                                          <p:spTgt spid="162"/>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63"/>
                                        </p:tgtEl>
                                        <p:attrNameLst>
                                          <p:attrName>style.visibility</p:attrName>
                                        </p:attrNameLst>
                                      </p:cBhvr>
                                      <p:to>
                                        <p:strVal val="visible"/>
                                      </p:to>
                                    </p:set>
                                    <p:anim calcmode="lin" valueType="num">
                                      <p:cBhvr additive="base">
                                        <p:cTn dur="1000"/>
                                        <p:tgtEl>
                                          <p:spTgt spid="16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FE471"/>
        </a:solidFill>
      </p:bgPr>
    </p:bg>
    <p:spTree>
      <p:nvGrpSpPr>
        <p:cNvPr id="168" name="Shape 168"/>
        <p:cNvGrpSpPr/>
        <p:nvPr/>
      </p:nvGrpSpPr>
      <p:grpSpPr>
        <a:xfrm>
          <a:off x="0" y="0"/>
          <a:ext cx="0" cy="0"/>
          <a:chOff x="0" y="0"/>
          <a:chExt cx="0" cy="0"/>
        </a:xfrm>
      </p:grpSpPr>
      <p:pic>
        <p:nvPicPr>
          <p:cNvPr id="169" name="Google Shape;169;p6"/>
          <p:cNvPicPr preferRelativeResize="0"/>
          <p:nvPr/>
        </p:nvPicPr>
        <p:blipFill rotWithShape="1">
          <a:blip r:embed="rId3">
            <a:alphaModFix/>
          </a:blip>
          <a:srcRect b="0" l="0" r="0" t="0"/>
          <a:stretch/>
        </p:blipFill>
        <p:spPr>
          <a:xfrm>
            <a:off x="214625" y="346025"/>
            <a:ext cx="4137001" cy="4214501"/>
          </a:xfrm>
          <a:prstGeom prst="rect">
            <a:avLst/>
          </a:prstGeom>
          <a:noFill/>
          <a:ln cap="flat" cmpd="sng" w="38100">
            <a:solidFill>
              <a:schemeClr val="accent2"/>
            </a:solidFill>
            <a:prstDash val="solid"/>
            <a:round/>
            <a:headEnd len="sm" w="sm" type="none"/>
            <a:tailEnd len="sm" w="sm" type="none"/>
          </a:ln>
        </p:spPr>
      </p:pic>
      <p:pic>
        <p:nvPicPr>
          <p:cNvPr id="170" name="Google Shape;170;p6"/>
          <p:cNvPicPr preferRelativeResize="0"/>
          <p:nvPr/>
        </p:nvPicPr>
        <p:blipFill rotWithShape="1">
          <a:blip r:embed="rId4">
            <a:alphaModFix/>
          </a:blip>
          <a:srcRect b="0" l="0" r="0" t="0"/>
          <a:stretch/>
        </p:blipFill>
        <p:spPr>
          <a:xfrm>
            <a:off x="4572000" y="152435"/>
            <a:ext cx="3452899" cy="2332815"/>
          </a:xfrm>
          <a:prstGeom prst="rect">
            <a:avLst/>
          </a:prstGeom>
          <a:noFill/>
          <a:ln cap="flat" cmpd="sng" w="38100">
            <a:solidFill>
              <a:schemeClr val="dk1"/>
            </a:solidFill>
            <a:prstDash val="solid"/>
            <a:round/>
            <a:headEnd len="sm" w="sm" type="none"/>
            <a:tailEnd len="sm" w="sm" type="none"/>
          </a:ln>
        </p:spPr>
      </p:pic>
      <p:pic>
        <p:nvPicPr>
          <p:cNvPr id="171" name="Google Shape;171;p6"/>
          <p:cNvPicPr preferRelativeResize="0"/>
          <p:nvPr/>
        </p:nvPicPr>
        <p:blipFill rotWithShape="1">
          <a:blip r:embed="rId5">
            <a:alphaModFix/>
          </a:blip>
          <a:srcRect b="0" l="0" r="0" t="0"/>
          <a:stretch/>
        </p:blipFill>
        <p:spPr>
          <a:xfrm>
            <a:off x="4572000" y="2689700"/>
            <a:ext cx="3452900" cy="2238725"/>
          </a:xfrm>
          <a:prstGeom prst="rect">
            <a:avLst/>
          </a:prstGeom>
          <a:noFill/>
          <a:ln cap="flat" cmpd="sng" w="38100">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69"/>
                                        </p:tgtEl>
                                        <p:attrNameLst>
                                          <p:attrName>style.visibility</p:attrName>
                                        </p:attrNameLst>
                                      </p:cBhvr>
                                      <p:to>
                                        <p:strVal val="visible"/>
                                      </p:to>
                                    </p:set>
                                    <p:anim calcmode="lin" valueType="num">
                                      <p:cBhvr additive="base">
                                        <p:cTn dur="1000"/>
                                        <p:tgtEl>
                                          <p:spTgt spid="169"/>
                                        </p:tgtEl>
                                        <p:attrNameLst>
                                          <p:attrName>ppt_w</p:attrName>
                                        </p:attrNameLst>
                                      </p:cBhvr>
                                      <p:tavLst>
                                        <p:tav fmla="" tm="0">
                                          <p:val>
                                            <p:strVal val="0"/>
                                          </p:val>
                                        </p:tav>
                                        <p:tav fmla="" tm="100000">
                                          <p:val>
                                            <p:strVal val="#ppt_w"/>
                                          </p:val>
                                        </p:tav>
                                      </p:tavLst>
                                    </p:anim>
                                    <p:anim calcmode="lin" valueType="num">
                                      <p:cBhvr additive="base">
                                        <p:cTn dur="1000"/>
                                        <p:tgtEl>
                                          <p:spTgt spid="16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75" name="Shape 175"/>
        <p:cNvGrpSpPr/>
        <p:nvPr/>
      </p:nvGrpSpPr>
      <p:grpSpPr>
        <a:xfrm>
          <a:off x="0" y="0"/>
          <a:ext cx="0" cy="0"/>
          <a:chOff x="0" y="0"/>
          <a:chExt cx="0" cy="0"/>
        </a:xfrm>
      </p:grpSpPr>
      <p:pic>
        <p:nvPicPr>
          <p:cNvPr id="176" name="Google Shape;176;p10"/>
          <p:cNvPicPr preferRelativeResize="0"/>
          <p:nvPr/>
        </p:nvPicPr>
        <p:blipFill rotWithShape="1">
          <a:blip r:embed="rId3">
            <a:alphaModFix/>
          </a:blip>
          <a:srcRect b="0" l="0" r="0" t="0"/>
          <a:stretch/>
        </p:blipFill>
        <p:spPr>
          <a:xfrm>
            <a:off x="-80123" y="-997375"/>
            <a:ext cx="9224126" cy="6140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0" name="Shape 180"/>
        <p:cNvGrpSpPr/>
        <p:nvPr/>
      </p:nvGrpSpPr>
      <p:grpSpPr>
        <a:xfrm>
          <a:off x="0" y="0"/>
          <a:ext cx="0" cy="0"/>
          <a:chOff x="0" y="0"/>
          <a:chExt cx="0" cy="0"/>
        </a:xfrm>
      </p:grpSpPr>
      <p:sp>
        <p:nvSpPr>
          <p:cNvPr id="181" name="Google Shape;181;p4"/>
          <p:cNvSpPr txBox="1"/>
          <p:nvPr>
            <p:ph type="title"/>
          </p:nvPr>
        </p:nvSpPr>
        <p:spPr>
          <a:xfrm>
            <a:off x="627321" y="744278"/>
            <a:ext cx="8048846" cy="3942022"/>
          </a:xfrm>
          <a:prstGeom prst="rect">
            <a:avLst/>
          </a:prstGeom>
          <a:noFill/>
          <a:ln>
            <a:noFill/>
          </a:ln>
        </p:spPr>
        <p:txBody>
          <a:bodyPr anchorCtr="0" anchor="ctr" bIns="45700" lIns="91425" spcFirstLastPara="1" rIns="91425" wrap="square" tIns="45700">
            <a:normAutofit fontScale="90000"/>
          </a:bodyPr>
          <a:lstStyle/>
          <a:p>
            <a:pPr indent="457200" lvl="0" marL="0" rtl="0" algn="l">
              <a:lnSpc>
                <a:spcPct val="150000"/>
              </a:lnSpc>
              <a:spcBef>
                <a:spcPts val="0"/>
              </a:spcBef>
              <a:spcAft>
                <a:spcPts val="0"/>
              </a:spcAft>
              <a:buClr>
                <a:srgbClr val="000000"/>
              </a:buClr>
              <a:buSzPct val="100000"/>
              <a:buFont typeface="Arial"/>
              <a:buNone/>
            </a:pPr>
            <a:br>
              <a:rPr lang="es-419" sz="1400">
                <a:solidFill>
                  <a:srgbClr val="000000"/>
                </a:solidFill>
                <a:latin typeface="Arial"/>
                <a:ea typeface="Arial"/>
                <a:cs typeface="Arial"/>
                <a:sym typeface="Arial"/>
              </a:rPr>
            </a:br>
            <a:r>
              <a:rPr b="1" lang="es-419" sz="1400">
                <a:solidFill>
                  <a:srgbClr val="000000"/>
                </a:solidFill>
                <a:latin typeface="Trebuchet MS"/>
                <a:ea typeface="Trebuchet MS"/>
                <a:cs typeface="Trebuchet MS"/>
                <a:sym typeface="Trebuchet MS"/>
              </a:rPr>
              <a:t>L</a:t>
            </a:r>
            <a:r>
              <a:rPr b="1" lang="es-419" sz="1600">
                <a:solidFill>
                  <a:schemeClr val="dk1"/>
                </a:solidFill>
                <a:latin typeface="Trebuchet MS"/>
                <a:ea typeface="Trebuchet MS"/>
                <a:cs typeface="Trebuchet MS"/>
                <a:sym typeface="Trebuchet MS"/>
              </a:rPr>
              <a:t>a Dirección de Salud y Territorio, asumió la necesidad y la responsabilidad de acompañar y asistir a las personas para que pudieran transitar de la mejor manera posible el contexto de emergencia sanitaria, para ello, las intervenciones debían estar siempre orientadas a contener y disminuir el miedo, evitando el pánico de la población asistida. </a:t>
            </a:r>
            <a:br>
              <a:rPr b="1" lang="es-419" sz="1600">
                <a:solidFill>
                  <a:schemeClr val="dk1"/>
                </a:solidFill>
                <a:latin typeface="Trebuchet MS"/>
                <a:ea typeface="Trebuchet MS"/>
                <a:cs typeface="Trebuchet MS"/>
                <a:sym typeface="Trebuchet MS"/>
              </a:rPr>
            </a:br>
            <a:r>
              <a:rPr b="1" lang="es-419" sz="1600">
                <a:solidFill>
                  <a:schemeClr val="dk1"/>
                </a:solidFill>
                <a:latin typeface="Trebuchet MS"/>
                <a:ea typeface="Trebuchet MS"/>
                <a:cs typeface="Trebuchet MS"/>
                <a:sym typeface="Trebuchet MS"/>
              </a:rPr>
              <a:t>Fue en este contexto y en el marco de la campaña de vacunación antigripal y anti-neumocócica que entre el 3 de abril y el 26 de junio inclusive, nos dispusimos a realizar esta labor, de acompañamiento a las vejeces que vivían solas y/ o nos alertaban sobre sus derechos vulnerados.</a:t>
            </a:r>
            <a:br>
              <a:rPr b="1" lang="es-419" sz="1600">
                <a:solidFill>
                  <a:schemeClr val="dk1"/>
                </a:solidFill>
                <a:latin typeface="Trebuchet MS"/>
                <a:ea typeface="Trebuchet MS"/>
                <a:cs typeface="Trebuchet MS"/>
                <a:sym typeface="Trebuchet MS"/>
              </a:rPr>
            </a:br>
            <a:r>
              <a:rPr b="1" lang="es-419" sz="1600">
                <a:solidFill>
                  <a:schemeClr val="dk1"/>
                </a:solidFill>
                <a:latin typeface="Trebuchet MS"/>
                <a:ea typeface="Trebuchet MS"/>
                <a:cs typeface="Trebuchet MS"/>
                <a:sym typeface="Trebuchet MS"/>
              </a:rPr>
              <a:t>Elaboramos una base de datos, en una planilla de Excel compartida, que nos aportó información para elegir a quienes se acompañaría telefónicamente en sus requerimiento.</a:t>
            </a:r>
            <a:br>
              <a:rPr lang="es-419" sz="1600">
                <a:solidFill>
                  <a:schemeClr val="dk1"/>
                </a:solidFill>
                <a:latin typeface="Trebuchet MS"/>
                <a:ea typeface="Trebuchet MS"/>
                <a:cs typeface="Trebuchet MS"/>
                <a:sym typeface="Trebuchet MS"/>
              </a:rPr>
            </a:br>
            <a:endParaRPr sz="1600">
              <a:solidFill>
                <a:schemeClr val="dk1"/>
              </a:solidFill>
              <a:latin typeface="Trebuchet MS"/>
              <a:ea typeface="Trebuchet MS"/>
              <a:cs typeface="Trebuchet MS"/>
              <a:sym typeface="Trebuchet MS"/>
            </a:endParaRPr>
          </a:p>
        </p:txBody>
      </p:sp>
      <p:sp>
        <p:nvSpPr>
          <p:cNvPr id="182" name="Google Shape;182;p4"/>
          <p:cNvSpPr txBox="1"/>
          <p:nvPr/>
        </p:nvSpPr>
        <p:spPr>
          <a:xfrm>
            <a:off x="1939613" y="282613"/>
            <a:ext cx="4837800" cy="461700"/>
          </a:xfrm>
          <a:prstGeom prst="rect">
            <a:avLst/>
          </a:prstGeom>
          <a:noFill/>
          <a:ln cap="flat" cmpd="sng" w="2857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419" sz="2400" u="none" cap="none" strike="noStrike">
                <a:solidFill>
                  <a:schemeClr val="dk1"/>
                </a:solidFill>
                <a:latin typeface="Trebuchet MS"/>
                <a:ea typeface="Trebuchet MS"/>
                <a:cs typeface="Trebuchet MS"/>
                <a:sym typeface="Trebuchet MS"/>
              </a:rPr>
              <a:t>PROPUESTA DE INTERVENCION</a:t>
            </a:r>
            <a:endParaRPr b="1" i="0" sz="24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FE471"/>
        </a:solidFill>
      </p:bgPr>
    </p:bg>
    <p:spTree>
      <p:nvGrpSpPr>
        <p:cNvPr id="186" name="Shape 186"/>
        <p:cNvGrpSpPr/>
        <p:nvPr/>
      </p:nvGrpSpPr>
      <p:grpSpPr>
        <a:xfrm>
          <a:off x="0" y="0"/>
          <a:ext cx="0" cy="0"/>
          <a:chOff x="0" y="0"/>
          <a:chExt cx="0" cy="0"/>
        </a:xfrm>
      </p:grpSpPr>
      <p:sp>
        <p:nvSpPr>
          <p:cNvPr id="187" name="Google Shape;187;p8"/>
          <p:cNvSpPr txBox="1"/>
          <p:nvPr/>
        </p:nvSpPr>
        <p:spPr>
          <a:xfrm>
            <a:off x="2161575" y="1557000"/>
            <a:ext cx="6599700" cy="3586500"/>
          </a:xfrm>
          <a:prstGeom prst="rect">
            <a:avLst/>
          </a:prstGeom>
          <a:noFill/>
          <a:ln>
            <a:noFill/>
          </a:ln>
        </p:spPr>
        <p:txBody>
          <a:bodyPr anchorCtr="0" anchor="t" bIns="91425" lIns="91425" spcFirstLastPara="1" rIns="91425" wrap="square" tIns="91425">
            <a:spAutoFit/>
          </a:bodyPr>
          <a:lstStyle/>
          <a:p>
            <a:pPr indent="0" lvl="0" marL="50398" rtl="0" algn="l">
              <a:lnSpc>
                <a:spcPct val="150000"/>
              </a:lnSpc>
              <a:spcBef>
                <a:spcPts val="0"/>
              </a:spcBef>
              <a:spcAft>
                <a:spcPts val="0"/>
              </a:spcAft>
              <a:buClr>
                <a:schemeClr val="dk1"/>
              </a:buClr>
              <a:buSzPts val="1700"/>
              <a:buFont typeface="Arial"/>
              <a:buNone/>
            </a:pPr>
            <a:r>
              <a:rPr b="1" lang="es-419" sz="1700">
                <a:solidFill>
                  <a:schemeClr val="dk1"/>
                </a:solidFill>
              </a:rPr>
              <a:t>Durante la Campaña de vacunación antigripal y por neumococo realizamos una encuesta a los adultxs mayores</a:t>
            </a:r>
            <a:endParaRPr b="1" sz="1700">
              <a:solidFill>
                <a:schemeClr val="dk1"/>
              </a:solidFill>
            </a:endParaRPr>
          </a:p>
          <a:p>
            <a:pPr indent="0" lvl="0" marL="50398" rtl="0" algn="ctr">
              <a:lnSpc>
                <a:spcPct val="150000"/>
              </a:lnSpc>
              <a:spcBef>
                <a:spcPts val="0"/>
              </a:spcBef>
              <a:spcAft>
                <a:spcPts val="0"/>
              </a:spcAft>
              <a:buClr>
                <a:schemeClr val="dk1"/>
              </a:buClr>
              <a:buSzPts val="1700"/>
              <a:buFont typeface="Arial"/>
              <a:buNone/>
            </a:pPr>
            <a:r>
              <a:rPr b="1" lang="es-419" sz="1700">
                <a:solidFill>
                  <a:schemeClr val="dk1"/>
                </a:solidFill>
              </a:rPr>
              <a:t>Relevamos:</a:t>
            </a:r>
            <a:endParaRPr b="1" sz="1700">
              <a:solidFill>
                <a:schemeClr val="dk1"/>
              </a:solidFill>
            </a:endParaRPr>
          </a:p>
          <a:p>
            <a:pPr indent="-336550" lvl="0" marL="457200" rtl="0" algn="ctr">
              <a:lnSpc>
                <a:spcPct val="150000"/>
              </a:lnSpc>
              <a:spcBef>
                <a:spcPts val="0"/>
              </a:spcBef>
              <a:spcAft>
                <a:spcPts val="0"/>
              </a:spcAft>
              <a:buClr>
                <a:schemeClr val="dk1"/>
              </a:buClr>
              <a:buSzPts val="1700"/>
              <a:buChar char="➔"/>
            </a:pPr>
            <a:r>
              <a:rPr b="1" lang="es-419" sz="1700">
                <a:solidFill>
                  <a:schemeClr val="dk1"/>
                </a:solidFill>
              </a:rPr>
              <a:t>datos personales </a:t>
            </a:r>
            <a:endParaRPr b="1" sz="1700">
              <a:solidFill>
                <a:schemeClr val="dk1"/>
              </a:solidFill>
            </a:endParaRPr>
          </a:p>
          <a:p>
            <a:pPr indent="-336550" lvl="0" marL="457200" rtl="0" algn="ctr">
              <a:lnSpc>
                <a:spcPct val="150000"/>
              </a:lnSpc>
              <a:spcBef>
                <a:spcPts val="0"/>
              </a:spcBef>
              <a:spcAft>
                <a:spcPts val="0"/>
              </a:spcAft>
              <a:buClr>
                <a:schemeClr val="dk1"/>
              </a:buClr>
              <a:buSzPts val="1700"/>
              <a:buChar char="➔"/>
            </a:pPr>
            <a:r>
              <a:rPr b="1" lang="es-419" sz="1700">
                <a:solidFill>
                  <a:schemeClr val="dk1"/>
                </a:solidFill>
              </a:rPr>
              <a:t>familia conviviente </a:t>
            </a:r>
            <a:endParaRPr b="1" sz="1700">
              <a:solidFill>
                <a:schemeClr val="dk1"/>
              </a:solidFill>
            </a:endParaRPr>
          </a:p>
          <a:p>
            <a:pPr indent="-336550" lvl="0" marL="457200" rtl="0" algn="ctr">
              <a:lnSpc>
                <a:spcPct val="150000"/>
              </a:lnSpc>
              <a:spcBef>
                <a:spcPts val="0"/>
              </a:spcBef>
              <a:spcAft>
                <a:spcPts val="0"/>
              </a:spcAft>
              <a:buClr>
                <a:schemeClr val="dk1"/>
              </a:buClr>
              <a:buSzPts val="1700"/>
              <a:buChar char="➔"/>
            </a:pPr>
            <a:r>
              <a:rPr b="1" lang="es-419" sz="1700">
                <a:solidFill>
                  <a:schemeClr val="dk1"/>
                </a:solidFill>
              </a:rPr>
              <a:t>antecedentes de enfermedades de base </a:t>
            </a:r>
            <a:endParaRPr b="1" sz="1700">
              <a:solidFill>
                <a:schemeClr val="dk1"/>
              </a:solidFill>
            </a:endParaRPr>
          </a:p>
          <a:p>
            <a:pPr indent="-336550" lvl="0" marL="457200" rtl="0" algn="ctr">
              <a:lnSpc>
                <a:spcPct val="150000"/>
              </a:lnSpc>
              <a:spcBef>
                <a:spcPts val="0"/>
              </a:spcBef>
              <a:spcAft>
                <a:spcPts val="0"/>
              </a:spcAft>
              <a:buClr>
                <a:schemeClr val="dk1"/>
              </a:buClr>
              <a:buSzPts val="1700"/>
              <a:buChar char="➔"/>
            </a:pPr>
            <a:r>
              <a:rPr b="1" lang="es-419" sz="1700">
                <a:solidFill>
                  <a:schemeClr val="dk1"/>
                </a:solidFill>
              </a:rPr>
              <a:t>tratamiento medicamentoso </a:t>
            </a:r>
            <a:endParaRPr b="1" sz="1700">
              <a:solidFill>
                <a:schemeClr val="dk1"/>
              </a:solidFill>
            </a:endParaRPr>
          </a:p>
          <a:p>
            <a:pPr indent="-336550" lvl="0" marL="457200" rtl="0" algn="ctr">
              <a:lnSpc>
                <a:spcPct val="150000"/>
              </a:lnSpc>
              <a:spcBef>
                <a:spcPts val="0"/>
              </a:spcBef>
              <a:spcAft>
                <a:spcPts val="0"/>
              </a:spcAft>
              <a:buClr>
                <a:schemeClr val="dk1"/>
              </a:buClr>
              <a:buSzPts val="1700"/>
              <a:buChar char="➔"/>
            </a:pPr>
            <a:r>
              <a:rPr b="1" lang="es-419" sz="1700">
                <a:solidFill>
                  <a:schemeClr val="dk1"/>
                </a:solidFill>
              </a:rPr>
              <a:t>obra social</a:t>
            </a:r>
            <a:endParaRPr b="1" sz="1700">
              <a:solidFill>
                <a:schemeClr val="dk1"/>
              </a:solidFill>
            </a:endParaRPr>
          </a:p>
          <a:p>
            <a:pPr indent="-317500" lvl="0" marL="457200" rtl="0" algn="ctr">
              <a:lnSpc>
                <a:spcPct val="150000"/>
              </a:lnSpc>
              <a:spcBef>
                <a:spcPts val="0"/>
              </a:spcBef>
              <a:spcAft>
                <a:spcPts val="0"/>
              </a:spcAft>
              <a:buClr>
                <a:schemeClr val="dk1"/>
              </a:buClr>
              <a:buSzPts val="1400"/>
              <a:buChar char="➔"/>
            </a:pPr>
            <a:r>
              <a:rPr b="1" lang="es-419" sz="1700">
                <a:solidFill>
                  <a:schemeClr val="dk1"/>
                </a:solidFill>
              </a:rPr>
              <a:t>¿cómo estaban transitando la situación de ASPO?</a:t>
            </a:r>
            <a:r>
              <a:rPr b="1" lang="es-419" sz="1100">
                <a:solidFill>
                  <a:schemeClr val="dk1"/>
                </a:solidFill>
              </a:rPr>
              <a:t>.</a:t>
            </a:r>
            <a:endParaRPr b="1" sz="1700">
              <a:solidFill>
                <a:schemeClr val="dk1"/>
              </a:solidFill>
            </a:endParaRPr>
          </a:p>
        </p:txBody>
      </p:sp>
      <p:sp>
        <p:nvSpPr>
          <p:cNvPr id="188" name="Google Shape;188;p8"/>
          <p:cNvSpPr txBox="1"/>
          <p:nvPr/>
        </p:nvSpPr>
        <p:spPr>
          <a:xfrm>
            <a:off x="241725" y="188025"/>
            <a:ext cx="4458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2500">
                <a:latin typeface="Trebuchet MS"/>
                <a:ea typeface="Trebuchet MS"/>
                <a:cs typeface="Trebuchet MS"/>
                <a:sym typeface="Trebuchet MS"/>
              </a:rPr>
              <a:t>OBJETIVO</a:t>
            </a:r>
            <a:endParaRPr b="1" sz="2500">
              <a:latin typeface="Trebuchet MS"/>
              <a:ea typeface="Trebuchet MS"/>
              <a:cs typeface="Trebuchet MS"/>
              <a:sym typeface="Trebuchet MS"/>
            </a:endParaRPr>
          </a:p>
          <a:p>
            <a:pPr indent="0" lvl="0" marL="0" rtl="0" algn="l">
              <a:spcBef>
                <a:spcPts val="0"/>
              </a:spcBef>
              <a:spcAft>
                <a:spcPts val="0"/>
              </a:spcAft>
              <a:buNone/>
            </a:pPr>
            <a:r>
              <a:t/>
            </a:r>
            <a:endParaRPr sz="1500">
              <a:latin typeface="Trebuchet MS"/>
              <a:ea typeface="Trebuchet MS"/>
              <a:cs typeface="Trebuchet MS"/>
              <a:sym typeface="Trebuchet MS"/>
            </a:endParaRPr>
          </a:p>
        </p:txBody>
      </p:sp>
      <p:sp>
        <p:nvSpPr>
          <p:cNvPr id="189" name="Google Shape;189;p8"/>
          <p:cNvSpPr/>
          <p:nvPr/>
        </p:nvSpPr>
        <p:spPr>
          <a:xfrm>
            <a:off x="1960725" y="282000"/>
            <a:ext cx="752100" cy="3759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
          <p:cNvSpPr txBox="1"/>
          <p:nvPr/>
        </p:nvSpPr>
        <p:spPr>
          <a:xfrm>
            <a:off x="3075350" y="362600"/>
            <a:ext cx="530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sp>
        <p:nvSpPr>
          <p:cNvPr id="191" name="Google Shape;191;p8"/>
          <p:cNvSpPr txBox="1"/>
          <p:nvPr/>
        </p:nvSpPr>
        <p:spPr>
          <a:xfrm>
            <a:off x="3102225" y="282025"/>
            <a:ext cx="538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sp>
        <p:nvSpPr>
          <p:cNvPr id="192" name="Google Shape;192;p8"/>
          <p:cNvSpPr txBox="1"/>
          <p:nvPr/>
        </p:nvSpPr>
        <p:spPr>
          <a:xfrm>
            <a:off x="2974550" y="188025"/>
            <a:ext cx="5506200" cy="1231500"/>
          </a:xfrm>
          <a:prstGeom prst="rect">
            <a:avLst/>
          </a:prstGeom>
          <a:no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50398" rtl="0" algn="ctr">
              <a:lnSpc>
                <a:spcPct val="150000"/>
              </a:lnSpc>
              <a:spcBef>
                <a:spcPts val="0"/>
              </a:spcBef>
              <a:spcAft>
                <a:spcPts val="0"/>
              </a:spcAft>
              <a:buClr>
                <a:schemeClr val="dk1"/>
              </a:buClr>
              <a:buSzPts val="1700"/>
              <a:buFont typeface="Arial"/>
              <a:buNone/>
            </a:pPr>
            <a:r>
              <a:rPr b="1" lang="es-419" sz="1800">
                <a:solidFill>
                  <a:schemeClr val="dk1"/>
                </a:solidFill>
              </a:rPr>
              <a:t>Acompañar a las vejeces que vivían solas y/ o nos alertaban sobre sus derechos vulnerados</a:t>
            </a:r>
            <a:endParaRPr b="1" sz="1800">
              <a:solidFill>
                <a:schemeClr val="dk1"/>
              </a:solidFill>
            </a:endParaRPr>
          </a:p>
          <a:p>
            <a:pPr indent="0" lvl="0" marL="0" rtl="0" algn="l">
              <a:spcBef>
                <a:spcPts val="0"/>
              </a:spcBef>
              <a:spcAft>
                <a:spcPts val="0"/>
              </a:spcAft>
              <a:buNone/>
            </a:pPr>
            <a:r>
              <a:t/>
            </a:r>
            <a:endParaRPr>
              <a:latin typeface="Trebuchet MS"/>
              <a:ea typeface="Trebuchet MS"/>
              <a:cs typeface="Trebuchet MS"/>
              <a:sym typeface="Trebuchet MS"/>
            </a:endParaRPr>
          </a:p>
        </p:txBody>
      </p:sp>
      <p:sp>
        <p:nvSpPr>
          <p:cNvPr id="193" name="Google Shape;193;p8"/>
          <p:cNvSpPr txBox="1"/>
          <p:nvPr/>
        </p:nvSpPr>
        <p:spPr>
          <a:xfrm>
            <a:off x="-53375" y="2668800"/>
            <a:ext cx="2498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2500">
                <a:latin typeface="Trebuchet MS"/>
                <a:ea typeface="Trebuchet MS"/>
                <a:cs typeface="Trebuchet MS"/>
                <a:sym typeface="Trebuchet MS"/>
              </a:rPr>
              <a:t>METODOLOGÍA</a:t>
            </a:r>
            <a:endParaRPr b="1" sz="2500">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anim calcmode="lin" valueType="num">
                                      <p:cBhvr additive="base">
                                        <p:cTn dur="1000"/>
                                        <p:tgtEl>
                                          <p:spTgt spid="18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87">
                                            <p:txEl>
                                              <p:pRg end="1" st="1"/>
                                            </p:txEl>
                                          </p:spTgt>
                                        </p:tgtEl>
                                        <p:attrNameLst>
                                          <p:attrName>style.visibility</p:attrName>
                                        </p:attrNameLst>
                                      </p:cBhvr>
                                      <p:to>
                                        <p:strVal val="visible"/>
                                      </p:to>
                                    </p:set>
                                    <p:anim calcmode="lin" valueType="num">
                                      <p:cBhvr additive="base">
                                        <p:cTn dur="1000"/>
                                        <p:tgtEl>
                                          <p:spTgt spid="18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87">
                                            <p:txEl>
                                              <p:pRg end="2" st="2"/>
                                            </p:txEl>
                                          </p:spTgt>
                                        </p:tgtEl>
                                        <p:attrNameLst>
                                          <p:attrName>style.visibility</p:attrName>
                                        </p:attrNameLst>
                                      </p:cBhvr>
                                      <p:to>
                                        <p:strVal val="visible"/>
                                      </p:to>
                                    </p:set>
                                    <p:anim calcmode="lin" valueType="num">
                                      <p:cBhvr additive="base">
                                        <p:cTn dur="1000"/>
                                        <p:tgtEl>
                                          <p:spTgt spid="187">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87">
                                            <p:txEl>
                                              <p:pRg end="3" st="3"/>
                                            </p:txEl>
                                          </p:spTgt>
                                        </p:tgtEl>
                                        <p:attrNameLst>
                                          <p:attrName>style.visibility</p:attrName>
                                        </p:attrNameLst>
                                      </p:cBhvr>
                                      <p:to>
                                        <p:strVal val="visible"/>
                                      </p:to>
                                    </p:set>
                                    <p:anim calcmode="lin" valueType="num">
                                      <p:cBhvr additive="base">
                                        <p:cTn dur="1000"/>
                                        <p:tgtEl>
                                          <p:spTgt spid="187">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87">
                                            <p:txEl>
                                              <p:pRg end="4" st="4"/>
                                            </p:txEl>
                                          </p:spTgt>
                                        </p:tgtEl>
                                        <p:attrNameLst>
                                          <p:attrName>style.visibility</p:attrName>
                                        </p:attrNameLst>
                                      </p:cBhvr>
                                      <p:to>
                                        <p:strVal val="visible"/>
                                      </p:to>
                                    </p:set>
                                    <p:anim calcmode="lin" valueType="num">
                                      <p:cBhvr additive="base">
                                        <p:cTn dur="1000"/>
                                        <p:tgtEl>
                                          <p:spTgt spid="187">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87">
                                            <p:txEl>
                                              <p:pRg end="5" st="5"/>
                                            </p:txEl>
                                          </p:spTgt>
                                        </p:tgtEl>
                                        <p:attrNameLst>
                                          <p:attrName>style.visibility</p:attrName>
                                        </p:attrNameLst>
                                      </p:cBhvr>
                                      <p:to>
                                        <p:strVal val="visible"/>
                                      </p:to>
                                    </p:set>
                                    <p:anim calcmode="lin" valueType="num">
                                      <p:cBhvr additive="base">
                                        <p:cTn dur="1000"/>
                                        <p:tgtEl>
                                          <p:spTgt spid="187">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87">
                                            <p:txEl>
                                              <p:pRg end="6" st="6"/>
                                            </p:txEl>
                                          </p:spTgt>
                                        </p:tgtEl>
                                        <p:attrNameLst>
                                          <p:attrName>style.visibility</p:attrName>
                                        </p:attrNameLst>
                                      </p:cBhvr>
                                      <p:to>
                                        <p:strVal val="visible"/>
                                      </p:to>
                                    </p:set>
                                    <p:anim calcmode="lin" valueType="num">
                                      <p:cBhvr additive="base">
                                        <p:cTn dur="1000"/>
                                        <p:tgtEl>
                                          <p:spTgt spid="187">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87">
                                            <p:txEl>
                                              <p:pRg end="7" st="7"/>
                                            </p:txEl>
                                          </p:spTgt>
                                        </p:tgtEl>
                                        <p:attrNameLst>
                                          <p:attrName>style.visibility</p:attrName>
                                        </p:attrNameLst>
                                      </p:cBhvr>
                                      <p:to>
                                        <p:strVal val="visible"/>
                                      </p:to>
                                    </p:set>
                                    <p:anim calcmode="lin" valueType="num">
                                      <p:cBhvr additive="base">
                                        <p:cTn dur="1000"/>
                                        <p:tgtEl>
                                          <p:spTgt spid="187">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7" name="Shape 197"/>
        <p:cNvGrpSpPr/>
        <p:nvPr/>
      </p:nvGrpSpPr>
      <p:grpSpPr>
        <a:xfrm>
          <a:off x="0" y="0"/>
          <a:ext cx="0" cy="0"/>
          <a:chOff x="0" y="0"/>
          <a:chExt cx="0" cy="0"/>
        </a:xfrm>
      </p:grpSpPr>
      <p:sp>
        <p:nvSpPr>
          <p:cNvPr id="198" name="Google Shape;198;p9"/>
          <p:cNvSpPr txBox="1"/>
          <p:nvPr/>
        </p:nvSpPr>
        <p:spPr>
          <a:xfrm>
            <a:off x="0" y="1525750"/>
            <a:ext cx="8745600" cy="2940000"/>
          </a:xfrm>
          <a:prstGeom prst="rect">
            <a:avLst/>
          </a:prstGeom>
          <a:noFill/>
          <a:ln>
            <a:noFill/>
          </a:ln>
        </p:spPr>
        <p:txBody>
          <a:bodyPr anchorCtr="0" anchor="t" bIns="91425" lIns="91425" spcFirstLastPara="1" rIns="91425" wrap="square" tIns="91425">
            <a:spAutoFit/>
          </a:bodyPr>
          <a:lstStyle/>
          <a:p>
            <a:pPr indent="-342900" lvl="0" marL="457200" marR="0" rtl="0" algn="ctr">
              <a:lnSpc>
                <a:spcPct val="200000"/>
              </a:lnSpc>
              <a:spcBef>
                <a:spcPts val="0"/>
              </a:spcBef>
              <a:spcAft>
                <a:spcPts val="0"/>
              </a:spcAft>
              <a:buClr>
                <a:schemeClr val="dk1"/>
              </a:buClr>
              <a:buSzPts val="1800"/>
              <a:buFont typeface="Arial"/>
              <a:buChar char="●"/>
            </a:pPr>
            <a:r>
              <a:rPr b="1" i="0" lang="es-419" sz="1800" u="none" cap="none" strike="noStrike">
                <a:solidFill>
                  <a:schemeClr val="dk1"/>
                </a:solidFill>
                <a:latin typeface="Arial"/>
                <a:ea typeface="Arial"/>
                <a:cs typeface="Arial"/>
                <a:sym typeface="Arial"/>
              </a:rPr>
              <a:t> </a:t>
            </a:r>
            <a:r>
              <a:rPr b="1" i="0" lang="es-419" sz="2100" u="none" cap="none" strike="noStrike">
                <a:solidFill>
                  <a:schemeClr val="dk1"/>
                </a:solidFill>
                <a:latin typeface="Trebuchet MS"/>
                <a:ea typeface="Trebuchet MS"/>
                <a:cs typeface="Trebuchet MS"/>
                <a:sym typeface="Trebuchet MS"/>
              </a:rPr>
              <a:t>M</a:t>
            </a:r>
            <a:r>
              <a:rPr b="1" i="0" lang="es-419" sz="1800" u="none" cap="none" strike="noStrike">
                <a:solidFill>
                  <a:schemeClr val="dk1"/>
                </a:solidFill>
                <a:latin typeface="Trebuchet MS"/>
                <a:ea typeface="Trebuchet MS"/>
                <a:cs typeface="Trebuchet MS"/>
                <a:sym typeface="Trebuchet MS"/>
              </a:rPr>
              <a:t>ANTUVIMOS REUNIONES QUINCENALES </a:t>
            </a:r>
            <a:endParaRPr b="1" i="0" sz="1800" u="none" cap="none" strike="noStrike">
              <a:solidFill>
                <a:schemeClr val="dk1"/>
              </a:solidFill>
              <a:latin typeface="Trebuchet MS"/>
              <a:ea typeface="Trebuchet MS"/>
              <a:cs typeface="Trebuchet MS"/>
              <a:sym typeface="Trebuchet MS"/>
            </a:endParaRPr>
          </a:p>
          <a:p>
            <a:pPr indent="-342900" lvl="0" marL="457200" marR="0" rtl="0" algn="ctr">
              <a:lnSpc>
                <a:spcPct val="200000"/>
              </a:lnSpc>
              <a:spcBef>
                <a:spcPts val="0"/>
              </a:spcBef>
              <a:spcAft>
                <a:spcPts val="0"/>
              </a:spcAft>
              <a:buClr>
                <a:schemeClr val="dk1"/>
              </a:buClr>
              <a:buSzPts val="1800"/>
              <a:buFont typeface="Trebuchet MS"/>
              <a:buChar char="●"/>
            </a:pPr>
            <a:r>
              <a:rPr b="1" i="0" lang="es-419" sz="2000" u="none" cap="none" strike="noStrike">
                <a:solidFill>
                  <a:schemeClr val="dk1"/>
                </a:solidFill>
                <a:latin typeface="Trebuchet MS"/>
                <a:ea typeface="Trebuchet MS"/>
                <a:cs typeface="Trebuchet MS"/>
                <a:sym typeface="Trebuchet MS"/>
              </a:rPr>
              <a:t>E</a:t>
            </a:r>
            <a:r>
              <a:rPr b="1" i="0" lang="es-419" sz="1800" u="none" cap="none" strike="noStrike">
                <a:solidFill>
                  <a:schemeClr val="dk1"/>
                </a:solidFill>
                <a:latin typeface="Trebuchet MS"/>
                <a:ea typeface="Trebuchet MS"/>
                <a:cs typeface="Trebuchet MS"/>
                <a:sym typeface="Trebuchet MS"/>
              </a:rPr>
              <a:t>VALUAMOS Y REGISTRAMOS FACILITADORES Y OBSTACULIZADORES </a:t>
            </a:r>
            <a:endParaRPr b="1" i="0" sz="1800" u="none" cap="none" strike="noStrike">
              <a:solidFill>
                <a:schemeClr val="dk1"/>
              </a:solidFill>
              <a:latin typeface="Trebuchet MS"/>
              <a:ea typeface="Trebuchet MS"/>
              <a:cs typeface="Trebuchet MS"/>
              <a:sym typeface="Trebuchet MS"/>
            </a:endParaRPr>
          </a:p>
          <a:p>
            <a:pPr indent="-342900" lvl="0" marL="457200" marR="0" rtl="0" algn="ctr">
              <a:lnSpc>
                <a:spcPct val="200000"/>
              </a:lnSpc>
              <a:spcBef>
                <a:spcPts val="0"/>
              </a:spcBef>
              <a:spcAft>
                <a:spcPts val="0"/>
              </a:spcAft>
              <a:buClr>
                <a:schemeClr val="dk1"/>
              </a:buClr>
              <a:buSzPts val="1800"/>
              <a:buFont typeface="Trebuchet MS"/>
              <a:buChar char="●"/>
            </a:pPr>
            <a:r>
              <a:rPr b="1" i="0" lang="es-419" sz="2000" u="none" cap="none" strike="noStrike">
                <a:solidFill>
                  <a:schemeClr val="dk1"/>
                </a:solidFill>
                <a:latin typeface="Trebuchet MS"/>
                <a:ea typeface="Trebuchet MS"/>
                <a:cs typeface="Trebuchet MS"/>
                <a:sym typeface="Trebuchet MS"/>
              </a:rPr>
              <a:t>S</a:t>
            </a:r>
            <a:r>
              <a:rPr b="1" i="0" lang="es-419" sz="1800" u="none" cap="none" strike="noStrike">
                <a:solidFill>
                  <a:schemeClr val="dk1"/>
                </a:solidFill>
                <a:latin typeface="Trebuchet MS"/>
                <a:ea typeface="Trebuchet MS"/>
                <a:cs typeface="Trebuchet MS"/>
                <a:sym typeface="Trebuchet MS"/>
              </a:rPr>
              <a:t>OSTUVIMOS EL  ACOMPAÑAMIENTO Y EL APOYO BASADO EN EL CUIDADO DE LA SALUD MÁS QUE EL PELIGRO DE LA ENFERMEDAD. </a:t>
            </a:r>
            <a:endParaRPr b="1" i="0" sz="1800" u="none" cap="none" strike="noStrike">
              <a:solidFill>
                <a:schemeClr val="dk1"/>
              </a:solidFill>
              <a:latin typeface="Trebuchet MS"/>
              <a:ea typeface="Trebuchet MS"/>
              <a:cs typeface="Trebuchet MS"/>
              <a:sym typeface="Trebuchet MS"/>
            </a:endParaRPr>
          </a:p>
          <a:p>
            <a:pPr indent="-342900" lvl="0" marL="457200" marR="0" rtl="0" algn="ctr">
              <a:lnSpc>
                <a:spcPct val="200000"/>
              </a:lnSpc>
              <a:spcBef>
                <a:spcPts val="0"/>
              </a:spcBef>
              <a:spcAft>
                <a:spcPts val="0"/>
              </a:spcAft>
              <a:buClr>
                <a:schemeClr val="dk1"/>
              </a:buClr>
              <a:buSzPts val="1800"/>
              <a:buFont typeface="Trebuchet MS"/>
              <a:buChar char="●"/>
            </a:pPr>
            <a:r>
              <a:rPr b="1" i="0" lang="es-419" sz="2100" u="none" cap="none" strike="noStrike">
                <a:solidFill>
                  <a:schemeClr val="dk1"/>
                </a:solidFill>
                <a:latin typeface="Trebuchet MS"/>
                <a:ea typeface="Trebuchet MS"/>
                <a:cs typeface="Trebuchet MS"/>
                <a:sym typeface="Trebuchet MS"/>
              </a:rPr>
              <a:t>LA DISTANCIA SOCIAL NO QUERÍA DECIR ROMPER LAZOS</a:t>
            </a:r>
            <a:r>
              <a:rPr b="1" i="0" lang="es-419" sz="1800" u="none" cap="none" strike="noStrike">
                <a:solidFill>
                  <a:schemeClr val="dk1"/>
                </a:solidFill>
                <a:latin typeface="Trebuchet MS"/>
                <a:ea typeface="Trebuchet MS"/>
                <a:cs typeface="Trebuchet MS"/>
                <a:sym typeface="Trebuchet MS"/>
              </a:rPr>
              <a:t> </a:t>
            </a:r>
            <a:endParaRPr b="1" i="0" sz="1800" u="none" cap="none" strike="noStrike">
              <a:solidFill>
                <a:schemeClr val="dk1"/>
              </a:solidFill>
              <a:latin typeface="Trebuchet MS"/>
              <a:ea typeface="Trebuchet MS"/>
              <a:cs typeface="Trebuchet MS"/>
              <a:sym typeface="Trebuchet MS"/>
            </a:endParaRPr>
          </a:p>
        </p:txBody>
      </p:sp>
      <p:sp>
        <p:nvSpPr>
          <p:cNvPr id="199" name="Google Shape;199;p9"/>
          <p:cNvSpPr txBox="1"/>
          <p:nvPr/>
        </p:nvSpPr>
        <p:spPr>
          <a:xfrm>
            <a:off x="1772100" y="346025"/>
            <a:ext cx="5599800" cy="923400"/>
          </a:xfrm>
          <a:prstGeom prst="rect">
            <a:avLst/>
          </a:prstGeom>
          <a:noFill/>
          <a:ln cap="flat" cmpd="sng" w="38100">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419" sz="2400">
                <a:latin typeface="Trebuchet MS"/>
                <a:ea typeface="Trebuchet MS"/>
                <a:cs typeface="Trebuchet MS"/>
                <a:sym typeface="Trebuchet MS"/>
              </a:rPr>
              <a:t>EL </a:t>
            </a:r>
            <a:r>
              <a:rPr b="1" lang="es-419" sz="2400">
                <a:latin typeface="Trebuchet MS"/>
                <a:ea typeface="Trebuchet MS"/>
                <a:cs typeface="Trebuchet MS"/>
                <a:sym typeface="Trebuchet MS"/>
              </a:rPr>
              <a:t>QUEHACER</a:t>
            </a:r>
            <a:r>
              <a:rPr b="1" lang="es-419" sz="2400">
                <a:latin typeface="Trebuchet MS"/>
                <a:ea typeface="Trebuchet MS"/>
                <a:cs typeface="Trebuchet MS"/>
                <a:sym typeface="Trebuchet MS"/>
              </a:rPr>
              <a:t> DEL EQUIPO DE SALUD MENTAL DURANTE EL ASPO</a:t>
            </a:r>
            <a:endParaRPr b="1" sz="2400">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98"/>
                                        </p:tgtEl>
                                        <p:attrNameLst>
                                          <p:attrName>style.visibility</p:attrName>
                                        </p:attrNameLst>
                                      </p:cBhvr>
                                      <p:to>
                                        <p:strVal val="visible"/>
                                      </p:to>
                                    </p:set>
                                    <p:anim calcmode="lin" valueType="num">
                                      <p:cBhvr additive="base">
                                        <p:cTn dur="1000"/>
                                        <p:tgtEl>
                                          <p:spTgt spid="19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98">
                                            <p:txEl>
                                              <p:pRg end="0" st="0"/>
                                            </p:txEl>
                                          </p:spTgt>
                                        </p:tgtEl>
                                        <p:attrNameLst>
                                          <p:attrName>style.visibility</p:attrName>
                                        </p:attrNameLst>
                                      </p:cBhvr>
                                      <p:to>
                                        <p:strVal val="visible"/>
                                      </p:to>
                                    </p:set>
                                    <p:anim calcmode="lin" valueType="num">
                                      <p:cBhvr additive="base">
                                        <p:cTn dur="1000"/>
                                        <p:tgtEl>
                                          <p:spTgt spid="198">
                                            <p:txEl>
                                              <p:pRg end="0" st="0"/>
                                            </p:txEl>
                                          </p:spTgt>
                                        </p:tgtEl>
                                        <p:attrNameLst>
                                          <p:attrName>ppt_w</p:attrName>
                                        </p:attrNameLst>
                                      </p:cBhvr>
                                      <p:tavLst>
                                        <p:tav fmla="" tm="0">
                                          <p:val>
                                            <p:strVal val="0"/>
                                          </p:val>
                                        </p:tav>
                                        <p:tav fmla="" tm="100000">
                                          <p:val>
                                            <p:strVal val="#ppt_w"/>
                                          </p:val>
                                        </p:tav>
                                      </p:tavLst>
                                    </p:anim>
                                    <p:anim calcmode="lin" valueType="num">
                                      <p:cBhvr additive="base">
                                        <p:cTn dur="1000"/>
                                        <p:tgtEl>
                                          <p:spTgt spid="198">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98">
                                            <p:txEl>
                                              <p:pRg end="1" st="1"/>
                                            </p:txEl>
                                          </p:spTgt>
                                        </p:tgtEl>
                                        <p:attrNameLst>
                                          <p:attrName>style.visibility</p:attrName>
                                        </p:attrNameLst>
                                      </p:cBhvr>
                                      <p:to>
                                        <p:strVal val="visible"/>
                                      </p:to>
                                    </p:set>
                                    <p:anim calcmode="lin" valueType="num">
                                      <p:cBhvr additive="base">
                                        <p:cTn dur="1000"/>
                                        <p:tgtEl>
                                          <p:spTgt spid="198">
                                            <p:txEl>
                                              <p:pRg end="1" st="1"/>
                                            </p:txEl>
                                          </p:spTgt>
                                        </p:tgtEl>
                                        <p:attrNameLst>
                                          <p:attrName>ppt_w</p:attrName>
                                        </p:attrNameLst>
                                      </p:cBhvr>
                                      <p:tavLst>
                                        <p:tav fmla="" tm="0">
                                          <p:val>
                                            <p:strVal val="0"/>
                                          </p:val>
                                        </p:tav>
                                        <p:tav fmla="" tm="100000">
                                          <p:val>
                                            <p:strVal val="#ppt_w"/>
                                          </p:val>
                                        </p:tav>
                                      </p:tavLst>
                                    </p:anim>
                                    <p:anim calcmode="lin" valueType="num">
                                      <p:cBhvr additive="base">
                                        <p:cTn dur="1000"/>
                                        <p:tgtEl>
                                          <p:spTgt spid="198">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98">
                                            <p:txEl>
                                              <p:pRg end="2" st="2"/>
                                            </p:txEl>
                                          </p:spTgt>
                                        </p:tgtEl>
                                        <p:attrNameLst>
                                          <p:attrName>style.visibility</p:attrName>
                                        </p:attrNameLst>
                                      </p:cBhvr>
                                      <p:to>
                                        <p:strVal val="visible"/>
                                      </p:to>
                                    </p:set>
                                    <p:anim calcmode="lin" valueType="num">
                                      <p:cBhvr additive="base">
                                        <p:cTn dur="1000"/>
                                        <p:tgtEl>
                                          <p:spTgt spid="198">
                                            <p:txEl>
                                              <p:pRg end="2" st="2"/>
                                            </p:txEl>
                                          </p:spTgt>
                                        </p:tgtEl>
                                        <p:attrNameLst>
                                          <p:attrName>ppt_w</p:attrName>
                                        </p:attrNameLst>
                                      </p:cBhvr>
                                      <p:tavLst>
                                        <p:tav fmla="" tm="0">
                                          <p:val>
                                            <p:strVal val="0"/>
                                          </p:val>
                                        </p:tav>
                                        <p:tav fmla="" tm="100000">
                                          <p:val>
                                            <p:strVal val="#ppt_w"/>
                                          </p:val>
                                        </p:tav>
                                      </p:tavLst>
                                    </p:anim>
                                    <p:anim calcmode="lin" valueType="num">
                                      <p:cBhvr additive="base">
                                        <p:cTn dur="1000"/>
                                        <p:tgtEl>
                                          <p:spTgt spid="198">
                                            <p:txEl>
                                              <p:pRg end="2" st="2"/>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98">
                                            <p:txEl>
                                              <p:pRg end="3" st="3"/>
                                            </p:txEl>
                                          </p:spTgt>
                                        </p:tgtEl>
                                        <p:attrNameLst>
                                          <p:attrName>style.visibility</p:attrName>
                                        </p:attrNameLst>
                                      </p:cBhvr>
                                      <p:to>
                                        <p:strVal val="visible"/>
                                      </p:to>
                                    </p:set>
                                    <p:anim calcmode="lin" valueType="num">
                                      <p:cBhvr additive="base">
                                        <p:cTn dur="1000"/>
                                        <p:tgtEl>
                                          <p:spTgt spid="198">
                                            <p:txEl>
                                              <p:pRg end="3" st="3"/>
                                            </p:txEl>
                                          </p:spTgt>
                                        </p:tgtEl>
                                        <p:attrNameLst>
                                          <p:attrName>ppt_w</p:attrName>
                                        </p:attrNameLst>
                                      </p:cBhvr>
                                      <p:tavLst>
                                        <p:tav fmla="" tm="0">
                                          <p:val>
                                            <p:strVal val="0"/>
                                          </p:val>
                                        </p:tav>
                                        <p:tav fmla="" tm="100000">
                                          <p:val>
                                            <p:strVal val="#ppt_w"/>
                                          </p:val>
                                        </p:tav>
                                      </p:tavLst>
                                    </p:anim>
                                    <p:anim calcmode="lin" valueType="num">
                                      <p:cBhvr additive="base">
                                        <p:cTn dur="1000"/>
                                        <p:tgtEl>
                                          <p:spTgt spid="198">
                                            <p:txEl>
                                              <p:pRg end="3" st="3"/>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FE471"/>
        </a:solidFill>
      </p:bgPr>
    </p:bg>
    <p:spTree>
      <p:nvGrpSpPr>
        <p:cNvPr id="203" name="Shape 203"/>
        <p:cNvGrpSpPr/>
        <p:nvPr/>
      </p:nvGrpSpPr>
      <p:grpSpPr>
        <a:xfrm>
          <a:off x="0" y="0"/>
          <a:ext cx="0" cy="0"/>
          <a:chOff x="0" y="0"/>
          <a:chExt cx="0" cy="0"/>
        </a:xfrm>
      </p:grpSpPr>
      <p:sp>
        <p:nvSpPr>
          <p:cNvPr id="204" name="Google Shape;204;g14ca0756daf_0_0"/>
          <p:cNvSpPr txBox="1"/>
          <p:nvPr/>
        </p:nvSpPr>
        <p:spPr>
          <a:xfrm>
            <a:off x="393250" y="355500"/>
            <a:ext cx="6323100" cy="1631700"/>
          </a:xfrm>
          <a:prstGeom prst="rect">
            <a:avLst/>
          </a:prstGeom>
          <a:noFill/>
          <a:ln cap="flat" cmpd="sng" w="19050">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sz="1600">
                <a:latin typeface="Trebuchet MS"/>
                <a:ea typeface="Trebuchet MS"/>
                <a:cs typeface="Trebuchet MS"/>
                <a:sym typeface="Trebuchet MS"/>
              </a:rPr>
              <a:t>Realizamos </a:t>
            </a:r>
            <a:r>
              <a:rPr b="1" lang="es-419" sz="1600">
                <a:latin typeface="Trebuchet MS"/>
                <a:ea typeface="Trebuchet MS"/>
                <a:cs typeface="Trebuchet MS"/>
                <a:sym typeface="Trebuchet MS"/>
              </a:rPr>
              <a:t>ochenta y un (81)</a:t>
            </a:r>
            <a:r>
              <a:rPr lang="es-419" sz="1600">
                <a:latin typeface="Trebuchet MS"/>
                <a:ea typeface="Trebuchet MS"/>
                <a:cs typeface="Trebuchet MS"/>
                <a:sym typeface="Trebuchet MS"/>
              </a:rPr>
              <a:t> llamados a quienes así lo requirieron, encontrando </a:t>
            </a:r>
            <a:r>
              <a:rPr b="1" lang="es-419" sz="1600">
                <a:latin typeface="Trebuchet MS"/>
                <a:ea typeface="Trebuchet MS"/>
                <a:cs typeface="Trebuchet MS"/>
                <a:sym typeface="Trebuchet MS"/>
              </a:rPr>
              <a:t>veintitrés (23)</a:t>
            </a:r>
            <a:r>
              <a:rPr lang="es-419" sz="1600">
                <a:latin typeface="Trebuchet MS"/>
                <a:ea typeface="Trebuchet MS"/>
                <a:cs typeface="Trebuchet MS"/>
                <a:sym typeface="Trebuchet MS"/>
              </a:rPr>
              <a:t> solicitudes de bolsón de alimentos, </a:t>
            </a:r>
            <a:r>
              <a:rPr b="1" lang="es-419" sz="1600">
                <a:latin typeface="Trebuchet MS"/>
                <a:ea typeface="Trebuchet MS"/>
                <a:cs typeface="Trebuchet MS"/>
                <a:sym typeface="Trebuchet MS"/>
              </a:rPr>
              <a:t>diez (10) </a:t>
            </a:r>
            <a:r>
              <a:rPr lang="es-419" sz="1600">
                <a:latin typeface="Trebuchet MS"/>
                <a:ea typeface="Trebuchet MS"/>
                <a:cs typeface="Trebuchet MS"/>
                <a:sym typeface="Trebuchet MS"/>
              </a:rPr>
              <a:t>solicitudes para terapia por variadas razones (entre ellas el aislamiento social, preventivo y obligatorio) y </a:t>
            </a:r>
            <a:r>
              <a:rPr b="1" lang="es-419" sz="1600">
                <a:latin typeface="Trebuchet MS"/>
                <a:ea typeface="Trebuchet MS"/>
                <a:cs typeface="Trebuchet MS"/>
                <a:sym typeface="Trebuchet MS"/>
              </a:rPr>
              <a:t>seis (6) </a:t>
            </a:r>
            <a:r>
              <a:rPr lang="es-419" sz="1600">
                <a:latin typeface="Trebuchet MS"/>
                <a:ea typeface="Trebuchet MS"/>
                <a:cs typeface="Trebuchet MS"/>
                <a:sym typeface="Trebuchet MS"/>
              </a:rPr>
              <a:t>solicitudes para trámites en PAMI. </a:t>
            </a:r>
            <a:endParaRPr sz="1600">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p:txBody>
      </p:sp>
      <p:sp>
        <p:nvSpPr>
          <p:cNvPr id="205" name="Google Shape;205;g14ca0756daf_0_0"/>
          <p:cNvSpPr txBox="1"/>
          <p:nvPr/>
        </p:nvSpPr>
        <p:spPr>
          <a:xfrm>
            <a:off x="2013350" y="1943100"/>
            <a:ext cx="6386100" cy="1569900"/>
          </a:xfrm>
          <a:prstGeom prst="rect">
            <a:avLst/>
          </a:prstGeom>
          <a:no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sz="1500">
                <a:latin typeface="Trebuchet MS"/>
                <a:ea typeface="Trebuchet MS"/>
                <a:cs typeface="Trebuchet MS"/>
                <a:sym typeface="Trebuchet MS"/>
              </a:rPr>
              <a:t>Nos encontramos con una población adulta mayor de un barrio socio-económicamente degradado con vejeces que han puesto en juego estrategias de supervivencia, creativas para sobrellevar el distanciamiento y que lejos de presentarse como la generación más necesitada han dado muestras de empoderamiento ante sus reclamos y sus reacciones al sentirse excluidos de la vida social.</a:t>
            </a:r>
            <a:endParaRPr sz="1500">
              <a:latin typeface="Trebuchet MS"/>
              <a:ea typeface="Trebuchet MS"/>
              <a:cs typeface="Trebuchet MS"/>
              <a:sym typeface="Trebuchet MS"/>
            </a:endParaRPr>
          </a:p>
        </p:txBody>
      </p:sp>
      <p:sp>
        <p:nvSpPr>
          <p:cNvPr id="206" name="Google Shape;206;g14ca0756daf_0_0"/>
          <p:cNvSpPr txBox="1"/>
          <p:nvPr/>
        </p:nvSpPr>
        <p:spPr>
          <a:xfrm>
            <a:off x="581975" y="3530700"/>
            <a:ext cx="6464700" cy="14775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Trebuchet MS"/>
                <a:ea typeface="Trebuchet MS"/>
                <a:cs typeface="Trebuchet MS"/>
                <a:sym typeface="Trebuchet MS"/>
              </a:rPr>
              <a:t>La mayoría de los adultos mayores consultados percibían una jubilación mínima, con beneficio de PAMI, los mecanismos para abordar la pandemia COVID-19 en particular, giraron en torno a la continuidad de las tareas del hogar y las compras, así como también los trámites de cobro de jubilación u Obra Social y con ello la adaptación a las nuevas formas comunicacionales para conseguir recetas de medicamentos y turnos médicos</a:t>
            </a:r>
            <a:endParaRPr>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a">
  <a:themeElements>
    <a:clrScheme name="Faceta">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TURCA</dc:creator>
</cp:coreProperties>
</file>