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lOQ9sIpRcq5TF+yXBsJNaXdy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0c1bf427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0c1bf427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70c1bf427f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0c1bf427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0c1bf427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70c1bf427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0c1bf427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0c1bf427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70c1bf427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0c1bf427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0c1bf427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70c1bf427f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0c1bf427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0c1bf427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70c1bf427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0c1bf427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0c1bf427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70c1bf427f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0c1bf427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0c1bf427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70c1bf427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0c1bf427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0c1bf427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70c1bf427f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0c1bf42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0c1bf42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70c1bf427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0c1bf427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0c1bf427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0c1bf427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0c1bf427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0c1bf427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70c1bf427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0c1bf427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0c1bf427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70c1bf427f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7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0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0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0c1bf427f_0_58"/>
          <p:cNvSpPr/>
          <p:nvPr/>
        </p:nvSpPr>
        <p:spPr>
          <a:xfrm>
            <a:off x="2040575" y="189325"/>
            <a:ext cx="8393700" cy="654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70c1bf427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25" y="152400"/>
            <a:ext cx="836934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16891" l="0" r="0" t="13702"/>
          <a:stretch/>
        </p:blipFill>
        <p:spPr>
          <a:xfrm>
            <a:off x="80375" y="1031725"/>
            <a:ext cx="11959224" cy="46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70c1bf427f_0_6"/>
          <p:cNvPicPr preferRelativeResize="0"/>
          <p:nvPr/>
        </p:nvPicPr>
        <p:blipFill rotWithShape="1">
          <a:blip r:embed="rId3">
            <a:alphaModFix/>
          </a:blip>
          <a:srcRect b="14890" l="0" r="0" t="14338"/>
          <a:stretch/>
        </p:blipFill>
        <p:spPr>
          <a:xfrm>
            <a:off x="268088" y="1110175"/>
            <a:ext cx="11655825" cy="46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5413" l="0" r="0" t="13110"/>
          <a:stretch/>
        </p:blipFill>
        <p:spPr>
          <a:xfrm>
            <a:off x="76200" y="913225"/>
            <a:ext cx="11951626" cy="547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3362178" y="407963"/>
            <a:ext cx="6417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Enfermedades de Notificación Obligatoria priorizadas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6029" l="0" r="0" t="13520"/>
          <a:stretch/>
        </p:blipFill>
        <p:spPr>
          <a:xfrm>
            <a:off x="90975" y="886150"/>
            <a:ext cx="11948624" cy="5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6254400" y="273475"/>
            <a:ext cx="578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Brinda la posibilidad de descargar los gráficos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5824" l="0" r="0" t="13931"/>
          <a:stretch/>
        </p:blipFill>
        <p:spPr>
          <a:xfrm>
            <a:off x="272775" y="954200"/>
            <a:ext cx="11690624" cy="5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6645" l="0" r="0" t="13315"/>
          <a:stretch/>
        </p:blipFill>
        <p:spPr>
          <a:xfrm>
            <a:off x="268200" y="943650"/>
            <a:ext cx="11619001" cy="5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6029" l="0" r="0" t="13315"/>
          <a:stretch/>
        </p:blipFill>
        <p:spPr>
          <a:xfrm>
            <a:off x="282175" y="1150150"/>
            <a:ext cx="11757425" cy="53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5209735" y="478301"/>
            <a:ext cx="1772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fechas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13991" l="0" r="0" t="13703"/>
          <a:stretch/>
        </p:blipFill>
        <p:spPr>
          <a:xfrm>
            <a:off x="164000" y="962350"/>
            <a:ext cx="11951800" cy="4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14959" l="0" r="0" t="13896"/>
          <a:stretch/>
        </p:blipFill>
        <p:spPr>
          <a:xfrm>
            <a:off x="152000" y="999725"/>
            <a:ext cx="11887601" cy="47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9157252" y="357809"/>
            <a:ext cx="2676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Barra de navegación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5413" l="0" r="0" t="13110"/>
          <a:stretch/>
        </p:blipFill>
        <p:spPr>
          <a:xfrm>
            <a:off x="0" y="900332"/>
            <a:ext cx="12192000" cy="55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s-MX"/>
              <a:t>Epi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810001" y="5280846"/>
            <a:ext cx="10572000" cy="65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100"/>
              <a:t>Aplicación Web para representación gráfica de las Enfermedades de Notificación Obligatoria priorizadas del Municipio de Morón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170c1bf427f_0_11"/>
          <p:cNvPicPr preferRelativeResize="0"/>
          <p:nvPr/>
        </p:nvPicPr>
        <p:blipFill rotWithShape="1">
          <a:blip r:embed="rId3">
            <a:alphaModFix/>
          </a:blip>
          <a:srcRect b="13252" l="0" r="0" t="13245"/>
          <a:stretch/>
        </p:blipFill>
        <p:spPr>
          <a:xfrm>
            <a:off x="152400" y="1020650"/>
            <a:ext cx="11655825" cy="4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70c1bf427f_0_37"/>
          <p:cNvPicPr preferRelativeResize="0"/>
          <p:nvPr/>
        </p:nvPicPr>
        <p:blipFill rotWithShape="1">
          <a:blip r:embed="rId3">
            <a:alphaModFix/>
          </a:blip>
          <a:srcRect b="6413" l="0" r="0" t="14889"/>
          <a:stretch/>
        </p:blipFill>
        <p:spPr>
          <a:xfrm>
            <a:off x="228600" y="1128075"/>
            <a:ext cx="11655825" cy="51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0c1bf427f_0_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Nuevas versiones</a:t>
            </a:r>
            <a:endParaRPr/>
          </a:p>
        </p:txBody>
      </p:sp>
      <p:sp>
        <p:nvSpPr>
          <p:cNvPr id="243" name="Google Shape;243;g170c1bf427f_0_2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Ingreso con usuario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Permisos de usuario para carga de archivos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Base de datos y servidor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Nuevas enfermedades priorizadas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170c1bf427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00" y="152400"/>
            <a:ext cx="921769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70c1bf427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500" y="152400"/>
            <a:ext cx="921769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0c1bf427f_0_53"/>
          <p:cNvSpPr/>
          <p:nvPr/>
        </p:nvSpPr>
        <p:spPr>
          <a:xfrm>
            <a:off x="1575725" y="179050"/>
            <a:ext cx="9490200" cy="63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g170c1bf427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25" y="173425"/>
            <a:ext cx="952500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Objetivo general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818711" y="2222287"/>
            <a:ext cx="1116125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lang="es-MX"/>
            </a:br>
            <a:r>
              <a:rPr b="0" i="0" lang="es-MX" sz="2500" u="none" strike="noStrike">
                <a:latin typeface="Arial"/>
                <a:ea typeface="Arial"/>
                <a:cs typeface="Arial"/>
                <a:sym typeface="Arial"/>
              </a:rPr>
              <a:t>Brindar información actualizada y completa de las enfermedades priorizadas mediante una aplicación web.</a:t>
            </a:r>
            <a:endParaRPr b="0"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br>
              <a:rPr lang="es-MX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Objetivos específicos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i="0" lang="es-MX" sz="2000" u="none" strike="noStrike">
                <a:latin typeface="Arial"/>
                <a:ea typeface="Arial"/>
                <a:cs typeface="Arial"/>
                <a:sym typeface="Arial"/>
              </a:rPr>
              <a:t>Desarrollar una aplicación que permita la carga de la información proveniente de SISA, en formato .csv.</a:t>
            </a:r>
            <a:endParaRPr b="0" sz="2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i="0" lang="es-MX" sz="2000" u="none" strike="noStrike">
                <a:latin typeface="Arial"/>
                <a:ea typeface="Arial"/>
                <a:cs typeface="Arial"/>
                <a:sym typeface="Arial"/>
              </a:rPr>
              <a:t>Procesar la información cargada mediante la aplicación, para ser representada en gráficos.</a:t>
            </a:r>
            <a:endParaRPr b="0" sz="2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i="0" lang="es-MX" sz="2000" u="none" strike="noStrike">
                <a:latin typeface="Arial"/>
                <a:ea typeface="Arial"/>
                <a:cs typeface="Arial"/>
                <a:sym typeface="Arial"/>
              </a:rPr>
              <a:t>Exhibir los gráficos on</a:t>
            </a:r>
            <a:r>
              <a:rPr lang="es-MX" sz="20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s-MX" sz="2000" u="none" strike="noStrike">
                <a:latin typeface="Arial"/>
                <a:ea typeface="Arial"/>
                <a:cs typeface="Arial"/>
                <a:sym typeface="Arial"/>
              </a:rPr>
              <a:t>line de los totales anuales y su análisis para cada enfermedad priorizada.</a:t>
            </a:r>
            <a:endParaRPr b="0" sz="2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i="0" lang="es-MX" sz="2000" u="none" strike="noStrike">
                <a:latin typeface="Arial"/>
                <a:ea typeface="Arial"/>
                <a:cs typeface="Arial"/>
                <a:sym typeface="Arial"/>
              </a:rPr>
              <a:t>Brindar la posibilidad de elegir representar la información entre fechas configurables. </a:t>
            </a:r>
            <a:endParaRPr b="0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0c1bf427f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Enfermedades priorizadas al momento</a:t>
            </a:r>
            <a:endParaRPr/>
          </a:p>
        </p:txBody>
      </p:sp>
      <p:sp>
        <p:nvSpPr>
          <p:cNvPr id="146" name="Google Shape;146;g170c1bf427f_0_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Sífilis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Tuberculosis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HIV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MX" sz="2100"/>
              <a:t>Dengue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70c1bf427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3" y="935975"/>
            <a:ext cx="11833675" cy="4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70c1bf427f_0_32"/>
          <p:cNvPicPr preferRelativeResize="0"/>
          <p:nvPr/>
        </p:nvPicPr>
        <p:blipFill rotWithShape="1">
          <a:blip r:embed="rId3">
            <a:alphaModFix/>
          </a:blip>
          <a:srcRect b="9107" l="0" r="0" t="13312"/>
          <a:stretch/>
        </p:blipFill>
        <p:spPr>
          <a:xfrm>
            <a:off x="214325" y="998150"/>
            <a:ext cx="11825274" cy="51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6030" l="0" r="0" t="12084"/>
          <a:stretch/>
        </p:blipFill>
        <p:spPr>
          <a:xfrm>
            <a:off x="183900" y="984825"/>
            <a:ext cx="11855698" cy="54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70c1bf427f_0_41"/>
          <p:cNvPicPr preferRelativeResize="0"/>
          <p:nvPr/>
        </p:nvPicPr>
        <p:blipFill rotWithShape="1">
          <a:blip r:embed="rId3">
            <a:alphaModFix/>
          </a:blip>
          <a:srcRect b="6420" l="0" r="0" t="13521"/>
          <a:stretch/>
        </p:blipFill>
        <p:spPr>
          <a:xfrm>
            <a:off x="228600" y="1038550"/>
            <a:ext cx="11655825" cy="5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Ci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2022-10-17T11:51:33Z</dcterms:created>
  <dc:creator>Vale</dc:creator>
</cp:coreProperties>
</file>