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Josefin Slab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Arvo"/>
      <p:regular r:id="rId32"/>
      <p:bold r:id="rId33"/>
      <p:italic r:id="rId34"/>
      <p:boldItalic r:id="rId35"/>
    </p:embeddedFont>
    <p:embeddedFont>
      <p:font typeface="Barlow Semi Condensed Medium"/>
      <p:regular r:id="rId36"/>
      <p:bold r:id="rId37"/>
      <p:italic r:id="rId38"/>
      <p:boldItalic r:id="rId39"/>
    </p:embeddedFont>
    <p:embeddedFont>
      <p:font typeface="Josefin Sans"/>
      <p:regular r:id="rId40"/>
      <p:bold r:id="rId41"/>
      <p:italic r:id="rId42"/>
      <p:boldItalic r:id="rId43"/>
    </p:embeddedFont>
    <p:embeddedFont>
      <p:font typeface="Proxima Nova Semibold"/>
      <p:regular r:id="rId44"/>
      <p:bold r:id="rId45"/>
      <p:boldItalic r:id="rId46"/>
    </p:embeddedFont>
    <p:embeddedFont>
      <p:font typeface="Zilla Slab"/>
      <p:regular r:id="rId47"/>
      <p:bold r:id="rId48"/>
      <p:italic r:id="rId49"/>
    </p:embeddedFont>
    <p:embeddedFont>
      <p:font typeface="Zilla Slab Light"/>
      <p:bold r:id="rId50"/>
      <p:boldItalic r:id="rId51"/>
    </p:embeddedFont>
    <p:embeddedFont>
      <p:font typeface="Josefin Sans Thin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6" roundtripDataSignature="AMtx7mhvi2237yS6Kz1oy1l4Rcoy1zBg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-regular.fntdata"/><Relationship Id="rId42" Type="http://schemas.openxmlformats.org/officeDocument/2006/relationships/font" Target="fonts/JosefinSans-italic.fntdata"/><Relationship Id="rId41" Type="http://schemas.openxmlformats.org/officeDocument/2006/relationships/font" Target="fonts/JosefinSans-bold.fntdata"/><Relationship Id="rId44" Type="http://schemas.openxmlformats.org/officeDocument/2006/relationships/font" Target="fonts/ProximaNovaSemibold-regular.fntdata"/><Relationship Id="rId43" Type="http://schemas.openxmlformats.org/officeDocument/2006/relationships/font" Target="fonts/JosefinSans-boldItalic.fntdata"/><Relationship Id="rId46" Type="http://schemas.openxmlformats.org/officeDocument/2006/relationships/font" Target="fonts/ProximaNovaSemibold-boldItalic.fntdata"/><Relationship Id="rId45" Type="http://schemas.openxmlformats.org/officeDocument/2006/relationships/font" Target="fonts/ProximaNova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ZillaSlab-bold.fntdata"/><Relationship Id="rId47" Type="http://schemas.openxmlformats.org/officeDocument/2006/relationships/font" Target="fonts/ZillaSlab-regular.fntdata"/><Relationship Id="rId49" Type="http://schemas.openxmlformats.org/officeDocument/2006/relationships/font" Target="fonts/ZillaSlab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33" Type="http://schemas.openxmlformats.org/officeDocument/2006/relationships/font" Target="fonts/Arvo-bold.fntdata"/><Relationship Id="rId32" Type="http://schemas.openxmlformats.org/officeDocument/2006/relationships/font" Target="fonts/Arvo-regular.fntdata"/><Relationship Id="rId35" Type="http://schemas.openxmlformats.org/officeDocument/2006/relationships/font" Target="fonts/Arvo-boldItalic.fntdata"/><Relationship Id="rId34" Type="http://schemas.openxmlformats.org/officeDocument/2006/relationships/font" Target="fonts/Arvo-italic.fntdata"/><Relationship Id="rId37" Type="http://schemas.openxmlformats.org/officeDocument/2006/relationships/font" Target="fonts/BarlowSemiCondensedMedium-bold.fntdata"/><Relationship Id="rId36" Type="http://schemas.openxmlformats.org/officeDocument/2006/relationships/font" Target="fonts/BarlowSemiCondensedMedium-regular.fntdata"/><Relationship Id="rId39" Type="http://schemas.openxmlformats.org/officeDocument/2006/relationships/font" Target="fonts/BarlowSemiCondensedMedium-boldItalic.fntdata"/><Relationship Id="rId38" Type="http://schemas.openxmlformats.org/officeDocument/2006/relationships/font" Target="fonts/BarlowSemiCondensedMedium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JosefinSlab-regular.fntdata"/><Relationship Id="rId23" Type="http://schemas.openxmlformats.org/officeDocument/2006/relationships/slide" Target="slides/slide18.xml"/><Relationship Id="rId26" Type="http://schemas.openxmlformats.org/officeDocument/2006/relationships/font" Target="fonts/JosefinSlab-italic.fntdata"/><Relationship Id="rId25" Type="http://schemas.openxmlformats.org/officeDocument/2006/relationships/font" Target="fonts/JosefinSlab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JosefinSlab-boldItalic.fntdata"/><Relationship Id="rId29" Type="http://schemas.openxmlformats.org/officeDocument/2006/relationships/font" Target="fonts/ProximaNova-bold.fntdata"/><Relationship Id="rId51" Type="http://schemas.openxmlformats.org/officeDocument/2006/relationships/font" Target="fonts/ZillaSlabLight-boldItalic.fntdata"/><Relationship Id="rId50" Type="http://schemas.openxmlformats.org/officeDocument/2006/relationships/font" Target="fonts/ZillaSlabLight-bold.fntdata"/><Relationship Id="rId53" Type="http://schemas.openxmlformats.org/officeDocument/2006/relationships/font" Target="fonts/JosefinSansThin-bold.fntdata"/><Relationship Id="rId52" Type="http://schemas.openxmlformats.org/officeDocument/2006/relationships/font" Target="fonts/JosefinSansThin-regular.fntdata"/><Relationship Id="rId11" Type="http://schemas.openxmlformats.org/officeDocument/2006/relationships/slide" Target="slides/slide6.xml"/><Relationship Id="rId55" Type="http://schemas.openxmlformats.org/officeDocument/2006/relationships/font" Target="fonts/JosefinSansThin-boldItalic.fntdata"/><Relationship Id="rId10" Type="http://schemas.openxmlformats.org/officeDocument/2006/relationships/slide" Target="slides/slide5.xml"/><Relationship Id="rId54" Type="http://schemas.openxmlformats.org/officeDocument/2006/relationships/font" Target="fonts/JosefinSansThin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928ce30e7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8928ce30e7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Papel do funabashi no projeto: alinhar nossas habilidades com as expectativas dos nossos proponentes.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928ce30e7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8928ce30e7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928ce30e7_8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8928ce30e7_8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928ce30e7_8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8928ce30e7_8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28ce30e7_8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8928ce30e7_8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e5d9f1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81e5d9f1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28ce30e7_8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8928ce30e7_8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a6cd9fb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8a6cd9fb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a6cd9fb8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8a6cd9fb8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28ce30e7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8928ce30e7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OPENING">
  <p:cSld name="TITLE_1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3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3"/>
          <p:cNvSpPr/>
          <p:nvPr/>
        </p:nvSpPr>
        <p:spPr>
          <a:xfrm>
            <a:off x="1078150" y="0"/>
            <a:ext cx="4875300" cy="3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3"/>
          <p:cNvSpPr txBox="1"/>
          <p:nvPr>
            <p:ph type="ctrTitle"/>
          </p:nvPr>
        </p:nvSpPr>
        <p:spPr>
          <a:xfrm>
            <a:off x="1432400" y="143175"/>
            <a:ext cx="6516600" cy="24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6000"/>
              <a:buFont typeface="Josefin Sans"/>
              <a:buNone/>
              <a:defRPr b="1" sz="6000">
                <a:solidFill>
                  <a:srgbClr val="6F40A8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" type="subTitle"/>
          </p:nvPr>
        </p:nvSpPr>
        <p:spPr>
          <a:xfrm>
            <a:off x="1432400" y="2515875"/>
            <a:ext cx="4374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Zilla Slab"/>
              <a:buNone/>
              <a:defRPr sz="1400">
                <a:latin typeface="Zilla Slab"/>
                <a:ea typeface="Zilla Slab"/>
                <a:cs typeface="Zilla Slab"/>
                <a:sym typeface="Zilla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000"/>
              <a:buFont typeface="Josefin Slab"/>
              <a:buNone/>
              <a:defRPr sz="1000">
                <a:solidFill>
                  <a:srgbClr val="6F40A8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2">
  <p:cSld name="CUSTOM_4_3_3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2"/>
          <p:cNvSpPr/>
          <p:nvPr/>
        </p:nvSpPr>
        <p:spPr>
          <a:xfrm>
            <a:off x="974700" y="1824275"/>
            <a:ext cx="43005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2"/>
          <p:cNvSpPr txBox="1"/>
          <p:nvPr>
            <p:ph idx="1" type="subTitle"/>
          </p:nvPr>
        </p:nvSpPr>
        <p:spPr>
          <a:xfrm>
            <a:off x="2221525" y="2895865"/>
            <a:ext cx="2776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400"/>
              <a:buNone/>
              <a:defRPr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9pPr>
          </a:lstStyle>
          <a:p/>
        </p:txBody>
      </p:sp>
      <p:sp>
        <p:nvSpPr>
          <p:cNvPr id="94" name="Google Shape;94;p42"/>
          <p:cNvSpPr txBox="1"/>
          <p:nvPr>
            <p:ph type="ctrTitle"/>
          </p:nvPr>
        </p:nvSpPr>
        <p:spPr>
          <a:xfrm>
            <a:off x="1286099" y="843265"/>
            <a:ext cx="3989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9pPr>
          </a:lstStyle>
          <a:p/>
        </p:txBody>
      </p:sp>
      <p:sp>
        <p:nvSpPr>
          <p:cNvPr id="95" name="Google Shape;95;p42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3">
  <p:cSld name="CUSTOM_4_3_2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3"/>
          <p:cNvSpPr/>
          <p:nvPr/>
        </p:nvSpPr>
        <p:spPr>
          <a:xfrm flipH="1">
            <a:off x="1073350" y="1824275"/>
            <a:ext cx="7014000" cy="268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3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0" name="Google Shape;100;p43"/>
          <p:cNvSpPr txBox="1"/>
          <p:nvPr>
            <p:ph type="ctrTitle"/>
          </p:nvPr>
        </p:nvSpPr>
        <p:spPr>
          <a:xfrm flipH="1">
            <a:off x="3821251" y="843265"/>
            <a:ext cx="3989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43"/>
          <p:cNvSpPr txBox="1"/>
          <p:nvPr>
            <p:ph idx="1" type="subTitle"/>
          </p:nvPr>
        </p:nvSpPr>
        <p:spPr>
          <a:xfrm>
            <a:off x="1340525" y="2998418"/>
            <a:ext cx="4344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6"/>
          <p:cNvSpPr txBox="1"/>
          <p:nvPr>
            <p:ph idx="12" type="sldNum"/>
          </p:nvPr>
        </p:nvSpPr>
        <p:spPr>
          <a:xfrm>
            <a:off x="84909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">
  <p:cSld name="CUSTO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/>
          <p:nvPr/>
        </p:nvSpPr>
        <p:spPr>
          <a:xfrm>
            <a:off x="4308925" y="50"/>
            <a:ext cx="4595100" cy="50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4"/>
          <p:cNvSpPr txBox="1"/>
          <p:nvPr>
            <p:ph idx="1" type="subTitle"/>
          </p:nvPr>
        </p:nvSpPr>
        <p:spPr>
          <a:xfrm flipH="1">
            <a:off x="5485575" y="416250"/>
            <a:ext cx="1581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 sz="14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9" name="Google Shape;19;p34"/>
          <p:cNvSpPr txBox="1"/>
          <p:nvPr>
            <p:ph idx="2" type="subTitle"/>
          </p:nvPr>
        </p:nvSpPr>
        <p:spPr>
          <a:xfrm>
            <a:off x="5485625" y="1005425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0" name="Google Shape;20;p34"/>
          <p:cNvSpPr txBox="1"/>
          <p:nvPr>
            <p:ph idx="3" type="subTitle"/>
          </p:nvPr>
        </p:nvSpPr>
        <p:spPr>
          <a:xfrm flipH="1">
            <a:off x="5485575" y="1464949"/>
            <a:ext cx="1581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 sz="14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" name="Google Shape;21;p34"/>
          <p:cNvSpPr txBox="1"/>
          <p:nvPr>
            <p:ph idx="4" type="subTitle"/>
          </p:nvPr>
        </p:nvSpPr>
        <p:spPr>
          <a:xfrm>
            <a:off x="5485625" y="2054126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2" name="Google Shape;22;p34"/>
          <p:cNvSpPr txBox="1"/>
          <p:nvPr>
            <p:ph idx="5" type="subTitle"/>
          </p:nvPr>
        </p:nvSpPr>
        <p:spPr>
          <a:xfrm flipH="1">
            <a:off x="5485575" y="2513648"/>
            <a:ext cx="1581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 sz="14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3" name="Google Shape;23;p34"/>
          <p:cNvSpPr txBox="1"/>
          <p:nvPr>
            <p:ph idx="6" type="subTitle"/>
          </p:nvPr>
        </p:nvSpPr>
        <p:spPr>
          <a:xfrm>
            <a:off x="5485625" y="3102829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4" name="Google Shape;24;p34"/>
          <p:cNvSpPr txBox="1"/>
          <p:nvPr>
            <p:ph idx="7" type="subTitle"/>
          </p:nvPr>
        </p:nvSpPr>
        <p:spPr>
          <a:xfrm flipH="1">
            <a:off x="5485575" y="3557850"/>
            <a:ext cx="1581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 sz="14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Josefin Sans"/>
              <a:buNone/>
              <a:defRPr b="1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5" name="Google Shape;25;p34"/>
          <p:cNvSpPr txBox="1"/>
          <p:nvPr>
            <p:ph idx="8" type="subTitle"/>
          </p:nvPr>
        </p:nvSpPr>
        <p:spPr>
          <a:xfrm>
            <a:off x="5485625" y="4147025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Josefin Slab"/>
              <a:buNone/>
              <a:defRPr sz="1100">
                <a:solidFill>
                  <a:srgbClr val="666666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6" name="Google Shape;26;p34"/>
          <p:cNvSpPr/>
          <p:nvPr/>
        </p:nvSpPr>
        <p:spPr>
          <a:xfrm>
            <a:off x="4308925" y="50"/>
            <a:ext cx="1009500" cy="5143500"/>
          </a:xfrm>
          <a:prstGeom prst="rect">
            <a:avLst/>
          </a:prstGeom>
          <a:solidFill>
            <a:srgbClr val="6F40A8">
              <a:alpha val="5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4"/>
          <p:cNvSpPr txBox="1"/>
          <p:nvPr>
            <p:ph type="title"/>
          </p:nvPr>
        </p:nvSpPr>
        <p:spPr>
          <a:xfrm>
            <a:off x="3928216" y="337210"/>
            <a:ext cx="17709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/>
        </p:txBody>
      </p:sp>
      <p:sp>
        <p:nvSpPr>
          <p:cNvPr id="28" name="Google Shape;28;p34"/>
          <p:cNvSpPr txBox="1"/>
          <p:nvPr>
            <p:ph idx="9" type="title"/>
          </p:nvPr>
        </p:nvSpPr>
        <p:spPr>
          <a:xfrm>
            <a:off x="3928216" y="1394592"/>
            <a:ext cx="17709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/>
        </p:txBody>
      </p:sp>
      <p:sp>
        <p:nvSpPr>
          <p:cNvPr id="29" name="Google Shape;29;p34"/>
          <p:cNvSpPr txBox="1"/>
          <p:nvPr>
            <p:ph idx="13" type="title"/>
          </p:nvPr>
        </p:nvSpPr>
        <p:spPr>
          <a:xfrm>
            <a:off x="3928216" y="2438810"/>
            <a:ext cx="17709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14" type="title"/>
          </p:nvPr>
        </p:nvSpPr>
        <p:spPr>
          <a:xfrm>
            <a:off x="3928216" y="3483010"/>
            <a:ext cx="17709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4800"/>
              <a:buNone/>
              <a:defRPr sz="4800">
                <a:solidFill>
                  <a:srgbClr val="6F40A8"/>
                </a:solidFill>
              </a:defRPr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 ">
  <p:cSld name="CUSTOM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5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5"/>
          <p:cNvSpPr txBox="1"/>
          <p:nvPr>
            <p:ph idx="1" type="subTitle"/>
          </p:nvPr>
        </p:nvSpPr>
        <p:spPr>
          <a:xfrm flipH="1">
            <a:off x="1302950" y="1610789"/>
            <a:ext cx="1671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2" type="subTitle"/>
          </p:nvPr>
        </p:nvSpPr>
        <p:spPr>
          <a:xfrm>
            <a:off x="1303150" y="1865388"/>
            <a:ext cx="1671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3" type="subTitle"/>
          </p:nvPr>
        </p:nvSpPr>
        <p:spPr>
          <a:xfrm flipH="1">
            <a:off x="3736225" y="1610789"/>
            <a:ext cx="1671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8" name="Google Shape;38;p35"/>
          <p:cNvSpPr txBox="1"/>
          <p:nvPr>
            <p:ph idx="4" type="subTitle"/>
          </p:nvPr>
        </p:nvSpPr>
        <p:spPr>
          <a:xfrm>
            <a:off x="3736500" y="1865388"/>
            <a:ext cx="1671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39" name="Google Shape;39;p35"/>
          <p:cNvSpPr txBox="1"/>
          <p:nvPr>
            <p:ph idx="5" type="subTitle"/>
          </p:nvPr>
        </p:nvSpPr>
        <p:spPr>
          <a:xfrm flipH="1">
            <a:off x="1302950" y="3059664"/>
            <a:ext cx="1671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0" name="Google Shape;40;p35"/>
          <p:cNvSpPr txBox="1"/>
          <p:nvPr>
            <p:ph idx="6" type="subTitle"/>
          </p:nvPr>
        </p:nvSpPr>
        <p:spPr>
          <a:xfrm>
            <a:off x="1303150" y="3314263"/>
            <a:ext cx="1671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41" name="Google Shape;41;p35"/>
          <p:cNvSpPr txBox="1"/>
          <p:nvPr>
            <p:ph idx="7" type="subTitle"/>
          </p:nvPr>
        </p:nvSpPr>
        <p:spPr>
          <a:xfrm flipH="1">
            <a:off x="3736225" y="3059664"/>
            <a:ext cx="1671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Josefin Sans"/>
              <a:buNone/>
              <a:defRPr b="1" sz="12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2" name="Google Shape;42;p35"/>
          <p:cNvSpPr txBox="1"/>
          <p:nvPr>
            <p:ph idx="8" type="subTitle"/>
          </p:nvPr>
        </p:nvSpPr>
        <p:spPr>
          <a:xfrm>
            <a:off x="3736500" y="3314263"/>
            <a:ext cx="1671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None/>
              <a:defRPr sz="11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43" name="Google Shape;43;p35"/>
          <p:cNvSpPr txBox="1"/>
          <p:nvPr>
            <p:ph type="ctrTitle"/>
          </p:nvPr>
        </p:nvSpPr>
        <p:spPr>
          <a:xfrm>
            <a:off x="6105025" y="1739250"/>
            <a:ext cx="21993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b="1" sz="18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1">
  <p:cSld name="CUSTOM_4_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6"/>
          <p:cNvSpPr/>
          <p:nvPr/>
        </p:nvSpPr>
        <p:spPr>
          <a:xfrm>
            <a:off x="0" y="130120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6"/>
          <p:cNvSpPr/>
          <p:nvPr/>
        </p:nvSpPr>
        <p:spPr>
          <a:xfrm>
            <a:off x="0" y="1301250"/>
            <a:ext cx="80412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6"/>
          <p:cNvSpPr txBox="1"/>
          <p:nvPr>
            <p:ph idx="1" type="subTitle"/>
          </p:nvPr>
        </p:nvSpPr>
        <p:spPr>
          <a:xfrm>
            <a:off x="4548074" y="2303100"/>
            <a:ext cx="25647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1200"/>
              <a:buNone/>
              <a:defRPr sz="1200">
                <a:solidFill>
                  <a:srgbClr val="6F40A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6"/>
          <p:cNvSpPr txBox="1"/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0A8"/>
              </a:buClr>
              <a:buSzPts val="3600"/>
              <a:buNone/>
              <a:defRPr sz="3600">
                <a:solidFill>
                  <a:srgbClr val="6F40A8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36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">
  <p:cSld name="CUSTOM_7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7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7"/>
          <p:cNvSpPr/>
          <p:nvPr/>
        </p:nvSpPr>
        <p:spPr>
          <a:xfrm>
            <a:off x="1774500" y="1301200"/>
            <a:ext cx="5595000" cy="25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7"/>
          <p:cNvSpPr txBox="1"/>
          <p:nvPr>
            <p:ph idx="1" type="subTitle"/>
          </p:nvPr>
        </p:nvSpPr>
        <p:spPr>
          <a:xfrm flipH="1">
            <a:off x="2437659" y="3209600"/>
            <a:ext cx="42687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ans"/>
              <a:buNone/>
              <a:defRPr b="1" sz="10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7" name="Google Shape;57;p37"/>
          <p:cNvSpPr txBox="1"/>
          <p:nvPr>
            <p:ph idx="2" type="subTitle"/>
          </p:nvPr>
        </p:nvSpPr>
        <p:spPr>
          <a:xfrm>
            <a:off x="2189450" y="2303050"/>
            <a:ext cx="4765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37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LANK SLIDE">
  <p:cSld name="CUSTOM_2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8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8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8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38"/>
          <p:cNvSpPr txBox="1"/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b="1" sz="18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LANK SLIDE 1">
  <p:cSld name="CUSTOM_2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9"/>
          <p:cNvSpPr/>
          <p:nvPr/>
        </p:nvSpPr>
        <p:spPr>
          <a:xfrm>
            <a:off x="829825" y="36150"/>
            <a:ext cx="7474800" cy="49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9"/>
          <p:cNvSpPr/>
          <p:nvPr/>
        </p:nvSpPr>
        <p:spPr>
          <a:xfrm>
            <a:off x="6105025" y="1847250"/>
            <a:ext cx="2243400" cy="144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9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39"/>
          <p:cNvSpPr txBox="1"/>
          <p:nvPr>
            <p:ph type="ctrTitle"/>
          </p:nvPr>
        </p:nvSpPr>
        <p:spPr>
          <a:xfrm>
            <a:off x="6381625" y="0"/>
            <a:ext cx="1923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b="1" sz="18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LANK SLIDE 2">
  <p:cSld name="CUSTOM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0"/>
          <p:cNvSpPr/>
          <p:nvPr/>
        </p:nvSpPr>
        <p:spPr>
          <a:xfrm>
            <a:off x="810050" y="816650"/>
            <a:ext cx="7527600" cy="35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0"/>
          <p:cNvSpPr txBox="1"/>
          <p:nvPr>
            <p:ph idx="12" type="sldNum"/>
          </p:nvPr>
        </p:nvSpPr>
        <p:spPr>
          <a:xfrm>
            <a:off x="8595275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" name="Google Shape;75;p40"/>
          <p:cNvSpPr txBox="1"/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b="1" sz="18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">
  <p:cSld name="CUSTOM_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50" y="263425"/>
            <a:ext cx="8519104" cy="461665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1"/>
          <p:cNvSpPr/>
          <p:nvPr/>
        </p:nvSpPr>
        <p:spPr>
          <a:xfrm>
            <a:off x="796875" y="799650"/>
            <a:ext cx="7551600" cy="35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1"/>
          <p:cNvSpPr txBox="1"/>
          <p:nvPr>
            <p:ph type="ctrTitle"/>
          </p:nvPr>
        </p:nvSpPr>
        <p:spPr>
          <a:xfrm>
            <a:off x="6381625" y="1739250"/>
            <a:ext cx="19230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Josefin Sans"/>
              <a:buNone/>
              <a:defRPr b="1" sz="1800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None/>
              <a:defRPr sz="24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0" name="Google Shape;80;p41"/>
          <p:cNvSpPr txBox="1"/>
          <p:nvPr>
            <p:ph idx="1" type="subTitle"/>
          </p:nvPr>
        </p:nvSpPr>
        <p:spPr>
          <a:xfrm flipH="1">
            <a:off x="2918425" y="2467750"/>
            <a:ext cx="1564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/>
        </p:txBody>
      </p:sp>
      <p:sp>
        <p:nvSpPr>
          <p:cNvPr id="81" name="Google Shape;81;p41"/>
          <p:cNvSpPr txBox="1"/>
          <p:nvPr>
            <p:ph idx="2" type="subTitle"/>
          </p:nvPr>
        </p:nvSpPr>
        <p:spPr>
          <a:xfrm>
            <a:off x="2918475" y="2815063"/>
            <a:ext cx="1564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41"/>
          <p:cNvSpPr txBox="1"/>
          <p:nvPr>
            <p:ph idx="3" type="subTitle"/>
          </p:nvPr>
        </p:nvSpPr>
        <p:spPr>
          <a:xfrm flipH="1">
            <a:off x="4630775" y="2467750"/>
            <a:ext cx="1564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/>
        </p:txBody>
      </p:sp>
      <p:sp>
        <p:nvSpPr>
          <p:cNvPr id="83" name="Google Shape;83;p41"/>
          <p:cNvSpPr txBox="1"/>
          <p:nvPr>
            <p:ph idx="4" type="subTitle"/>
          </p:nvPr>
        </p:nvSpPr>
        <p:spPr>
          <a:xfrm>
            <a:off x="4630825" y="2815038"/>
            <a:ext cx="1564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41"/>
          <p:cNvSpPr txBox="1"/>
          <p:nvPr>
            <p:ph idx="5" type="subTitle"/>
          </p:nvPr>
        </p:nvSpPr>
        <p:spPr>
          <a:xfrm flipH="1">
            <a:off x="1206000" y="2467700"/>
            <a:ext cx="1564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ans Thin"/>
              <a:buNone/>
              <a:defRPr sz="1200"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/>
        </p:txBody>
      </p:sp>
      <p:sp>
        <p:nvSpPr>
          <p:cNvPr id="85" name="Google Shape;85;p41"/>
          <p:cNvSpPr txBox="1"/>
          <p:nvPr>
            <p:ph idx="6" type="subTitle"/>
          </p:nvPr>
        </p:nvSpPr>
        <p:spPr>
          <a:xfrm>
            <a:off x="1206050" y="2815100"/>
            <a:ext cx="1564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41"/>
          <p:cNvSpPr txBox="1"/>
          <p:nvPr>
            <p:ph idx="7" type="subTitle"/>
          </p:nvPr>
        </p:nvSpPr>
        <p:spPr>
          <a:xfrm>
            <a:off x="2918500" y="2614050"/>
            <a:ext cx="1564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41"/>
          <p:cNvSpPr txBox="1"/>
          <p:nvPr>
            <p:ph idx="12" type="sldNum"/>
          </p:nvPr>
        </p:nvSpPr>
        <p:spPr>
          <a:xfrm>
            <a:off x="8595300" y="2303100"/>
            <a:ext cx="548700" cy="537300"/>
          </a:xfrm>
          <a:prstGeom prst="rect">
            <a:avLst/>
          </a:prstGeom>
          <a:solidFill>
            <a:srgbClr val="6F40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" name="Google Shape;88;p41"/>
          <p:cNvSpPr txBox="1"/>
          <p:nvPr>
            <p:ph idx="8" type="subTitle"/>
          </p:nvPr>
        </p:nvSpPr>
        <p:spPr>
          <a:xfrm>
            <a:off x="4630850" y="2614025"/>
            <a:ext cx="1564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41"/>
          <p:cNvSpPr txBox="1"/>
          <p:nvPr>
            <p:ph idx="9" type="subTitle"/>
          </p:nvPr>
        </p:nvSpPr>
        <p:spPr>
          <a:xfrm>
            <a:off x="1206075" y="2614075"/>
            <a:ext cx="15645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rgbClr val="66666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Char char="●"/>
              <a:defRPr b="0" i="0" sz="1800" u="none" cap="none" strike="noStrik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b="0" i="0" sz="1400" u="none" cap="none" strike="noStrik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b="0" i="0" sz="1400" u="none" cap="none" strike="noStrik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b="0" i="0" sz="1400" u="none" cap="none" strike="noStrik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b="0" i="0" sz="1400" u="none" cap="none" strike="noStrik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■"/>
              <a:defRPr b="0" i="0" sz="1400" u="none" cap="none" strike="noStrik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●"/>
              <a:defRPr b="0" i="0" sz="1400" u="none" cap="none" strike="noStrik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Zilla Slab Light"/>
              <a:buChar char="○"/>
              <a:defRPr b="0" i="0" sz="1400" u="none" cap="none" strike="noStrik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Zilla Slab Light"/>
              <a:buChar char="■"/>
              <a:defRPr b="0" i="0" sz="1400" u="none" cap="none" strike="noStrike">
                <a:solidFill>
                  <a:srgbClr val="66666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1913A6"/>
                </a:solidFill>
                <a:latin typeface="Zilla Slab Light"/>
                <a:ea typeface="Zilla Slab Light"/>
                <a:cs typeface="Zilla Slab Light"/>
                <a:sym typeface="Zilla Sla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4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08" name="Google Shape;108;p44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9" name="Google Shape;109;p4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bit.ly/2X9RQ9U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1579350" y="535050"/>
            <a:ext cx="3968400" cy="24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>
                <a:solidFill>
                  <a:srgbClr val="E64C3C"/>
                </a:solidFill>
              </a:rPr>
              <a:t>Eu, Agente</a:t>
            </a:r>
            <a:endParaRPr>
              <a:solidFill>
                <a:srgbClr val="E64C3C"/>
              </a:solidFill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825" y="2123988"/>
            <a:ext cx="639525" cy="6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/>
          <p:nvPr/>
        </p:nvSpPr>
        <p:spPr>
          <a:xfrm>
            <a:off x="5898600" y="3845700"/>
            <a:ext cx="3245400" cy="83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639" y="3906750"/>
            <a:ext cx="515160" cy="71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2794" y="3942175"/>
            <a:ext cx="818582" cy="6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>
            <p:ph idx="4294967295" type="subTitle"/>
          </p:nvPr>
        </p:nvSpPr>
        <p:spPr>
          <a:xfrm flipH="1">
            <a:off x="5898600" y="4678200"/>
            <a:ext cx="3245400" cy="46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200">
                <a:highlight>
                  <a:srgbClr val="FFFFFF"/>
                </a:highlight>
              </a:rPr>
              <a:t>Universidade Federal de Mato Grosso Do Sul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200">
                <a:highlight>
                  <a:srgbClr val="FFFFFF"/>
                </a:highlight>
              </a:rPr>
              <a:t>FACOM - Faculdade de Computação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928ce30e7_5_15"/>
          <p:cNvSpPr txBox="1"/>
          <p:nvPr>
            <p:ph type="ctrTitle"/>
          </p:nvPr>
        </p:nvSpPr>
        <p:spPr>
          <a:xfrm>
            <a:off x="610150" y="1545450"/>
            <a:ext cx="38760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rgbClr val="666666"/>
                </a:solidFill>
              </a:rPr>
              <a:t>Desenvolvimento do Eu, Agente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40" name="Google Shape;240;g8928ce30e7_5_15"/>
          <p:cNvSpPr txBox="1"/>
          <p:nvPr>
            <p:ph idx="12" type="sldNum"/>
          </p:nvPr>
        </p:nvSpPr>
        <p:spPr>
          <a:xfrm>
            <a:off x="0" y="2303100"/>
            <a:ext cx="548700" cy="53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pic>
        <p:nvPicPr>
          <p:cNvPr id="241" name="Google Shape;241;g8928ce30e7_5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81" y="2427581"/>
            <a:ext cx="288325" cy="2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>
            <p:ph type="ctrTitle"/>
          </p:nvPr>
        </p:nvSpPr>
        <p:spPr>
          <a:xfrm>
            <a:off x="3829525" y="1477575"/>
            <a:ext cx="12129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Validações</a:t>
            </a:r>
            <a:endParaRPr sz="1500"/>
          </a:p>
        </p:txBody>
      </p:sp>
      <p:sp>
        <p:nvSpPr>
          <p:cNvPr id="247" name="Google Shape;247;p11"/>
          <p:cNvSpPr txBox="1"/>
          <p:nvPr>
            <p:ph idx="12" type="sldNum"/>
          </p:nvPr>
        </p:nvSpPr>
        <p:spPr>
          <a:xfrm>
            <a:off x="0" y="0"/>
            <a:ext cx="548700" cy="53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sp>
        <p:nvSpPr>
          <p:cNvPr id="248" name="Google Shape;248;p11"/>
          <p:cNvSpPr/>
          <p:nvPr/>
        </p:nvSpPr>
        <p:spPr>
          <a:xfrm>
            <a:off x="5803817" y="603559"/>
            <a:ext cx="1039800" cy="1039800"/>
          </a:xfrm>
          <a:prstGeom prst="ellipse">
            <a:avLst/>
          </a:prstGeom>
          <a:solidFill>
            <a:srgbClr val="6F40A8">
              <a:alpha val="58819"/>
            </a:srgbClr>
          </a:solidFill>
          <a:ln cap="flat" cmpd="sng" w="28575">
            <a:solidFill>
              <a:srgbClr val="6F40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11"/>
          <p:cNvGrpSpPr/>
          <p:nvPr/>
        </p:nvGrpSpPr>
        <p:grpSpPr>
          <a:xfrm>
            <a:off x="6187294" y="955310"/>
            <a:ext cx="295536" cy="336332"/>
            <a:chOff x="-56774050" y="1904075"/>
            <a:chExt cx="279625" cy="318225"/>
          </a:xfrm>
        </p:grpSpPr>
        <p:sp>
          <p:nvSpPr>
            <p:cNvPr id="250" name="Google Shape;250;p11"/>
            <p:cNvSpPr/>
            <p:nvPr/>
          </p:nvSpPr>
          <p:spPr>
            <a:xfrm>
              <a:off x="-56671650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-56774050" y="1904075"/>
              <a:ext cx="279625" cy="318225"/>
            </a:xfrm>
            <a:custGeom>
              <a:rect b="b" l="l" r="r" t="t"/>
              <a:pathLst>
                <a:path extrusionOk="0" h="12729" w="11185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1"/>
          <p:cNvSpPr txBox="1"/>
          <p:nvPr>
            <p:ph idx="4294967295" type="subTitle"/>
          </p:nvPr>
        </p:nvSpPr>
        <p:spPr>
          <a:xfrm>
            <a:off x="2021100" y="1689588"/>
            <a:ext cx="1212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1" lang="es" sz="1000">
                <a:latin typeface="Zilla Slab"/>
                <a:ea typeface="Zilla Slab"/>
                <a:cs typeface="Zilla Slab"/>
                <a:sym typeface="Zilla Slab"/>
              </a:rPr>
              <a:t>Proponente</a:t>
            </a:r>
            <a:br>
              <a:rPr b="1" lang="es" sz="1000">
                <a:solidFill>
                  <a:srgbClr val="434343"/>
                </a:solidFill>
                <a:latin typeface="Zilla Slab"/>
                <a:ea typeface="Zilla Slab"/>
                <a:cs typeface="Zilla Slab"/>
                <a:sym typeface="Zilla Slab"/>
              </a:rPr>
            </a:br>
            <a:r>
              <a:rPr b="1" lang="es" sz="1000">
                <a:solidFill>
                  <a:srgbClr val="434343"/>
                </a:solidFill>
                <a:latin typeface="Zilla Slab"/>
                <a:ea typeface="Zilla Slab"/>
                <a:cs typeface="Zilla Slab"/>
                <a:sym typeface="Zilla Slab"/>
              </a:rPr>
              <a:t>Professora Valéria</a:t>
            </a:r>
            <a:endParaRPr b="1" i="0" sz="1000" cap="none" strike="noStrike">
              <a:solidFill>
                <a:srgbClr val="434343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2103530" y="603559"/>
            <a:ext cx="1039818" cy="1039818"/>
          </a:xfrm>
          <a:prstGeom prst="ellipse">
            <a:avLst/>
          </a:prstGeom>
          <a:solidFill>
            <a:srgbClr val="6F40A8">
              <a:alpha val="58819"/>
            </a:srgbClr>
          </a:solidFill>
          <a:ln cap="flat" cmpd="sng" w="28575">
            <a:solidFill>
              <a:srgbClr val="6F40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Google Shape;254;p11"/>
          <p:cNvGrpSpPr/>
          <p:nvPr/>
        </p:nvGrpSpPr>
        <p:grpSpPr>
          <a:xfrm>
            <a:off x="3953605" y="2339355"/>
            <a:ext cx="1039818" cy="1534109"/>
            <a:chOff x="3622656" y="1899271"/>
            <a:chExt cx="1053300" cy="1554000"/>
          </a:xfrm>
        </p:grpSpPr>
        <p:sp>
          <p:nvSpPr>
            <p:cNvPr id="255" name="Google Shape;255;p11"/>
            <p:cNvSpPr/>
            <p:nvPr/>
          </p:nvSpPr>
          <p:spPr>
            <a:xfrm>
              <a:off x="3622656" y="2399971"/>
              <a:ext cx="1053300" cy="1053300"/>
            </a:xfrm>
            <a:prstGeom prst="ellipse">
              <a:avLst/>
            </a:prstGeom>
            <a:solidFill>
              <a:srgbClr val="D9D9D9"/>
            </a:solidFill>
            <a:ln cap="flat" cmpd="sng" w="285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6" name="Google Shape;256;p11"/>
            <p:cNvCxnSpPr/>
            <p:nvPr/>
          </p:nvCxnSpPr>
          <p:spPr>
            <a:xfrm flipH="1">
              <a:off x="4146458" y="1899271"/>
              <a:ext cx="5700" cy="500700"/>
            </a:xfrm>
            <a:prstGeom prst="straightConnector1">
              <a:avLst/>
            </a:prstGeom>
            <a:noFill/>
            <a:ln cap="flat" cmpd="sng" w="285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7" name="Google Shape;257;p11"/>
          <p:cNvGrpSpPr/>
          <p:nvPr/>
        </p:nvGrpSpPr>
        <p:grpSpPr>
          <a:xfrm>
            <a:off x="4298020" y="3185394"/>
            <a:ext cx="351155" cy="349256"/>
            <a:chOff x="-64401400" y="1914475"/>
            <a:chExt cx="319000" cy="317275"/>
          </a:xfrm>
        </p:grpSpPr>
        <p:sp>
          <p:nvSpPr>
            <p:cNvPr id="258" name="Google Shape;258;p11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1"/>
          <p:cNvSpPr txBox="1"/>
          <p:nvPr>
            <p:ph idx="4294967295" type="subTitle"/>
          </p:nvPr>
        </p:nvSpPr>
        <p:spPr>
          <a:xfrm>
            <a:off x="5728600" y="1689588"/>
            <a:ext cx="1212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1" lang="es" sz="1000">
                <a:latin typeface="Zilla Slab"/>
                <a:ea typeface="Zilla Slab"/>
                <a:cs typeface="Zilla Slab"/>
                <a:sym typeface="Zilla Slab"/>
              </a:rPr>
              <a:t>Proponente</a:t>
            </a:r>
            <a:br>
              <a:rPr b="1" lang="es" sz="1000">
                <a:solidFill>
                  <a:srgbClr val="434343"/>
                </a:solidFill>
                <a:latin typeface="Zilla Slab"/>
                <a:ea typeface="Zilla Slab"/>
                <a:cs typeface="Zilla Slab"/>
                <a:sym typeface="Zilla Slab"/>
              </a:rPr>
            </a:br>
            <a:r>
              <a:rPr b="1" lang="es" sz="1000">
                <a:solidFill>
                  <a:srgbClr val="434343"/>
                </a:solidFill>
                <a:latin typeface="Zilla Slab"/>
                <a:ea typeface="Zilla Slab"/>
                <a:cs typeface="Zilla Slab"/>
                <a:sym typeface="Zilla Slab"/>
              </a:rPr>
              <a:t>Professor Amaury</a:t>
            </a:r>
            <a:endParaRPr b="1" i="0" sz="1000" cap="none" strike="noStrike">
              <a:solidFill>
                <a:srgbClr val="434343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262" name="Google Shape;262;p11"/>
          <p:cNvSpPr txBox="1"/>
          <p:nvPr>
            <p:ph idx="4294967295" type="subTitle"/>
          </p:nvPr>
        </p:nvSpPr>
        <p:spPr>
          <a:xfrm>
            <a:off x="3867138" y="3987663"/>
            <a:ext cx="1212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1" lang="es" sz="1000">
                <a:latin typeface="Zilla Slab"/>
                <a:ea typeface="Zilla Slab"/>
                <a:cs typeface="Zilla Slab"/>
                <a:sym typeface="Zilla Slab"/>
              </a:rPr>
              <a:t>Orientador</a:t>
            </a:r>
            <a:br>
              <a:rPr b="1" lang="es" sz="1000">
                <a:solidFill>
                  <a:srgbClr val="434343"/>
                </a:solidFill>
                <a:latin typeface="Zilla Slab"/>
                <a:ea typeface="Zilla Slab"/>
                <a:cs typeface="Zilla Slab"/>
                <a:sym typeface="Zilla Slab"/>
              </a:rPr>
            </a:br>
            <a:r>
              <a:rPr b="1" lang="es" sz="1000">
                <a:solidFill>
                  <a:srgbClr val="434343"/>
                </a:solidFill>
                <a:latin typeface="Zilla Slab"/>
                <a:ea typeface="Zilla Slab"/>
                <a:cs typeface="Zilla Slab"/>
                <a:sym typeface="Zilla Slab"/>
              </a:rPr>
              <a:t>Professor Rodrigo Funabashi</a:t>
            </a:r>
            <a:endParaRPr b="1" i="0" sz="1000" cap="none" strike="noStrike">
              <a:solidFill>
                <a:srgbClr val="434343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grpSp>
        <p:nvGrpSpPr>
          <p:cNvPr id="263" name="Google Shape;263;p11"/>
          <p:cNvGrpSpPr/>
          <p:nvPr/>
        </p:nvGrpSpPr>
        <p:grpSpPr>
          <a:xfrm>
            <a:off x="3861372" y="1211160"/>
            <a:ext cx="1224425" cy="1140346"/>
            <a:chOff x="2543222" y="2802319"/>
            <a:chExt cx="492172" cy="492122"/>
          </a:xfrm>
        </p:grpSpPr>
        <p:sp>
          <p:nvSpPr>
            <p:cNvPr id="264" name="Google Shape;264;p11"/>
            <p:cNvSpPr/>
            <p:nvPr/>
          </p:nvSpPr>
          <p:spPr>
            <a:xfrm>
              <a:off x="2712955" y="2802319"/>
              <a:ext cx="151969" cy="43028"/>
            </a:xfrm>
            <a:custGeom>
              <a:rect b="b" l="l" r="r" t="t"/>
              <a:pathLst>
                <a:path extrusionOk="0" h="2668" w="9423">
                  <a:moveTo>
                    <a:pt x="4725" y="0"/>
                  </a:moveTo>
                  <a:cubicBezTo>
                    <a:pt x="3131" y="0"/>
                    <a:pt x="1537" y="250"/>
                    <a:pt x="0" y="750"/>
                  </a:cubicBezTo>
                  <a:lnTo>
                    <a:pt x="620" y="2667"/>
                  </a:lnTo>
                  <a:cubicBezTo>
                    <a:pt x="1920" y="2253"/>
                    <a:pt x="3274" y="2024"/>
                    <a:pt x="4629" y="2024"/>
                  </a:cubicBezTo>
                  <a:cubicBezTo>
                    <a:pt x="4662" y="2024"/>
                    <a:pt x="4696" y="2024"/>
                    <a:pt x="4729" y="2024"/>
                  </a:cubicBezTo>
                  <a:cubicBezTo>
                    <a:pt x="4764" y="2024"/>
                    <a:pt x="4798" y="2024"/>
                    <a:pt x="4833" y="2024"/>
                  </a:cubicBezTo>
                  <a:cubicBezTo>
                    <a:pt x="6186" y="2024"/>
                    <a:pt x="7516" y="2242"/>
                    <a:pt x="8803" y="2656"/>
                  </a:cubicBezTo>
                  <a:lnTo>
                    <a:pt x="9423" y="739"/>
                  </a:lnTo>
                  <a:cubicBezTo>
                    <a:pt x="7895" y="247"/>
                    <a:pt x="6310" y="0"/>
                    <a:pt x="4725" y="0"/>
                  </a:cubicBezTo>
                  <a:close/>
                </a:path>
              </a:pathLst>
            </a:custGeom>
            <a:solidFill>
              <a:srgbClr val="6F40A8"/>
            </a:solidFill>
            <a:ln cap="flat" cmpd="sng" w="9525">
              <a:solidFill>
                <a:srgbClr val="6F40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F42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2854917" y="2814237"/>
              <a:ext cx="133278" cy="108667"/>
            </a:xfrm>
            <a:custGeom>
              <a:rect b="b" l="l" r="r" t="t"/>
              <a:pathLst>
                <a:path extrusionOk="0" h="6738" w="8264">
                  <a:moveTo>
                    <a:pt x="631" y="0"/>
                  </a:moveTo>
                  <a:lnTo>
                    <a:pt x="0" y="1928"/>
                  </a:lnTo>
                  <a:cubicBezTo>
                    <a:pt x="2663" y="2789"/>
                    <a:pt x="4981" y="4465"/>
                    <a:pt x="6634" y="6737"/>
                  </a:cubicBezTo>
                  <a:lnTo>
                    <a:pt x="8264" y="5544"/>
                  </a:lnTo>
                  <a:cubicBezTo>
                    <a:pt x="6370" y="2938"/>
                    <a:pt x="3696" y="999"/>
                    <a:pt x="631" y="0"/>
                  </a:cubicBezTo>
                  <a:close/>
                </a:path>
              </a:pathLst>
            </a:custGeom>
            <a:solidFill>
              <a:srgbClr val="6F40A8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F42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2961901" y="3048363"/>
              <a:ext cx="73493" cy="144760"/>
            </a:xfrm>
            <a:custGeom>
              <a:rect b="b" l="l" r="r" t="t"/>
              <a:pathLst>
                <a:path extrusionOk="0" h="8976" w="4557">
                  <a:moveTo>
                    <a:pt x="2537" y="1"/>
                  </a:moveTo>
                  <a:cubicBezTo>
                    <a:pt x="2537" y="2801"/>
                    <a:pt x="1653" y="5533"/>
                    <a:pt x="0" y="7794"/>
                  </a:cubicBezTo>
                  <a:lnTo>
                    <a:pt x="1630" y="8976"/>
                  </a:lnTo>
                  <a:cubicBezTo>
                    <a:pt x="3535" y="6371"/>
                    <a:pt x="4557" y="3226"/>
                    <a:pt x="4557" y="1"/>
                  </a:cubicBezTo>
                  <a:close/>
                </a:path>
              </a:pathLst>
            </a:custGeom>
            <a:solidFill>
              <a:srgbClr val="6F40A8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F42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2590054" y="2814414"/>
              <a:ext cx="132907" cy="108667"/>
            </a:xfrm>
            <a:custGeom>
              <a:rect b="b" l="l" r="r" t="t"/>
              <a:pathLst>
                <a:path extrusionOk="0" h="6738" w="8241">
                  <a:moveTo>
                    <a:pt x="7621" y="0"/>
                  </a:moveTo>
                  <a:cubicBezTo>
                    <a:pt x="4557" y="1010"/>
                    <a:pt x="1894" y="2950"/>
                    <a:pt x="0" y="5555"/>
                  </a:cubicBezTo>
                  <a:lnTo>
                    <a:pt x="1630" y="6738"/>
                  </a:lnTo>
                  <a:cubicBezTo>
                    <a:pt x="3271" y="4477"/>
                    <a:pt x="5590" y="2789"/>
                    <a:pt x="8241" y="1929"/>
                  </a:cubicBezTo>
                  <a:lnTo>
                    <a:pt x="7621" y="0"/>
                  </a:lnTo>
                  <a:close/>
                </a:path>
              </a:pathLst>
            </a:custGeom>
            <a:solidFill>
              <a:srgbClr val="6F40A8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F42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2961901" y="2903626"/>
              <a:ext cx="73493" cy="144760"/>
            </a:xfrm>
            <a:custGeom>
              <a:rect b="b" l="l" r="r" t="t"/>
              <a:pathLst>
                <a:path extrusionOk="0" h="8976" w="4557">
                  <a:moveTo>
                    <a:pt x="1630" y="1"/>
                  </a:moveTo>
                  <a:lnTo>
                    <a:pt x="0" y="1194"/>
                  </a:lnTo>
                  <a:cubicBezTo>
                    <a:pt x="1653" y="3455"/>
                    <a:pt x="2537" y="6175"/>
                    <a:pt x="2537" y="8976"/>
                  </a:cubicBezTo>
                  <a:lnTo>
                    <a:pt x="4545" y="8976"/>
                  </a:lnTo>
                  <a:cubicBezTo>
                    <a:pt x="4557" y="5751"/>
                    <a:pt x="3535" y="2606"/>
                    <a:pt x="1630" y="1"/>
                  </a:cubicBezTo>
                  <a:close/>
                </a:path>
              </a:pathLst>
            </a:custGeom>
            <a:solidFill>
              <a:srgbClr val="6F40A8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F42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2854917" y="3174037"/>
              <a:ext cx="133278" cy="108490"/>
            </a:xfrm>
            <a:custGeom>
              <a:rect b="b" l="l" r="r" t="t"/>
              <a:pathLst>
                <a:path extrusionOk="0" h="6727" w="8264">
                  <a:moveTo>
                    <a:pt x="6634" y="1"/>
                  </a:moveTo>
                  <a:cubicBezTo>
                    <a:pt x="4981" y="2262"/>
                    <a:pt x="2663" y="3949"/>
                    <a:pt x="0" y="4810"/>
                  </a:cubicBezTo>
                  <a:lnTo>
                    <a:pt x="620" y="6726"/>
                  </a:lnTo>
                  <a:cubicBezTo>
                    <a:pt x="3684" y="5728"/>
                    <a:pt x="6359" y="3788"/>
                    <a:pt x="8264" y="1183"/>
                  </a:cubicBezTo>
                  <a:lnTo>
                    <a:pt x="6634" y="1"/>
                  </a:lnTo>
                  <a:close/>
                </a:path>
              </a:pathLst>
            </a:custGeom>
            <a:solidFill>
              <a:srgbClr val="6F40A8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F42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543222" y="2903997"/>
              <a:ext cx="73122" cy="144390"/>
            </a:xfrm>
            <a:custGeom>
              <a:rect b="b" l="l" r="r" t="t"/>
              <a:pathLst>
                <a:path extrusionOk="0" h="8953" w="4534">
                  <a:moveTo>
                    <a:pt x="2904" y="0"/>
                  </a:moveTo>
                  <a:cubicBezTo>
                    <a:pt x="1010" y="2594"/>
                    <a:pt x="0" y="5739"/>
                    <a:pt x="0" y="8953"/>
                  </a:cubicBezTo>
                  <a:lnTo>
                    <a:pt x="2020" y="8953"/>
                  </a:lnTo>
                  <a:cubicBezTo>
                    <a:pt x="2020" y="6164"/>
                    <a:pt x="2893" y="3444"/>
                    <a:pt x="4534" y="1183"/>
                  </a:cubicBezTo>
                  <a:lnTo>
                    <a:pt x="2904" y="0"/>
                  </a:lnTo>
                  <a:close/>
                </a:path>
              </a:pathLst>
            </a:custGeom>
            <a:solidFill>
              <a:srgbClr val="6F40A8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F42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2712955" y="3251413"/>
              <a:ext cx="151969" cy="43028"/>
            </a:xfrm>
            <a:custGeom>
              <a:rect b="b" l="l" r="r" t="t"/>
              <a:pathLst>
                <a:path extrusionOk="0" h="2668" w="9423">
                  <a:moveTo>
                    <a:pt x="620" y="0"/>
                  </a:moveTo>
                  <a:lnTo>
                    <a:pt x="0" y="1917"/>
                  </a:lnTo>
                  <a:cubicBezTo>
                    <a:pt x="1537" y="2418"/>
                    <a:pt x="3131" y="2667"/>
                    <a:pt x="4725" y="2667"/>
                  </a:cubicBezTo>
                  <a:cubicBezTo>
                    <a:pt x="6310" y="2667"/>
                    <a:pt x="7895" y="2421"/>
                    <a:pt x="9423" y="1928"/>
                  </a:cubicBezTo>
                  <a:lnTo>
                    <a:pt x="8803" y="12"/>
                  </a:lnTo>
                  <a:cubicBezTo>
                    <a:pt x="7483" y="436"/>
                    <a:pt x="6118" y="643"/>
                    <a:pt x="4729" y="643"/>
                  </a:cubicBezTo>
                  <a:cubicBezTo>
                    <a:pt x="3340" y="643"/>
                    <a:pt x="1951" y="425"/>
                    <a:pt x="620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F42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2590054" y="3173666"/>
              <a:ext cx="132907" cy="108667"/>
            </a:xfrm>
            <a:custGeom>
              <a:rect b="b" l="l" r="r" t="t"/>
              <a:pathLst>
                <a:path extrusionOk="0" h="6738" w="8241">
                  <a:moveTo>
                    <a:pt x="1630" y="1"/>
                  </a:moveTo>
                  <a:lnTo>
                    <a:pt x="0" y="1183"/>
                  </a:lnTo>
                  <a:cubicBezTo>
                    <a:pt x="1894" y="3788"/>
                    <a:pt x="4557" y="5728"/>
                    <a:pt x="7621" y="6738"/>
                  </a:cubicBezTo>
                  <a:lnTo>
                    <a:pt x="8241" y="4821"/>
                  </a:lnTo>
                  <a:cubicBezTo>
                    <a:pt x="5590" y="3949"/>
                    <a:pt x="3271" y="2262"/>
                    <a:pt x="1630" y="1"/>
                  </a:cubicBezTo>
                  <a:close/>
                </a:path>
              </a:pathLst>
            </a:custGeom>
            <a:solidFill>
              <a:srgbClr val="6F40A8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F42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543222" y="3048363"/>
              <a:ext cx="73122" cy="144390"/>
            </a:xfrm>
            <a:custGeom>
              <a:rect b="b" l="l" r="r" t="t"/>
              <a:pathLst>
                <a:path extrusionOk="0" h="8953" w="4534">
                  <a:moveTo>
                    <a:pt x="0" y="1"/>
                  </a:moveTo>
                  <a:cubicBezTo>
                    <a:pt x="0" y="3214"/>
                    <a:pt x="1010" y="6359"/>
                    <a:pt x="2904" y="8953"/>
                  </a:cubicBezTo>
                  <a:lnTo>
                    <a:pt x="4534" y="7771"/>
                  </a:lnTo>
                  <a:cubicBezTo>
                    <a:pt x="2904" y="5510"/>
                    <a:pt x="2020" y="2790"/>
                    <a:pt x="2020" y="1"/>
                  </a:cubicBezTo>
                  <a:close/>
                </a:path>
              </a:pathLst>
            </a:custGeom>
            <a:solidFill>
              <a:srgbClr val="6F40A8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9F42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11"/>
          <p:cNvGrpSpPr/>
          <p:nvPr/>
        </p:nvGrpSpPr>
        <p:grpSpPr>
          <a:xfrm>
            <a:off x="2458562" y="955255"/>
            <a:ext cx="337997" cy="336411"/>
            <a:chOff x="-55620175" y="2686900"/>
            <a:chExt cx="319800" cy="318300"/>
          </a:xfrm>
        </p:grpSpPr>
        <p:sp>
          <p:nvSpPr>
            <p:cNvPr id="275" name="Google Shape;275;p11"/>
            <p:cNvSpPr/>
            <p:nvPr/>
          </p:nvSpPr>
          <p:spPr>
            <a:xfrm>
              <a:off x="-55514650" y="2917925"/>
              <a:ext cx="72500" cy="29775"/>
            </a:xfrm>
            <a:custGeom>
              <a:rect b="b" l="l" r="r" t="t"/>
              <a:pathLst>
                <a:path extrusionOk="0" h="1191" w="290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-55450050" y="2854725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-55524875" y="2855525"/>
              <a:ext cx="18925" cy="17450"/>
            </a:xfrm>
            <a:custGeom>
              <a:rect b="b" l="l" r="r" t="t"/>
              <a:pathLst>
                <a:path extrusionOk="0" h="698" w="757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-55620175" y="2686900"/>
              <a:ext cx="319800" cy="318300"/>
            </a:xfrm>
            <a:custGeom>
              <a:rect b="b" l="l" r="r" t="t"/>
              <a:pathLst>
                <a:path extrusionOk="0" h="12732" w="12792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9" name="Google Shape;279;p11"/>
          <p:cNvCxnSpPr>
            <a:stCxn id="253" idx="6"/>
          </p:cNvCxnSpPr>
          <p:nvPr/>
        </p:nvCxnSpPr>
        <p:spPr>
          <a:xfrm>
            <a:off x="3143348" y="1123467"/>
            <a:ext cx="872400" cy="346800"/>
          </a:xfrm>
          <a:prstGeom prst="straightConnector1">
            <a:avLst/>
          </a:prstGeom>
          <a:noFill/>
          <a:ln cap="flat" cmpd="sng" w="28575">
            <a:solidFill>
              <a:srgbClr val="6F40A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1"/>
          <p:cNvCxnSpPr>
            <a:stCxn id="248" idx="2"/>
          </p:cNvCxnSpPr>
          <p:nvPr/>
        </p:nvCxnSpPr>
        <p:spPr>
          <a:xfrm flipH="1">
            <a:off x="4930217" y="1123459"/>
            <a:ext cx="873600" cy="347100"/>
          </a:xfrm>
          <a:prstGeom prst="straightConnector1">
            <a:avLst/>
          </a:prstGeom>
          <a:noFill/>
          <a:ln cap="flat" cmpd="sng" w="28575">
            <a:solidFill>
              <a:srgbClr val="6F40A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1" name="Google Shape;2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94" y="124494"/>
            <a:ext cx="288325" cy="2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1"/>
          <p:cNvSpPr txBox="1"/>
          <p:nvPr>
            <p:ph idx="12" type="sldNum"/>
          </p:nvPr>
        </p:nvSpPr>
        <p:spPr>
          <a:xfrm>
            <a:off x="6227800" y="4782075"/>
            <a:ext cx="2916000" cy="36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sp>
        <p:nvSpPr>
          <p:cNvPr id="283" name="Google Shape;283;p11"/>
          <p:cNvSpPr txBox="1"/>
          <p:nvPr>
            <p:ph idx="4294967295" type="title"/>
          </p:nvPr>
        </p:nvSpPr>
        <p:spPr>
          <a:xfrm>
            <a:off x="6158599" y="4782075"/>
            <a:ext cx="2916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200"/>
              <a:t>03 - Desenvolvimento do Eu, Agente</a:t>
            </a:r>
            <a:endParaRPr sz="1200"/>
          </a:p>
        </p:txBody>
      </p:sp>
      <p:sp>
        <p:nvSpPr>
          <p:cNvPr id="284" name="Google Shape;284;p11"/>
          <p:cNvSpPr txBox="1"/>
          <p:nvPr>
            <p:ph type="ctrTitle"/>
          </p:nvPr>
        </p:nvSpPr>
        <p:spPr>
          <a:xfrm>
            <a:off x="774250" y="25500"/>
            <a:ext cx="3874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Também fizeram parte do projeto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 txBox="1"/>
          <p:nvPr>
            <p:ph idx="4294967295" type="subTitle"/>
          </p:nvPr>
        </p:nvSpPr>
        <p:spPr>
          <a:xfrm flipH="1">
            <a:off x="1282825" y="1660325"/>
            <a:ext cx="68733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200">
                <a:solidFill>
                  <a:srgbClr val="434343"/>
                </a:solidFill>
              </a:rPr>
              <a:t>Assinalar uma lista de possíveis focos encontrados em sua residência.</a:t>
            </a:r>
            <a:endParaRPr b="0" i="0" sz="1200" u="none" cap="none" strike="noStrike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90" name="Google Shape;290;p7"/>
          <p:cNvSpPr txBox="1"/>
          <p:nvPr>
            <p:ph type="ctrTitle"/>
          </p:nvPr>
        </p:nvSpPr>
        <p:spPr>
          <a:xfrm>
            <a:off x="818125" y="333638"/>
            <a:ext cx="19497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Principais funcionalidades</a:t>
            </a:r>
            <a:endParaRPr/>
          </a:p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0" y="534325"/>
            <a:ext cx="548700" cy="53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pic>
        <p:nvPicPr>
          <p:cNvPr id="292" name="Google Shape;29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94" y="658819"/>
            <a:ext cx="288325" cy="2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7"/>
          <p:cNvSpPr txBox="1"/>
          <p:nvPr>
            <p:ph idx="4294967295" type="subTitle"/>
          </p:nvPr>
        </p:nvSpPr>
        <p:spPr>
          <a:xfrm flipH="1">
            <a:off x="1282875" y="2118125"/>
            <a:ext cx="68733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200">
                <a:solidFill>
                  <a:srgbClr val="434343"/>
                </a:solidFill>
              </a:rPr>
              <a:t>Realizar o lançamento de pessoas doentes.</a:t>
            </a:r>
            <a:endParaRPr b="0" i="0" sz="1200" u="none" cap="none" strike="noStrike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94" name="Google Shape;294;p7"/>
          <p:cNvSpPr txBox="1"/>
          <p:nvPr>
            <p:ph idx="4294967295" type="subTitle"/>
          </p:nvPr>
        </p:nvSpPr>
        <p:spPr>
          <a:xfrm flipH="1">
            <a:off x="1282875" y="2575075"/>
            <a:ext cx="68733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200">
                <a:solidFill>
                  <a:srgbClr val="434343"/>
                </a:solidFill>
              </a:rPr>
              <a:t>Registrar denúncias de locais com possíveis focos da endemia.</a:t>
            </a:r>
            <a:endParaRPr b="0" i="0" sz="1200" u="none" cap="none" strike="noStrike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95" name="Google Shape;295;p7"/>
          <p:cNvSpPr txBox="1"/>
          <p:nvPr>
            <p:ph idx="4294967295" type="subTitle"/>
          </p:nvPr>
        </p:nvSpPr>
        <p:spPr>
          <a:xfrm flipH="1">
            <a:off x="1282800" y="2992525"/>
            <a:ext cx="6946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200">
                <a:solidFill>
                  <a:srgbClr val="434343"/>
                </a:solidFill>
              </a:rPr>
              <a:t>Visualizar o mapa da cidade contendo os focos coletados, filtrando pela semana do ano epidemiológico que preferir.</a:t>
            </a:r>
            <a:endParaRPr b="0" i="0" sz="1200" u="none" cap="none" strike="noStrike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96" name="Google Shape;296;p7"/>
          <p:cNvSpPr txBox="1"/>
          <p:nvPr>
            <p:ph idx="12" type="sldNum"/>
          </p:nvPr>
        </p:nvSpPr>
        <p:spPr>
          <a:xfrm>
            <a:off x="6227800" y="4782075"/>
            <a:ext cx="2916000" cy="36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sp>
        <p:nvSpPr>
          <p:cNvPr id="297" name="Google Shape;297;p7"/>
          <p:cNvSpPr txBox="1"/>
          <p:nvPr>
            <p:ph idx="4294967295" type="title"/>
          </p:nvPr>
        </p:nvSpPr>
        <p:spPr>
          <a:xfrm>
            <a:off x="6158599" y="4782075"/>
            <a:ext cx="2916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200"/>
              <a:t>03 - Desenvolvimento do Eu, Agente</a:t>
            </a:r>
            <a:endParaRPr sz="1200"/>
          </a:p>
        </p:txBody>
      </p:sp>
      <p:sp>
        <p:nvSpPr>
          <p:cNvPr id="298" name="Google Shape;298;p7"/>
          <p:cNvSpPr txBox="1"/>
          <p:nvPr>
            <p:ph idx="4294967295" type="subTitle"/>
          </p:nvPr>
        </p:nvSpPr>
        <p:spPr>
          <a:xfrm flipH="1">
            <a:off x="1282875" y="4076500"/>
            <a:ext cx="68733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200">
                <a:solidFill>
                  <a:srgbClr val="434343"/>
                </a:solidFill>
              </a:rPr>
              <a:t>Geração de relatórios dos dados coletados pelas entradas dos usuários.</a:t>
            </a:r>
            <a:endParaRPr b="0" i="0" sz="1200" u="none" cap="none" strike="noStrike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99" name="Google Shape;299;p7"/>
          <p:cNvSpPr txBox="1"/>
          <p:nvPr>
            <p:ph idx="4294967295" type="subTitle"/>
          </p:nvPr>
        </p:nvSpPr>
        <p:spPr>
          <a:xfrm flipH="1">
            <a:off x="818125" y="1202525"/>
            <a:ext cx="4896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300"/>
              <a:t>Visando o usuário e suas necessidades:</a:t>
            </a:r>
            <a:endParaRPr b="0" i="0" sz="1300" u="none" cap="none" strike="noStrike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00" name="Google Shape;300;p7"/>
          <p:cNvSpPr txBox="1"/>
          <p:nvPr>
            <p:ph idx="4294967295" type="subTitle"/>
          </p:nvPr>
        </p:nvSpPr>
        <p:spPr>
          <a:xfrm flipH="1">
            <a:off x="818125" y="3645438"/>
            <a:ext cx="4896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300"/>
              <a:t>Para o administrador do aplicativo:</a:t>
            </a:r>
            <a:endParaRPr b="0" i="0" sz="1300" u="none" cap="none" strike="noStrike">
              <a:solidFill>
                <a:srgbClr val="666666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1082776" y="1767720"/>
            <a:ext cx="123900" cy="111900"/>
          </a:xfrm>
          <a:prstGeom prst="rect">
            <a:avLst/>
          </a:prstGeom>
          <a:solidFill>
            <a:srgbClr val="ED7C43">
              <a:alpha val="54900"/>
            </a:srgbClr>
          </a:solidFill>
          <a:ln cap="flat" cmpd="sng" w="19050">
            <a:solidFill>
              <a:srgbClr val="ED7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/>
          <p:nvPr/>
        </p:nvSpPr>
        <p:spPr>
          <a:xfrm>
            <a:off x="1082776" y="2237082"/>
            <a:ext cx="123900" cy="1119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1082776" y="2688820"/>
            <a:ext cx="123900" cy="111900"/>
          </a:xfrm>
          <a:prstGeom prst="rect">
            <a:avLst/>
          </a:prstGeom>
          <a:solidFill>
            <a:srgbClr val="6F40A8">
              <a:alpha val="58819"/>
            </a:srgbClr>
          </a:solidFill>
          <a:ln cap="flat" cmpd="sng" w="19050">
            <a:solidFill>
              <a:srgbClr val="6F40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1082776" y="3127870"/>
            <a:ext cx="123900" cy="111900"/>
          </a:xfrm>
          <a:prstGeom prst="rect">
            <a:avLst/>
          </a:prstGeom>
          <a:solidFill>
            <a:srgbClr val="ED7C43">
              <a:alpha val="54900"/>
            </a:srgbClr>
          </a:solidFill>
          <a:ln cap="flat" cmpd="sng" w="19050">
            <a:solidFill>
              <a:srgbClr val="ED7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/>
          <p:nvPr/>
        </p:nvSpPr>
        <p:spPr>
          <a:xfrm>
            <a:off x="1082776" y="4183895"/>
            <a:ext cx="123900" cy="1119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928ce30e7_8_3"/>
          <p:cNvSpPr/>
          <p:nvPr/>
        </p:nvSpPr>
        <p:spPr>
          <a:xfrm>
            <a:off x="3053469" y="978018"/>
            <a:ext cx="3218795" cy="2729585"/>
          </a:xfrm>
          <a:custGeom>
            <a:rect b="b" l="l" r="r" t="t"/>
            <a:pathLst>
              <a:path extrusionOk="0" h="36217" w="42708">
                <a:moveTo>
                  <a:pt x="0" y="0"/>
                </a:moveTo>
                <a:lnTo>
                  <a:pt x="0" y="101"/>
                </a:lnTo>
                <a:lnTo>
                  <a:pt x="38747" y="101"/>
                </a:lnTo>
                <a:cubicBezTo>
                  <a:pt x="40828" y="101"/>
                  <a:pt x="42607" y="1755"/>
                  <a:pt x="42607" y="3960"/>
                </a:cubicBezTo>
                <a:lnTo>
                  <a:pt x="42607" y="14186"/>
                </a:lnTo>
                <a:cubicBezTo>
                  <a:pt x="42607" y="16291"/>
                  <a:pt x="40828" y="18045"/>
                  <a:pt x="38747" y="18045"/>
                </a:cubicBezTo>
                <a:lnTo>
                  <a:pt x="3960" y="18045"/>
                </a:lnTo>
                <a:cubicBezTo>
                  <a:pt x="1780" y="18045"/>
                  <a:pt x="0" y="19825"/>
                  <a:pt x="0" y="22030"/>
                </a:cubicBezTo>
                <a:lnTo>
                  <a:pt x="0" y="32256"/>
                </a:lnTo>
                <a:cubicBezTo>
                  <a:pt x="0" y="34462"/>
                  <a:pt x="1780" y="36216"/>
                  <a:pt x="3960" y="36216"/>
                </a:cubicBezTo>
                <a:lnTo>
                  <a:pt x="42607" y="36216"/>
                </a:lnTo>
                <a:lnTo>
                  <a:pt x="42607" y="36116"/>
                </a:lnTo>
                <a:lnTo>
                  <a:pt x="3960" y="36116"/>
                </a:lnTo>
                <a:cubicBezTo>
                  <a:pt x="1880" y="36116"/>
                  <a:pt x="100" y="34336"/>
                  <a:pt x="100" y="32256"/>
                </a:cubicBezTo>
                <a:lnTo>
                  <a:pt x="100" y="22030"/>
                </a:lnTo>
                <a:cubicBezTo>
                  <a:pt x="100" y="19825"/>
                  <a:pt x="1880" y="18171"/>
                  <a:pt x="3960" y="18171"/>
                </a:cubicBezTo>
                <a:lnTo>
                  <a:pt x="38747" y="18171"/>
                </a:lnTo>
                <a:cubicBezTo>
                  <a:pt x="40928" y="18171"/>
                  <a:pt x="42707" y="16391"/>
                  <a:pt x="42707" y="14186"/>
                </a:cubicBezTo>
                <a:lnTo>
                  <a:pt x="42707" y="3960"/>
                </a:lnTo>
                <a:cubicBezTo>
                  <a:pt x="42707" y="1755"/>
                  <a:pt x="40928" y="0"/>
                  <a:pt x="38747" y="0"/>
                </a:cubicBezTo>
                <a:close/>
              </a:path>
            </a:pathLst>
          </a:custGeom>
          <a:solidFill>
            <a:srgbClr val="1D1D1B"/>
          </a:solidFill>
          <a:ln cap="flat" cmpd="sng" w="10650">
            <a:solidFill>
              <a:srgbClr val="666666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8928ce30e7_8_3"/>
          <p:cNvSpPr txBox="1"/>
          <p:nvPr>
            <p:ph idx="4294967295" type="subTitle"/>
          </p:nvPr>
        </p:nvSpPr>
        <p:spPr>
          <a:xfrm>
            <a:off x="4345449" y="1372929"/>
            <a:ext cx="14658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1" lang="es" sz="13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Sprint 2</a:t>
            </a:r>
            <a:br>
              <a:rPr b="0" i="0" lang="es" sz="1200" u="none" cap="none" strike="noStrike">
                <a:solidFill>
                  <a:srgbClr val="434343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</a:br>
            <a:r>
              <a:rPr lang="es" sz="1000">
                <a:solidFill>
                  <a:srgbClr val="434343"/>
                </a:solidFill>
              </a:rPr>
              <a:t>Desenvolvimento Back-End e Mobile, dada as validações.</a:t>
            </a:r>
            <a:endParaRPr b="0" i="0" sz="1000" u="none" cap="none" strike="noStrike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12" name="Google Shape;312;g8928ce30e7_8_3"/>
          <p:cNvSpPr txBox="1"/>
          <p:nvPr>
            <p:ph idx="4294967295" type="subTitle"/>
          </p:nvPr>
        </p:nvSpPr>
        <p:spPr>
          <a:xfrm>
            <a:off x="2149500" y="1372929"/>
            <a:ext cx="18000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1" lang="es" sz="13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Sprint 1</a:t>
            </a:r>
            <a:br>
              <a:rPr b="0" i="0" lang="es" sz="1000" u="none" cap="none" strike="noStrike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</a:br>
            <a:r>
              <a:rPr lang="es" sz="1000">
                <a:solidFill>
                  <a:srgbClr val="434343"/>
                </a:solidFill>
              </a:rPr>
              <a:t>Reconhecer o território e o que precisaríamos para dar continuidade.</a:t>
            </a:r>
            <a:endParaRPr b="0" i="0" sz="1000" u="none" cap="none" strike="noStrike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13" name="Google Shape;313;g8928ce30e7_8_3"/>
          <p:cNvSpPr txBox="1"/>
          <p:nvPr>
            <p:ph idx="4294967295" type="subTitle"/>
          </p:nvPr>
        </p:nvSpPr>
        <p:spPr>
          <a:xfrm>
            <a:off x="3505229" y="2666676"/>
            <a:ext cx="15330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1" lang="es" sz="13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Sprint 3</a:t>
            </a:r>
            <a:br>
              <a:rPr b="0" i="0" lang="es" sz="1200" u="none" cap="none" strike="noStrike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</a:br>
            <a:r>
              <a:rPr lang="es" sz="1000">
                <a:solidFill>
                  <a:srgbClr val="434343"/>
                </a:solidFill>
              </a:rPr>
              <a:t>Melhorias, crescimento das funcionalidades e testes.</a:t>
            </a:r>
            <a:endParaRPr b="0" i="0" sz="1000" u="none" cap="none" strike="noStrike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14" name="Google Shape;314;g8928ce30e7_8_3"/>
          <p:cNvSpPr txBox="1"/>
          <p:nvPr>
            <p:ph idx="4294967295" type="subTitle"/>
          </p:nvPr>
        </p:nvSpPr>
        <p:spPr>
          <a:xfrm>
            <a:off x="5108550" y="4036525"/>
            <a:ext cx="2314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1" lang="es" sz="1300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rPr>
              <a:t>Sprint 4</a:t>
            </a:r>
            <a:br>
              <a:rPr b="0" i="0" lang="es" sz="1400" u="none" cap="none" strike="noStrike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</a:br>
            <a:r>
              <a:rPr lang="es" sz="1000">
                <a:solidFill>
                  <a:srgbClr val="434343"/>
                </a:solidFill>
              </a:rPr>
              <a:t>Melhorias, testes finais e alinhamento com a documentação.</a:t>
            </a:r>
            <a:endParaRPr b="0" i="0" sz="1000" u="none" cap="none" strike="noStrike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15" name="Google Shape;315;g8928ce30e7_8_3"/>
          <p:cNvSpPr txBox="1"/>
          <p:nvPr>
            <p:ph type="ctrTitle"/>
          </p:nvPr>
        </p:nvSpPr>
        <p:spPr>
          <a:xfrm>
            <a:off x="750625" y="-444850"/>
            <a:ext cx="41304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Nosso processo de desenvolvimento</a:t>
            </a:r>
            <a:endParaRPr/>
          </a:p>
        </p:txBody>
      </p:sp>
      <p:grpSp>
        <p:nvGrpSpPr>
          <p:cNvPr id="316" name="Google Shape;316;g8928ce30e7_8_3"/>
          <p:cNvGrpSpPr/>
          <p:nvPr/>
        </p:nvGrpSpPr>
        <p:grpSpPr>
          <a:xfrm>
            <a:off x="2737350" y="656300"/>
            <a:ext cx="624300" cy="624300"/>
            <a:chOff x="2589450" y="519288"/>
            <a:chExt cx="624300" cy="624300"/>
          </a:xfrm>
        </p:grpSpPr>
        <p:sp>
          <p:nvSpPr>
            <p:cNvPr id="317" name="Google Shape;317;g8928ce30e7_8_3"/>
            <p:cNvSpPr/>
            <p:nvPr/>
          </p:nvSpPr>
          <p:spPr>
            <a:xfrm>
              <a:off x="2589450" y="519288"/>
              <a:ext cx="624300" cy="62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8928ce30e7_8_3"/>
            <p:cNvSpPr/>
            <p:nvPr/>
          </p:nvSpPr>
          <p:spPr>
            <a:xfrm>
              <a:off x="2589450" y="519288"/>
              <a:ext cx="624300" cy="624300"/>
            </a:xfrm>
            <a:prstGeom prst="rect">
              <a:avLst/>
            </a:prstGeom>
            <a:solidFill>
              <a:srgbClr val="ED7C43">
                <a:alpha val="54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8928ce30e7_8_3"/>
            <p:cNvSpPr/>
            <p:nvPr/>
          </p:nvSpPr>
          <p:spPr>
            <a:xfrm>
              <a:off x="2734433" y="666482"/>
              <a:ext cx="334346" cy="329934"/>
            </a:xfrm>
            <a:custGeom>
              <a:rect b="b" l="l" r="r" t="t"/>
              <a:pathLst>
                <a:path extrusionOk="0" h="11815" w="11973">
                  <a:moveTo>
                    <a:pt x="5986" y="631"/>
                  </a:moveTo>
                  <a:cubicBezTo>
                    <a:pt x="6396" y="631"/>
                    <a:pt x="6711" y="946"/>
                    <a:pt x="6711" y="1324"/>
                  </a:cubicBezTo>
                  <a:cubicBezTo>
                    <a:pt x="6711" y="1733"/>
                    <a:pt x="6396" y="2048"/>
                    <a:pt x="5986" y="2048"/>
                  </a:cubicBezTo>
                  <a:cubicBezTo>
                    <a:pt x="5608" y="2048"/>
                    <a:pt x="5293" y="1733"/>
                    <a:pt x="5293" y="1324"/>
                  </a:cubicBezTo>
                  <a:cubicBezTo>
                    <a:pt x="5293" y="946"/>
                    <a:pt x="5608" y="631"/>
                    <a:pt x="5986" y="631"/>
                  </a:cubicBezTo>
                  <a:close/>
                  <a:moveTo>
                    <a:pt x="5986" y="2710"/>
                  </a:moveTo>
                  <a:cubicBezTo>
                    <a:pt x="6931" y="2710"/>
                    <a:pt x="7719" y="3498"/>
                    <a:pt x="7719" y="4443"/>
                  </a:cubicBezTo>
                  <a:lnTo>
                    <a:pt x="7719" y="4789"/>
                  </a:lnTo>
                  <a:lnTo>
                    <a:pt x="4253" y="4789"/>
                  </a:lnTo>
                  <a:lnTo>
                    <a:pt x="4253" y="4443"/>
                  </a:lnTo>
                  <a:cubicBezTo>
                    <a:pt x="4253" y="3498"/>
                    <a:pt x="5041" y="2710"/>
                    <a:pt x="5986" y="2710"/>
                  </a:cubicBezTo>
                  <a:close/>
                  <a:moveTo>
                    <a:pt x="3245" y="6900"/>
                  </a:moveTo>
                  <a:cubicBezTo>
                    <a:pt x="3623" y="6900"/>
                    <a:pt x="3938" y="7215"/>
                    <a:pt x="3938" y="7593"/>
                  </a:cubicBezTo>
                  <a:cubicBezTo>
                    <a:pt x="3938" y="8003"/>
                    <a:pt x="3623" y="8318"/>
                    <a:pt x="3245" y="8318"/>
                  </a:cubicBezTo>
                  <a:cubicBezTo>
                    <a:pt x="2836" y="8255"/>
                    <a:pt x="2521" y="7940"/>
                    <a:pt x="2521" y="7593"/>
                  </a:cubicBezTo>
                  <a:cubicBezTo>
                    <a:pt x="2521" y="7215"/>
                    <a:pt x="2836" y="6900"/>
                    <a:pt x="3245" y="6900"/>
                  </a:cubicBezTo>
                  <a:close/>
                  <a:moveTo>
                    <a:pt x="8759" y="6900"/>
                  </a:moveTo>
                  <a:cubicBezTo>
                    <a:pt x="9137" y="6900"/>
                    <a:pt x="9452" y="7215"/>
                    <a:pt x="9452" y="7593"/>
                  </a:cubicBezTo>
                  <a:cubicBezTo>
                    <a:pt x="9452" y="8003"/>
                    <a:pt x="9137" y="8318"/>
                    <a:pt x="8759" y="8318"/>
                  </a:cubicBezTo>
                  <a:cubicBezTo>
                    <a:pt x="8349" y="8318"/>
                    <a:pt x="8034" y="7940"/>
                    <a:pt x="8034" y="7593"/>
                  </a:cubicBezTo>
                  <a:cubicBezTo>
                    <a:pt x="8034" y="7215"/>
                    <a:pt x="8349" y="6900"/>
                    <a:pt x="8759" y="6900"/>
                  </a:cubicBezTo>
                  <a:close/>
                  <a:moveTo>
                    <a:pt x="10365" y="5545"/>
                  </a:moveTo>
                  <a:cubicBezTo>
                    <a:pt x="10523" y="5545"/>
                    <a:pt x="10680" y="5672"/>
                    <a:pt x="10712" y="5829"/>
                  </a:cubicBezTo>
                  <a:lnTo>
                    <a:pt x="11216" y="8570"/>
                  </a:lnTo>
                  <a:cubicBezTo>
                    <a:pt x="11247" y="8790"/>
                    <a:pt x="11027" y="8980"/>
                    <a:pt x="10838" y="8980"/>
                  </a:cubicBezTo>
                  <a:lnTo>
                    <a:pt x="10460" y="8980"/>
                  </a:lnTo>
                  <a:cubicBezTo>
                    <a:pt x="10239" y="8790"/>
                    <a:pt x="10019" y="8633"/>
                    <a:pt x="9767" y="8507"/>
                  </a:cubicBezTo>
                  <a:cubicBezTo>
                    <a:pt x="10019" y="8255"/>
                    <a:pt x="10145" y="7940"/>
                    <a:pt x="10145" y="7562"/>
                  </a:cubicBezTo>
                  <a:cubicBezTo>
                    <a:pt x="10145" y="6806"/>
                    <a:pt x="9515" y="6176"/>
                    <a:pt x="8759" y="6176"/>
                  </a:cubicBezTo>
                  <a:cubicBezTo>
                    <a:pt x="8002" y="6176"/>
                    <a:pt x="7372" y="6806"/>
                    <a:pt x="7372" y="7562"/>
                  </a:cubicBezTo>
                  <a:cubicBezTo>
                    <a:pt x="7372" y="7908"/>
                    <a:pt x="7498" y="8223"/>
                    <a:pt x="7719" y="8507"/>
                  </a:cubicBezTo>
                  <a:cubicBezTo>
                    <a:pt x="7498" y="8633"/>
                    <a:pt x="7246" y="8790"/>
                    <a:pt x="7057" y="8980"/>
                  </a:cubicBezTo>
                  <a:lnTo>
                    <a:pt x="4883" y="8980"/>
                  </a:lnTo>
                  <a:cubicBezTo>
                    <a:pt x="4694" y="8790"/>
                    <a:pt x="4442" y="8633"/>
                    <a:pt x="4222" y="8507"/>
                  </a:cubicBezTo>
                  <a:cubicBezTo>
                    <a:pt x="4474" y="8255"/>
                    <a:pt x="4568" y="7940"/>
                    <a:pt x="4568" y="7562"/>
                  </a:cubicBezTo>
                  <a:cubicBezTo>
                    <a:pt x="4568" y="6806"/>
                    <a:pt x="3938" y="6176"/>
                    <a:pt x="3214" y="6176"/>
                  </a:cubicBezTo>
                  <a:cubicBezTo>
                    <a:pt x="2458" y="6176"/>
                    <a:pt x="1828" y="6806"/>
                    <a:pt x="1828" y="7562"/>
                  </a:cubicBezTo>
                  <a:cubicBezTo>
                    <a:pt x="1828" y="7908"/>
                    <a:pt x="1954" y="8223"/>
                    <a:pt x="2174" y="8507"/>
                  </a:cubicBezTo>
                  <a:cubicBezTo>
                    <a:pt x="1922" y="8633"/>
                    <a:pt x="1701" y="8790"/>
                    <a:pt x="1512" y="8980"/>
                  </a:cubicBezTo>
                  <a:lnTo>
                    <a:pt x="1103" y="8980"/>
                  </a:lnTo>
                  <a:cubicBezTo>
                    <a:pt x="882" y="8980"/>
                    <a:pt x="725" y="8790"/>
                    <a:pt x="756" y="8570"/>
                  </a:cubicBezTo>
                  <a:lnTo>
                    <a:pt x="1260" y="5829"/>
                  </a:lnTo>
                  <a:cubicBezTo>
                    <a:pt x="1323" y="5672"/>
                    <a:pt x="1418" y="5545"/>
                    <a:pt x="1638" y="5545"/>
                  </a:cubicBezTo>
                  <a:close/>
                  <a:moveTo>
                    <a:pt x="3214" y="8948"/>
                  </a:moveTo>
                  <a:cubicBezTo>
                    <a:pt x="4127" y="8948"/>
                    <a:pt x="4915" y="9736"/>
                    <a:pt x="4915" y="10712"/>
                  </a:cubicBezTo>
                  <a:lnTo>
                    <a:pt x="4915" y="11059"/>
                  </a:lnTo>
                  <a:lnTo>
                    <a:pt x="1481" y="11059"/>
                  </a:lnTo>
                  <a:lnTo>
                    <a:pt x="1481" y="10712"/>
                  </a:lnTo>
                  <a:cubicBezTo>
                    <a:pt x="1481" y="9736"/>
                    <a:pt x="2269" y="8948"/>
                    <a:pt x="3214" y="8948"/>
                  </a:cubicBezTo>
                  <a:close/>
                  <a:moveTo>
                    <a:pt x="8759" y="8948"/>
                  </a:moveTo>
                  <a:cubicBezTo>
                    <a:pt x="9704" y="8948"/>
                    <a:pt x="10491" y="9736"/>
                    <a:pt x="10491" y="10712"/>
                  </a:cubicBezTo>
                  <a:lnTo>
                    <a:pt x="10491" y="11059"/>
                  </a:lnTo>
                  <a:lnTo>
                    <a:pt x="7026" y="11059"/>
                  </a:lnTo>
                  <a:lnTo>
                    <a:pt x="7026" y="10712"/>
                  </a:lnTo>
                  <a:cubicBezTo>
                    <a:pt x="7026" y="9736"/>
                    <a:pt x="7813" y="8948"/>
                    <a:pt x="8759" y="8948"/>
                  </a:cubicBezTo>
                  <a:close/>
                  <a:moveTo>
                    <a:pt x="5986" y="1"/>
                  </a:moveTo>
                  <a:cubicBezTo>
                    <a:pt x="5262" y="1"/>
                    <a:pt x="4631" y="631"/>
                    <a:pt x="4631" y="1387"/>
                  </a:cubicBezTo>
                  <a:cubicBezTo>
                    <a:pt x="4631" y="1733"/>
                    <a:pt x="4726" y="2048"/>
                    <a:pt x="4978" y="2269"/>
                  </a:cubicBezTo>
                  <a:cubicBezTo>
                    <a:pt x="4127" y="2679"/>
                    <a:pt x="3592" y="3498"/>
                    <a:pt x="3592" y="4474"/>
                  </a:cubicBezTo>
                  <a:lnTo>
                    <a:pt x="3592" y="4852"/>
                  </a:lnTo>
                  <a:lnTo>
                    <a:pt x="1670" y="4852"/>
                  </a:lnTo>
                  <a:cubicBezTo>
                    <a:pt x="1166" y="4852"/>
                    <a:pt x="725" y="5199"/>
                    <a:pt x="630" y="5703"/>
                  </a:cubicBezTo>
                  <a:lnTo>
                    <a:pt x="126" y="8475"/>
                  </a:lnTo>
                  <a:cubicBezTo>
                    <a:pt x="0" y="9043"/>
                    <a:pt x="473" y="9610"/>
                    <a:pt x="1071" y="9673"/>
                  </a:cubicBezTo>
                  <a:cubicBezTo>
                    <a:pt x="914" y="9988"/>
                    <a:pt x="819" y="10366"/>
                    <a:pt x="819" y="10744"/>
                  </a:cubicBezTo>
                  <a:lnTo>
                    <a:pt x="819" y="11468"/>
                  </a:lnTo>
                  <a:cubicBezTo>
                    <a:pt x="819" y="11657"/>
                    <a:pt x="977" y="11815"/>
                    <a:pt x="1197" y="11815"/>
                  </a:cubicBezTo>
                  <a:lnTo>
                    <a:pt x="5356" y="11815"/>
                  </a:lnTo>
                  <a:cubicBezTo>
                    <a:pt x="5545" y="11815"/>
                    <a:pt x="5703" y="11657"/>
                    <a:pt x="5703" y="11468"/>
                  </a:cubicBezTo>
                  <a:lnTo>
                    <a:pt x="5703" y="10744"/>
                  </a:lnTo>
                  <a:cubicBezTo>
                    <a:pt x="5703" y="10366"/>
                    <a:pt x="5640" y="9988"/>
                    <a:pt x="5482" y="9673"/>
                  </a:cubicBezTo>
                  <a:lnTo>
                    <a:pt x="6648" y="9673"/>
                  </a:lnTo>
                  <a:cubicBezTo>
                    <a:pt x="6490" y="9988"/>
                    <a:pt x="6427" y="10366"/>
                    <a:pt x="6427" y="10744"/>
                  </a:cubicBezTo>
                  <a:lnTo>
                    <a:pt x="6427" y="11468"/>
                  </a:lnTo>
                  <a:cubicBezTo>
                    <a:pt x="6427" y="11657"/>
                    <a:pt x="6585" y="11815"/>
                    <a:pt x="6774" y="11815"/>
                  </a:cubicBezTo>
                  <a:lnTo>
                    <a:pt x="10838" y="11815"/>
                  </a:lnTo>
                  <a:cubicBezTo>
                    <a:pt x="11027" y="11815"/>
                    <a:pt x="11184" y="11657"/>
                    <a:pt x="11184" y="11468"/>
                  </a:cubicBezTo>
                  <a:lnTo>
                    <a:pt x="11184" y="10744"/>
                  </a:lnTo>
                  <a:cubicBezTo>
                    <a:pt x="11184" y="10366"/>
                    <a:pt x="11121" y="9988"/>
                    <a:pt x="10964" y="9673"/>
                  </a:cubicBezTo>
                  <a:cubicBezTo>
                    <a:pt x="11563" y="9610"/>
                    <a:pt x="11972" y="9043"/>
                    <a:pt x="11878" y="8475"/>
                  </a:cubicBezTo>
                  <a:lnTo>
                    <a:pt x="11342" y="5703"/>
                  </a:lnTo>
                  <a:cubicBezTo>
                    <a:pt x="11279" y="5199"/>
                    <a:pt x="10838" y="4852"/>
                    <a:pt x="10334" y="4852"/>
                  </a:cubicBezTo>
                  <a:lnTo>
                    <a:pt x="8412" y="4852"/>
                  </a:lnTo>
                  <a:lnTo>
                    <a:pt x="8412" y="4474"/>
                  </a:lnTo>
                  <a:cubicBezTo>
                    <a:pt x="8412" y="3498"/>
                    <a:pt x="7845" y="2679"/>
                    <a:pt x="7026" y="2269"/>
                  </a:cubicBezTo>
                  <a:cubicBezTo>
                    <a:pt x="7246" y="2048"/>
                    <a:pt x="7372" y="1733"/>
                    <a:pt x="7372" y="1387"/>
                  </a:cubicBezTo>
                  <a:cubicBezTo>
                    <a:pt x="7372" y="631"/>
                    <a:pt x="6742" y="1"/>
                    <a:pt x="5986" y="1"/>
                  </a:cubicBezTo>
                  <a:close/>
                </a:path>
              </a:pathLst>
            </a:custGeom>
            <a:solidFill>
              <a:srgbClr val="ED7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g8928ce30e7_8_3"/>
          <p:cNvGrpSpPr/>
          <p:nvPr/>
        </p:nvGrpSpPr>
        <p:grpSpPr>
          <a:xfrm>
            <a:off x="2737350" y="2698776"/>
            <a:ext cx="624300" cy="624300"/>
            <a:chOff x="2589450" y="2561763"/>
            <a:chExt cx="624300" cy="624300"/>
          </a:xfrm>
        </p:grpSpPr>
        <p:sp>
          <p:nvSpPr>
            <p:cNvPr id="321" name="Google Shape;321;g8928ce30e7_8_3"/>
            <p:cNvSpPr/>
            <p:nvPr/>
          </p:nvSpPr>
          <p:spPr>
            <a:xfrm>
              <a:off x="2589450" y="2561763"/>
              <a:ext cx="624300" cy="62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8928ce30e7_8_3"/>
            <p:cNvSpPr/>
            <p:nvPr/>
          </p:nvSpPr>
          <p:spPr>
            <a:xfrm>
              <a:off x="2589450" y="2561763"/>
              <a:ext cx="624300" cy="624300"/>
            </a:xfrm>
            <a:prstGeom prst="rect">
              <a:avLst/>
            </a:prstGeom>
            <a:solidFill>
              <a:srgbClr val="6F40A8">
                <a:alpha val="58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g8928ce30e7_8_3"/>
          <p:cNvGrpSpPr/>
          <p:nvPr/>
        </p:nvGrpSpPr>
        <p:grpSpPr>
          <a:xfrm>
            <a:off x="5953650" y="1346600"/>
            <a:ext cx="624300" cy="624300"/>
            <a:chOff x="5805750" y="1209588"/>
            <a:chExt cx="624300" cy="624300"/>
          </a:xfrm>
        </p:grpSpPr>
        <p:sp>
          <p:nvSpPr>
            <p:cNvPr id="324" name="Google Shape;324;g8928ce30e7_8_3"/>
            <p:cNvSpPr/>
            <p:nvPr/>
          </p:nvSpPr>
          <p:spPr>
            <a:xfrm>
              <a:off x="5805750" y="1209588"/>
              <a:ext cx="624300" cy="62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8928ce30e7_8_3"/>
            <p:cNvSpPr/>
            <p:nvPr/>
          </p:nvSpPr>
          <p:spPr>
            <a:xfrm>
              <a:off x="5805750" y="1209588"/>
              <a:ext cx="624300" cy="624300"/>
            </a:xfrm>
            <a:prstGeom prst="rect">
              <a:avLst/>
            </a:prstGeom>
            <a:solidFill>
              <a:srgbClr val="6F40A8">
                <a:alpha val="58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g8928ce30e7_8_3"/>
          <p:cNvSpPr txBox="1"/>
          <p:nvPr>
            <p:ph idx="12" type="sldNum"/>
          </p:nvPr>
        </p:nvSpPr>
        <p:spPr>
          <a:xfrm>
            <a:off x="20100" y="119000"/>
            <a:ext cx="548700" cy="53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pic>
        <p:nvPicPr>
          <p:cNvPr id="327" name="Google Shape;327;g8928ce30e7_8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81" y="243481"/>
            <a:ext cx="288325" cy="288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g8928ce30e7_8_3"/>
          <p:cNvGrpSpPr/>
          <p:nvPr/>
        </p:nvGrpSpPr>
        <p:grpSpPr>
          <a:xfrm>
            <a:off x="6099246" y="1491919"/>
            <a:ext cx="333114" cy="333658"/>
            <a:chOff x="-30805300" y="2298675"/>
            <a:chExt cx="290650" cy="291125"/>
          </a:xfrm>
        </p:grpSpPr>
        <p:sp>
          <p:nvSpPr>
            <p:cNvPr id="329" name="Google Shape;329;g8928ce30e7_8_3"/>
            <p:cNvSpPr/>
            <p:nvPr/>
          </p:nvSpPr>
          <p:spPr>
            <a:xfrm>
              <a:off x="-30720225" y="241917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6F4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8928ce30e7_8_3"/>
            <p:cNvSpPr/>
            <p:nvPr/>
          </p:nvSpPr>
          <p:spPr>
            <a:xfrm>
              <a:off x="-30635175" y="2453250"/>
              <a:ext cx="87450" cy="69125"/>
            </a:xfrm>
            <a:custGeom>
              <a:rect b="b" l="l" r="r" t="t"/>
              <a:pathLst>
                <a:path extrusionOk="0" h="2765" w="3498">
                  <a:moveTo>
                    <a:pt x="3124" y="0"/>
                  </a:moveTo>
                  <a:cubicBezTo>
                    <a:pt x="3033" y="0"/>
                    <a:pt x="2946" y="40"/>
                    <a:pt x="2899" y="118"/>
                  </a:cubicBezTo>
                  <a:lnTo>
                    <a:pt x="1040" y="1946"/>
                  </a:lnTo>
                  <a:lnTo>
                    <a:pt x="599" y="1505"/>
                  </a:lnTo>
                  <a:cubicBezTo>
                    <a:pt x="536" y="1442"/>
                    <a:pt x="450" y="1410"/>
                    <a:pt x="363" y="1410"/>
                  </a:cubicBezTo>
                  <a:cubicBezTo>
                    <a:pt x="276" y="1410"/>
                    <a:pt x="190" y="1442"/>
                    <a:pt x="127" y="1505"/>
                  </a:cubicBezTo>
                  <a:cubicBezTo>
                    <a:pt x="1" y="1631"/>
                    <a:pt x="1" y="1851"/>
                    <a:pt x="127" y="1977"/>
                  </a:cubicBezTo>
                  <a:lnTo>
                    <a:pt x="788" y="2639"/>
                  </a:lnTo>
                  <a:cubicBezTo>
                    <a:pt x="883" y="2733"/>
                    <a:pt x="977" y="2765"/>
                    <a:pt x="1040" y="2765"/>
                  </a:cubicBezTo>
                  <a:cubicBezTo>
                    <a:pt x="1103" y="2765"/>
                    <a:pt x="1198" y="2733"/>
                    <a:pt x="1261" y="2639"/>
                  </a:cubicBezTo>
                  <a:lnTo>
                    <a:pt x="3372" y="591"/>
                  </a:lnTo>
                  <a:cubicBezTo>
                    <a:pt x="3498" y="496"/>
                    <a:pt x="3498" y="244"/>
                    <a:pt x="3372" y="118"/>
                  </a:cubicBezTo>
                  <a:cubicBezTo>
                    <a:pt x="3309" y="40"/>
                    <a:pt x="3214" y="0"/>
                    <a:pt x="3124" y="0"/>
                  </a:cubicBezTo>
                  <a:close/>
                </a:path>
              </a:pathLst>
            </a:custGeom>
            <a:solidFill>
              <a:srgbClr val="6F4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8928ce30e7_8_3"/>
            <p:cNvSpPr/>
            <p:nvPr/>
          </p:nvSpPr>
          <p:spPr>
            <a:xfrm>
              <a:off x="-30805300" y="2298675"/>
              <a:ext cx="290650" cy="291125"/>
            </a:xfrm>
            <a:custGeom>
              <a:rect b="b" l="l" r="r" t="t"/>
              <a:pathLst>
                <a:path extrusionOk="0" h="11645" w="11626">
                  <a:moveTo>
                    <a:pt x="5797" y="630"/>
                  </a:moveTo>
                  <a:cubicBezTo>
                    <a:pt x="6333" y="630"/>
                    <a:pt x="6806" y="1103"/>
                    <a:pt x="6806" y="1670"/>
                  </a:cubicBezTo>
                  <a:lnTo>
                    <a:pt x="6806" y="4096"/>
                  </a:lnTo>
                  <a:lnTo>
                    <a:pt x="6459" y="4096"/>
                  </a:lnTo>
                  <a:cubicBezTo>
                    <a:pt x="5514" y="4096"/>
                    <a:pt x="4758" y="4852"/>
                    <a:pt x="4758" y="5797"/>
                  </a:cubicBezTo>
                  <a:lnTo>
                    <a:pt x="4758" y="6144"/>
                  </a:lnTo>
                  <a:lnTo>
                    <a:pt x="3088" y="6144"/>
                  </a:lnTo>
                  <a:lnTo>
                    <a:pt x="3088" y="6207"/>
                  </a:lnTo>
                  <a:cubicBezTo>
                    <a:pt x="2993" y="6207"/>
                    <a:pt x="2930" y="6238"/>
                    <a:pt x="2836" y="6270"/>
                  </a:cubicBezTo>
                  <a:lnTo>
                    <a:pt x="2017" y="7057"/>
                  </a:lnTo>
                  <a:lnTo>
                    <a:pt x="2017" y="6490"/>
                  </a:lnTo>
                  <a:cubicBezTo>
                    <a:pt x="2017" y="6301"/>
                    <a:pt x="1859" y="6144"/>
                    <a:pt x="1670" y="6144"/>
                  </a:cubicBezTo>
                  <a:cubicBezTo>
                    <a:pt x="1103" y="6144"/>
                    <a:pt x="631" y="5671"/>
                    <a:pt x="631" y="5136"/>
                  </a:cubicBezTo>
                  <a:lnTo>
                    <a:pt x="631" y="1670"/>
                  </a:lnTo>
                  <a:cubicBezTo>
                    <a:pt x="631" y="1103"/>
                    <a:pt x="1103" y="630"/>
                    <a:pt x="1670" y="630"/>
                  </a:cubicBezTo>
                  <a:close/>
                  <a:moveTo>
                    <a:pt x="9925" y="4852"/>
                  </a:moveTo>
                  <a:cubicBezTo>
                    <a:pt x="10492" y="4852"/>
                    <a:pt x="10964" y="5325"/>
                    <a:pt x="10964" y="5860"/>
                  </a:cubicBezTo>
                  <a:lnTo>
                    <a:pt x="10964" y="8601"/>
                  </a:lnTo>
                  <a:cubicBezTo>
                    <a:pt x="10964" y="9137"/>
                    <a:pt x="10492" y="9609"/>
                    <a:pt x="9925" y="9609"/>
                  </a:cubicBezTo>
                  <a:lnTo>
                    <a:pt x="8538" y="9609"/>
                  </a:lnTo>
                  <a:cubicBezTo>
                    <a:pt x="8475" y="9609"/>
                    <a:pt x="8349" y="9672"/>
                    <a:pt x="8318" y="9735"/>
                  </a:cubicBezTo>
                  <a:lnTo>
                    <a:pt x="7530" y="10523"/>
                  </a:lnTo>
                  <a:lnTo>
                    <a:pt x="7530" y="9987"/>
                  </a:lnTo>
                  <a:cubicBezTo>
                    <a:pt x="7530" y="9767"/>
                    <a:pt x="7373" y="9609"/>
                    <a:pt x="7184" y="9609"/>
                  </a:cubicBezTo>
                  <a:lnTo>
                    <a:pt x="6491" y="9609"/>
                  </a:lnTo>
                  <a:cubicBezTo>
                    <a:pt x="5955" y="9609"/>
                    <a:pt x="5482" y="9137"/>
                    <a:pt x="5482" y="8601"/>
                  </a:cubicBezTo>
                  <a:lnTo>
                    <a:pt x="5482" y="5860"/>
                  </a:lnTo>
                  <a:cubicBezTo>
                    <a:pt x="5482" y="5325"/>
                    <a:pt x="5955" y="4852"/>
                    <a:pt x="6491" y="4852"/>
                  </a:cubicBezTo>
                  <a:close/>
                  <a:moveTo>
                    <a:pt x="1702" y="0"/>
                  </a:moveTo>
                  <a:cubicBezTo>
                    <a:pt x="757" y="0"/>
                    <a:pt x="1" y="756"/>
                    <a:pt x="1" y="1702"/>
                  </a:cubicBezTo>
                  <a:lnTo>
                    <a:pt x="1" y="5167"/>
                  </a:lnTo>
                  <a:cubicBezTo>
                    <a:pt x="1" y="5986"/>
                    <a:pt x="599" y="6711"/>
                    <a:pt x="1387" y="6868"/>
                  </a:cubicBezTo>
                  <a:lnTo>
                    <a:pt x="1387" y="7940"/>
                  </a:lnTo>
                  <a:cubicBezTo>
                    <a:pt x="1387" y="8034"/>
                    <a:pt x="1450" y="8192"/>
                    <a:pt x="1576" y="8255"/>
                  </a:cubicBezTo>
                  <a:cubicBezTo>
                    <a:pt x="1618" y="8265"/>
                    <a:pt x="1663" y="8272"/>
                    <a:pt x="1708" y="8272"/>
                  </a:cubicBezTo>
                  <a:cubicBezTo>
                    <a:pt x="1796" y="8272"/>
                    <a:pt x="1880" y="8244"/>
                    <a:pt x="1922" y="8160"/>
                  </a:cubicBezTo>
                  <a:lnTo>
                    <a:pt x="3246" y="6900"/>
                  </a:lnTo>
                  <a:lnTo>
                    <a:pt x="4821" y="6900"/>
                  </a:lnTo>
                  <a:lnTo>
                    <a:pt x="4821" y="8601"/>
                  </a:lnTo>
                  <a:cubicBezTo>
                    <a:pt x="4821" y="9546"/>
                    <a:pt x="5545" y="10302"/>
                    <a:pt x="6491" y="10302"/>
                  </a:cubicBezTo>
                  <a:lnTo>
                    <a:pt x="6869" y="10302"/>
                  </a:lnTo>
                  <a:lnTo>
                    <a:pt x="6869" y="11311"/>
                  </a:lnTo>
                  <a:cubicBezTo>
                    <a:pt x="6869" y="11468"/>
                    <a:pt x="6932" y="11594"/>
                    <a:pt x="7058" y="11626"/>
                  </a:cubicBezTo>
                  <a:cubicBezTo>
                    <a:pt x="7104" y="11637"/>
                    <a:pt x="7154" y="11644"/>
                    <a:pt x="7202" y="11644"/>
                  </a:cubicBezTo>
                  <a:cubicBezTo>
                    <a:pt x="7286" y="11644"/>
                    <a:pt x="7364" y="11623"/>
                    <a:pt x="7404" y="11563"/>
                  </a:cubicBezTo>
                  <a:lnTo>
                    <a:pt x="8664" y="10302"/>
                  </a:lnTo>
                  <a:lnTo>
                    <a:pt x="9925" y="10302"/>
                  </a:lnTo>
                  <a:cubicBezTo>
                    <a:pt x="10870" y="10302"/>
                    <a:pt x="11626" y="9546"/>
                    <a:pt x="11626" y="8601"/>
                  </a:cubicBezTo>
                  <a:lnTo>
                    <a:pt x="11626" y="5892"/>
                  </a:lnTo>
                  <a:cubicBezTo>
                    <a:pt x="11626" y="4884"/>
                    <a:pt x="10870" y="4159"/>
                    <a:pt x="9925" y="4159"/>
                  </a:cubicBezTo>
                  <a:lnTo>
                    <a:pt x="7530" y="4159"/>
                  </a:lnTo>
                  <a:lnTo>
                    <a:pt x="7530" y="1702"/>
                  </a:lnTo>
                  <a:cubicBezTo>
                    <a:pt x="7530" y="756"/>
                    <a:pt x="6774" y="0"/>
                    <a:pt x="5829" y="0"/>
                  </a:cubicBezTo>
                  <a:close/>
                </a:path>
              </a:pathLst>
            </a:custGeom>
            <a:solidFill>
              <a:srgbClr val="6F4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8928ce30e7_8_3"/>
            <p:cNvSpPr/>
            <p:nvPr/>
          </p:nvSpPr>
          <p:spPr>
            <a:xfrm>
              <a:off x="-30737575" y="2332550"/>
              <a:ext cx="53600" cy="69325"/>
            </a:xfrm>
            <a:custGeom>
              <a:rect b="b" l="l" r="r" t="t"/>
              <a:pathLst>
                <a:path extrusionOk="0" h="2773" w="2144">
                  <a:moveTo>
                    <a:pt x="1041" y="0"/>
                  </a:moveTo>
                  <a:cubicBezTo>
                    <a:pt x="474" y="0"/>
                    <a:pt x="1" y="473"/>
                    <a:pt x="1" y="1008"/>
                  </a:cubicBezTo>
                  <a:cubicBezTo>
                    <a:pt x="1" y="1197"/>
                    <a:pt x="158" y="1355"/>
                    <a:pt x="379" y="1355"/>
                  </a:cubicBezTo>
                  <a:cubicBezTo>
                    <a:pt x="568" y="1355"/>
                    <a:pt x="726" y="1197"/>
                    <a:pt x="726" y="1008"/>
                  </a:cubicBezTo>
                  <a:cubicBezTo>
                    <a:pt x="726" y="819"/>
                    <a:pt x="883" y="662"/>
                    <a:pt x="1072" y="662"/>
                  </a:cubicBezTo>
                  <a:cubicBezTo>
                    <a:pt x="1293" y="662"/>
                    <a:pt x="1450" y="819"/>
                    <a:pt x="1450" y="1008"/>
                  </a:cubicBezTo>
                  <a:cubicBezTo>
                    <a:pt x="1450" y="1103"/>
                    <a:pt x="1324" y="1292"/>
                    <a:pt x="1198" y="1323"/>
                  </a:cubicBezTo>
                  <a:cubicBezTo>
                    <a:pt x="915" y="1449"/>
                    <a:pt x="757" y="1701"/>
                    <a:pt x="757" y="1953"/>
                  </a:cubicBezTo>
                  <a:lnTo>
                    <a:pt x="757" y="2426"/>
                  </a:lnTo>
                  <a:cubicBezTo>
                    <a:pt x="757" y="2615"/>
                    <a:pt x="915" y="2772"/>
                    <a:pt x="1135" y="2772"/>
                  </a:cubicBezTo>
                  <a:cubicBezTo>
                    <a:pt x="1324" y="2772"/>
                    <a:pt x="1482" y="2615"/>
                    <a:pt x="1482" y="2426"/>
                  </a:cubicBezTo>
                  <a:lnTo>
                    <a:pt x="1482" y="1953"/>
                  </a:lnTo>
                  <a:cubicBezTo>
                    <a:pt x="1860" y="1796"/>
                    <a:pt x="2143" y="1418"/>
                    <a:pt x="2143" y="1008"/>
                  </a:cubicBezTo>
                  <a:cubicBezTo>
                    <a:pt x="2049" y="473"/>
                    <a:pt x="1576" y="0"/>
                    <a:pt x="1041" y="0"/>
                  </a:cubicBezTo>
                  <a:close/>
                </a:path>
              </a:pathLst>
            </a:custGeom>
            <a:solidFill>
              <a:srgbClr val="6F4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g8928ce30e7_8_3"/>
          <p:cNvGrpSpPr/>
          <p:nvPr/>
        </p:nvGrpSpPr>
        <p:grpSpPr>
          <a:xfrm>
            <a:off x="5953650" y="3355176"/>
            <a:ext cx="624300" cy="624300"/>
            <a:chOff x="5805750" y="3218163"/>
            <a:chExt cx="624300" cy="624300"/>
          </a:xfrm>
        </p:grpSpPr>
        <p:sp>
          <p:nvSpPr>
            <p:cNvPr id="334" name="Google Shape;334;g8928ce30e7_8_3"/>
            <p:cNvSpPr/>
            <p:nvPr/>
          </p:nvSpPr>
          <p:spPr>
            <a:xfrm>
              <a:off x="5805750" y="3218163"/>
              <a:ext cx="624300" cy="62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8928ce30e7_8_3"/>
            <p:cNvSpPr/>
            <p:nvPr/>
          </p:nvSpPr>
          <p:spPr>
            <a:xfrm>
              <a:off x="5805750" y="3218163"/>
              <a:ext cx="624300" cy="624300"/>
            </a:xfrm>
            <a:prstGeom prst="rect">
              <a:avLst/>
            </a:prstGeom>
            <a:solidFill>
              <a:srgbClr val="ED7C43">
                <a:alpha val="54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g8928ce30e7_8_3"/>
          <p:cNvGrpSpPr/>
          <p:nvPr/>
        </p:nvGrpSpPr>
        <p:grpSpPr>
          <a:xfrm>
            <a:off x="2883568" y="2865046"/>
            <a:ext cx="331848" cy="291767"/>
            <a:chOff x="-45664625" y="2352225"/>
            <a:chExt cx="300125" cy="263875"/>
          </a:xfrm>
        </p:grpSpPr>
        <p:sp>
          <p:nvSpPr>
            <p:cNvPr id="337" name="Google Shape;337;g8928ce30e7_8_3"/>
            <p:cNvSpPr/>
            <p:nvPr/>
          </p:nvSpPr>
          <p:spPr>
            <a:xfrm>
              <a:off x="-45664625" y="2352225"/>
              <a:ext cx="300125" cy="263875"/>
            </a:xfrm>
            <a:custGeom>
              <a:rect b="b" l="l" r="r" t="t"/>
              <a:pathLst>
                <a:path extrusionOk="0" h="10555" w="12005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6F4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8928ce30e7_8_3"/>
            <p:cNvSpPr/>
            <p:nvPr/>
          </p:nvSpPr>
          <p:spPr>
            <a:xfrm>
              <a:off x="-45612625" y="2475100"/>
              <a:ext cx="55150" cy="88225"/>
            </a:xfrm>
            <a:custGeom>
              <a:rect b="b" l="l" r="r" t="t"/>
              <a:pathLst>
                <a:path extrusionOk="0" h="3529" w="2206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rgbClr val="6F4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8928ce30e7_8_3"/>
            <p:cNvSpPr/>
            <p:nvPr/>
          </p:nvSpPr>
          <p:spPr>
            <a:xfrm>
              <a:off x="-45471650" y="2475100"/>
              <a:ext cx="54375" cy="86850"/>
            </a:xfrm>
            <a:custGeom>
              <a:rect b="b" l="l" r="r" t="t"/>
              <a:pathLst>
                <a:path extrusionOk="0" h="3474" w="2175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6F4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8928ce30e7_8_3"/>
            <p:cNvSpPr/>
            <p:nvPr/>
          </p:nvSpPr>
          <p:spPr>
            <a:xfrm>
              <a:off x="-45542525" y="2456975"/>
              <a:ext cx="55150" cy="123300"/>
            </a:xfrm>
            <a:custGeom>
              <a:rect b="b" l="l" r="r" t="t"/>
              <a:pathLst>
                <a:path extrusionOk="0" h="4932" w="2206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rgbClr val="6F4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8928ce30e7_8_3"/>
            <p:cNvSpPr/>
            <p:nvPr/>
          </p:nvSpPr>
          <p:spPr>
            <a:xfrm>
              <a:off x="-45541750" y="2386100"/>
              <a:ext cx="35475" cy="18125"/>
            </a:xfrm>
            <a:custGeom>
              <a:rect b="b" l="l" r="r" t="t"/>
              <a:pathLst>
                <a:path extrusionOk="0" h="725" w="1419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6F4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8928ce30e7_8_3"/>
            <p:cNvSpPr/>
            <p:nvPr/>
          </p:nvSpPr>
          <p:spPr>
            <a:xfrm>
              <a:off x="-45488175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rgbClr val="6F4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8928ce30e7_8_3"/>
            <p:cNvSpPr/>
            <p:nvPr/>
          </p:nvSpPr>
          <p:spPr>
            <a:xfrm>
              <a:off x="-45436200" y="2386100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6F40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g8928ce30e7_8_3"/>
          <p:cNvSpPr/>
          <p:nvPr/>
        </p:nvSpPr>
        <p:spPr>
          <a:xfrm>
            <a:off x="6101450" y="3503424"/>
            <a:ext cx="328695" cy="327795"/>
          </a:xfrm>
          <a:custGeom>
            <a:rect b="b" l="l" r="r" t="t"/>
            <a:pathLst>
              <a:path extrusionOk="0" h="11657" w="11689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rgbClr val="ED7C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8928ce30e7_8_3"/>
          <p:cNvSpPr txBox="1"/>
          <p:nvPr>
            <p:ph idx="12" type="sldNum"/>
          </p:nvPr>
        </p:nvSpPr>
        <p:spPr>
          <a:xfrm>
            <a:off x="6227800" y="4782075"/>
            <a:ext cx="2916000" cy="36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sp>
        <p:nvSpPr>
          <p:cNvPr id="346" name="Google Shape;346;g8928ce30e7_8_3"/>
          <p:cNvSpPr txBox="1"/>
          <p:nvPr>
            <p:ph idx="4294967295" type="title"/>
          </p:nvPr>
        </p:nvSpPr>
        <p:spPr>
          <a:xfrm>
            <a:off x="6158599" y="4782075"/>
            <a:ext cx="2916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200"/>
              <a:t>03 - Desenvolvimento do Eu, Agente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928ce30e7_8_287"/>
          <p:cNvSpPr txBox="1"/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rgbClr val="666666"/>
                </a:solidFill>
              </a:rPr>
              <a:t>Conclusões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52" name="Google Shape;352;g8928ce30e7_8_287"/>
          <p:cNvSpPr txBox="1"/>
          <p:nvPr>
            <p:ph idx="12" type="sldNum"/>
          </p:nvPr>
        </p:nvSpPr>
        <p:spPr>
          <a:xfrm>
            <a:off x="0" y="2303100"/>
            <a:ext cx="548700" cy="53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pic>
        <p:nvPicPr>
          <p:cNvPr id="353" name="Google Shape;353;g8928ce30e7_8_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81" y="2427581"/>
            <a:ext cx="288325" cy="2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/>
          <p:nvPr>
            <p:ph type="ctrTitle"/>
          </p:nvPr>
        </p:nvSpPr>
        <p:spPr>
          <a:xfrm>
            <a:off x="792300" y="183750"/>
            <a:ext cx="50526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Algumas dificuldades que enfrentamos...</a:t>
            </a:r>
            <a:endParaRPr/>
          </a:p>
        </p:txBody>
      </p:sp>
      <p:sp>
        <p:nvSpPr>
          <p:cNvPr id="359" name="Google Shape;359;p10"/>
          <p:cNvSpPr txBox="1"/>
          <p:nvPr>
            <p:ph idx="12" type="sldNum"/>
          </p:nvPr>
        </p:nvSpPr>
        <p:spPr>
          <a:xfrm>
            <a:off x="0" y="563850"/>
            <a:ext cx="548700" cy="53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pic>
        <p:nvPicPr>
          <p:cNvPr id="360" name="Google Shape;36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81" y="688331"/>
            <a:ext cx="288325" cy="2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0"/>
          <p:cNvSpPr txBox="1"/>
          <p:nvPr>
            <p:ph idx="12" type="sldNum"/>
          </p:nvPr>
        </p:nvSpPr>
        <p:spPr>
          <a:xfrm>
            <a:off x="6227800" y="4782075"/>
            <a:ext cx="2916000" cy="36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sp>
        <p:nvSpPr>
          <p:cNvPr id="362" name="Google Shape;362;p10"/>
          <p:cNvSpPr txBox="1"/>
          <p:nvPr>
            <p:ph idx="4294967295" type="title"/>
          </p:nvPr>
        </p:nvSpPr>
        <p:spPr>
          <a:xfrm>
            <a:off x="6158599" y="4782075"/>
            <a:ext cx="2916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200"/>
              <a:t>04 - Conclusões</a:t>
            </a:r>
            <a:endParaRPr sz="1200"/>
          </a:p>
        </p:txBody>
      </p:sp>
      <p:sp>
        <p:nvSpPr>
          <p:cNvPr id="363" name="Google Shape;363;p10"/>
          <p:cNvSpPr txBox="1"/>
          <p:nvPr>
            <p:ph idx="4294967295" type="subTitle"/>
          </p:nvPr>
        </p:nvSpPr>
        <p:spPr>
          <a:xfrm flipH="1">
            <a:off x="1619100" y="1644750"/>
            <a:ext cx="4896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Alguns problemas de desenvolvimento em máquina local.</a:t>
            </a:r>
            <a:endParaRPr b="0" i="0" sz="1100" u="none" cap="none" strike="noStrike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64" name="Google Shape;364;p10"/>
          <p:cNvSpPr txBox="1"/>
          <p:nvPr>
            <p:ph idx="4294967295" type="subTitle"/>
          </p:nvPr>
        </p:nvSpPr>
        <p:spPr>
          <a:xfrm flipH="1">
            <a:off x="1619100" y="2183200"/>
            <a:ext cx="4896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Perda da possibilidade de servidor local.</a:t>
            </a:r>
            <a:endParaRPr b="0" i="0" sz="1100" u="none" cap="none" strike="noStrike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65" name="Google Shape;365;p10"/>
          <p:cNvSpPr txBox="1"/>
          <p:nvPr>
            <p:ph idx="4294967295" type="subTitle"/>
          </p:nvPr>
        </p:nvSpPr>
        <p:spPr>
          <a:xfrm flipH="1">
            <a:off x="1619100" y="2784650"/>
            <a:ext cx="4896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Dificuldade em </a:t>
            </a:r>
            <a:r>
              <a:rPr lang="es" sz="1100">
                <a:solidFill>
                  <a:srgbClr val="434343"/>
                </a:solidFill>
              </a:rPr>
              <a:t>gerar</a:t>
            </a:r>
            <a:r>
              <a:rPr lang="es" sz="1100">
                <a:solidFill>
                  <a:srgbClr val="434343"/>
                </a:solidFill>
              </a:rPr>
              <a:t> o relatório de testes por conta do Espresso.</a:t>
            </a:r>
            <a:endParaRPr b="0" i="0" sz="1100" u="none" cap="none" strike="noStrike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66" name="Google Shape;366;p10"/>
          <p:cNvSpPr/>
          <p:nvPr/>
        </p:nvSpPr>
        <p:spPr>
          <a:xfrm>
            <a:off x="1359076" y="1752145"/>
            <a:ext cx="123900" cy="111900"/>
          </a:xfrm>
          <a:prstGeom prst="rect">
            <a:avLst/>
          </a:prstGeom>
          <a:solidFill>
            <a:srgbClr val="ED7C43">
              <a:alpha val="54900"/>
            </a:srgbClr>
          </a:solidFill>
          <a:ln cap="flat" cmpd="sng" w="19050">
            <a:solidFill>
              <a:srgbClr val="ED7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"/>
          <p:cNvSpPr/>
          <p:nvPr/>
        </p:nvSpPr>
        <p:spPr>
          <a:xfrm>
            <a:off x="1359076" y="2290595"/>
            <a:ext cx="123900" cy="1119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0"/>
          <p:cNvSpPr/>
          <p:nvPr/>
        </p:nvSpPr>
        <p:spPr>
          <a:xfrm>
            <a:off x="1359076" y="2892045"/>
            <a:ext cx="123900" cy="111900"/>
          </a:xfrm>
          <a:prstGeom prst="rect">
            <a:avLst/>
          </a:prstGeom>
          <a:solidFill>
            <a:srgbClr val="6F40A8">
              <a:alpha val="58819"/>
            </a:srgbClr>
          </a:solidFill>
          <a:ln cap="flat" cmpd="sng" w="19050">
            <a:solidFill>
              <a:srgbClr val="6F40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928ce30e7_8_317"/>
          <p:cNvSpPr txBox="1"/>
          <p:nvPr>
            <p:ph type="ctrTitle"/>
          </p:nvPr>
        </p:nvSpPr>
        <p:spPr>
          <a:xfrm>
            <a:off x="792300" y="183750"/>
            <a:ext cx="50526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Conhecimentos/habilidades adquiridos (as) durante o projeto</a:t>
            </a:r>
            <a:endParaRPr/>
          </a:p>
        </p:txBody>
      </p:sp>
      <p:sp>
        <p:nvSpPr>
          <p:cNvPr id="374" name="Google Shape;374;g8928ce30e7_8_317"/>
          <p:cNvSpPr txBox="1"/>
          <p:nvPr>
            <p:ph idx="12" type="sldNum"/>
          </p:nvPr>
        </p:nvSpPr>
        <p:spPr>
          <a:xfrm>
            <a:off x="0" y="563850"/>
            <a:ext cx="548700" cy="53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pic>
        <p:nvPicPr>
          <p:cNvPr id="375" name="Google Shape;375;g8928ce30e7_8_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81" y="688331"/>
            <a:ext cx="288325" cy="2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8928ce30e7_8_317"/>
          <p:cNvSpPr txBox="1"/>
          <p:nvPr>
            <p:ph idx="12" type="sldNum"/>
          </p:nvPr>
        </p:nvSpPr>
        <p:spPr>
          <a:xfrm>
            <a:off x="6227800" y="4782075"/>
            <a:ext cx="2916000" cy="36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sp>
        <p:nvSpPr>
          <p:cNvPr id="377" name="Google Shape;377;g8928ce30e7_8_317"/>
          <p:cNvSpPr txBox="1"/>
          <p:nvPr>
            <p:ph idx="4294967295" type="title"/>
          </p:nvPr>
        </p:nvSpPr>
        <p:spPr>
          <a:xfrm>
            <a:off x="6158599" y="4782075"/>
            <a:ext cx="2916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200"/>
              <a:t>04 - Conclusões</a:t>
            </a:r>
            <a:endParaRPr sz="1200"/>
          </a:p>
        </p:txBody>
      </p:sp>
      <p:sp>
        <p:nvSpPr>
          <p:cNvPr id="378" name="Google Shape;378;g8928ce30e7_8_317"/>
          <p:cNvSpPr txBox="1"/>
          <p:nvPr>
            <p:ph idx="4294967295" type="subTitle"/>
          </p:nvPr>
        </p:nvSpPr>
        <p:spPr>
          <a:xfrm flipH="1">
            <a:off x="1619100" y="1644750"/>
            <a:ext cx="4896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Trabalho em equipe em home-office.</a:t>
            </a:r>
            <a:endParaRPr b="0" i="0" sz="1100" u="none" cap="none" strike="noStrike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79" name="Google Shape;379;g8928ce30e7_8_317"/>
          <p:cNvSpPr txBox="1"/>
          <p:nvPr>
            <p:ph idx="4294967295" type="subTitle"/>
          </p:nvPr>
        </p:nvSpPr>
        <p:spPr>
          <a:xfrm flipH="1">
            <a:off x="1619100" y="2183200"/>
            <a:ext cx="4896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Melhoria no uso de ferramentas no geral: Android, Swagger, Espresso e SonarQube.</a:t>
            </a:r>
            <a:endParaRPr b="0" i="0" sz="1100" u="none" cap="none" strike="noStrike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80" name="Google Shape;380;g8928ce30e7_8_317"/>
          <p:cNvSpPr txBox="1"/>
          <p:nvPr>
            <p:ph idx="4294967295" type="subTitle"/>
          </p:nvPr>
        </p:nvSpPr>
        <p:spPr>
          <a:xfrm flipH="1">
            <a:off x="1619100" y="2784650"/>
            <a:ext cx="48960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Novas tecnologias, APIs e frameworks.</a:t>
            </a:r>
            <a:endParaRPr b="0" i="0" sz="1100" u="none" cap="none" strike="noStrike"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381" name="Google Shape;381;g8928ce30e7_8_317"/>
          <p:cNvSpPr/>
          <p:nvPr/>
        </p:nvSpPr>
        <p:spPr>
          <a:xfrm>
            <a:off x="1368601" y="1752145"/>
            <a:ext cx="123900" cy="111900"/>
          </a:xfrm>
          <a:prstGeom prst="rect">
            <a:avLst/>
          </a:prstGeom>
          <a:solidFill>
            <a:srgbClr val="ED7C43">
              <a:alpha val="54900"/>
            </a:srgbClr>
          </a:solidFill>
          <a:ln cap="flat" cmpd="sng" w="19050">
            <a:solidFill>
              <a:srgbClr val="ED7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8928ce30e7_8_317"/>
          <p:cNvSpPr/>
          <p:nvPr/>
        </p:nvSpPr>
        <p:spPr>
          <a:xfrm>
            <a:off x="1368601" y="2306345"/>
            <a:ext cx="123900" cy="1119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8928ce30e7_8_317"/>
          <p:cNvSpPr/>
          <p:nvPr/>
        </p:nvSpPr>
        <p:spPr>
          <a:xfrm>
            <a:off x="1368601" y="2892045"/>
            <a:ext cx="123900" cy="111900"/>
          </a:xfrm>
          <a:prstGeom prst="rect">
            <a:avLst/>
          </a:prstGeom>
          <a:solidFill>
            <a:srgbClr val="6F40A8">
              <a:alpha val="58819"/>
            </a:srgbClr>
          </a:solidFill>
          <a:ln cap="flat" cmpd="sng" w="19050">
            <a:solidFill>
              <a:srgbClr val="6F40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14"/>
          <p:cNvGrpSpPr/>
          <p:nvPr/>
        </p:nvGrpSpPr>
        <p:grpSpPr>
          <a:xfrm>
            <a:off x="5822700" y="2411375"/>
            <a:ext cx="420000" cy="1506300"/>
            <a:chOff x="5822700" y="2411375"/>
            <a:chExt cx="420000" cy="1506300"/>
          </a:xfrm>
        </p:grpSpPr>
        <p:sp>
          <p:nvSpPr>
            <p:cNvPr id="389" name="Google Shape;389;p14"/>
            <p:cNvSpPr/>
            <p:nvPr/>
          </p:nvSpPr>
          <p:spPr>
            <a:xfrm>
              <a:off x="5822700" y="2411375"/>
              <a:ext cx="420000" cy="150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945274" y="3528269"/>
              <a:ext cx="174930" cy="167058"/>
            </a:xfrm>
            <a:custGeom>
              <a:rect b="b" l="l" r="r" t="t"/>
              <a:pathLst>
                <a:path extrusionOk="0" h="37269" w="39025">
                  <a:moveTo>
                    <a:pt x="4748" y="1"/>
                  </a:moveTo>
                  <a:cubicBezTo>
                    <a:pt x="1887" y="1"/>
                    <a:pt x="1" y="1919"/>
                    <a:pt x="1" y="4358"/>
                  </a:cubicBezTo>
                  <a:cubicBezTo>
                    <a:pt x="1" y="6797"/>
                    <a:pt x="1757" y="8683"/>
                    <a:pt x="4618" y="8683"/>
                  </a:cubicBezTo>
                  <a:lnTo>
                    <a:pt x="4748" y="8683"/>
                  </a:lnTo>
                  <a:cubicBezTo>
                    <a:pt x="7578" y="8683"/>
                    <a:pt x="9366" y="6797"/>
                    <a:pt x="9366" y="4358"/>
                  </a:cubicBezTo>
                  <a:cubicBezTo>
                    <a:pt x="9366" y="1919"/>
                    <a:pt x="7578" y="1"/>
                    <a:pt x="4748" y="1"/>
                  </a:cubicBezTo>
                  <a:close/>
                  <a:moveTo>
                    <a:pt x="553" y="12196"/>
                  </a:moveTo>
                  <a:lnTo>
                    <a:pt x="553" y="37268"/>
                  </a:lnTo>
                  <a:lnTo>
                    <a:pt x="8813" y="37268"/>
                  </a:lnTo>
                  <a:lnTo>
                    <a:pt x="8813" y="12196"/>
                  </a:lnTo>
                  <a:close/>
                  <a:moveTo>
                    <a:pt x="29398" y="11545"/>
                  </a:moveTo>
                  <a:cubicBezTo>
                    <a:pt x="24943" y="11545"/>
                    <a:pt x="22894" y="13984"/>
                    <a:pt x="21821" y="15740"/>
                  </a:cubicBezTo>
                  <a:lnTo>
                    <a:pt x="21821" y="12196"/>
                  </a:lnTo>
                  <a:lnTo>
                    <a:pt x="13561" y="12196"/>
                  </a:lnTo>
                  <a:lnTo>
                    <a:pt x="13561" y="37268"/>
                  </a:lnTo>
                  <a:lnTo>
                    <a:pt x="21821" y="37268"/>
                  </a:lnTo>
                  <a:lnTo>
                    <a:pt x="21821" y="23187"/>
                  </a:lnTo>
                  <a:cubicBezTo>
                    <a:pt x="21821" y="22504"/>
                    <a:pt x="21951" y="21691"/>
                    <a:pt x="22081" y="21138"/>
                  </a:cubicBezTo>
                  <a:cubicBezTo>
                    <a:pt x="22764" y="19675"/>
                    <a:pt x="24130" y="18179"/>
                    <a:pt x="26439" y="18179"/>
                  </a:cubicBezTo>
                  <a:cubicBezTo>
                    <a:pt x="29398" y="18179"/>
                    <a:pt x="30634" y="20488"/>
                    <a:pt x="30634" y="23870"/>
                  </a:cubicBezTo>
                  <a:lnTo>
                    <a:pt x="30634" y="37268"/>
                  </a:lnTo>
                  <a:lnTo>
                    <a:pt x="39024" y="37268"/>
                  </a:lnTo>
                  <a:lnTo>
                    <a:pt x="39024" y="22927"/>
                  </a:lnTo>
                  <a:cubicBezTo>
                    <a:pt x="39024" y="15187"/>
                    <a:pt x="34959" y="11545"/>
                    <a:pt x="29398" y="115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935566" y="3216303"/>
              <a:ext cx="194344" cy="134072"/>
            </a:xfrm>
            <a:custGeom>
              <a:rect b="b" l="l" r="r" t="t"/>
              <a:pathLst>
                <a:path extrusionOk="0" h="26922" w="39025">
                  <a:moveTo>
                    <a:pt x="27350" y="0"/>
                  </a:moveTo>
                  <a:lnTo>
                    <a:pt x="27350" y="0"/>
                  </a:lnTo>
                  <a:cubicBezTo>
                    <a:pt x="26197" y="125"/>
                    <a:pt x="25134" y="638"/>
                    <a:pt x="24332" y="1395"/>
                  </a:cubicBezTo>
                  <a:lnTo>
                    <a:pt x="24332" y="1395"/>
                  </a:lnTo>
                  <a:cubicBezTo>
                    <a:pt x="24579" y="1133"/>
                    <a:pt x="24781" y="747"/>
                    <a:pt x="24781" y="261"/>
                  </a:cubicBezTo>
                  <a:lnTo>
                    <a:pt x="24781" y="261"/>
                  </a:lnTo>
                  <a:cubicBezTo>
                    <a:pt x="21951" y="2179"/>
                    <a:pt x="20163" y="6114"/>
                    <a:pt x="18700" y="9756"/>
                  </a:cubicBezTo>
                  <a:cubicBezTo>
                    <a:pt x="17594" y="8683"/>
                    <a:pt x="16651" y="7870"/>
                    <a:pt x="15838" y="7447"/>
                  </a:cubicBezTo>
                  <a:cubicBezTo>
                    <a:pt x="13269" y="6114"/>
                    <a:pt x="10407" y="4748"/>
                    <a:pt x="5822" y="2992"/>
                  </a:cubicBezTo>
                  <a:lnTo>
                    <a:pt x="5822" y="2992"/>
                  </a:lnTo>
                  <a:cubicBezTo>
                    <a:pt x="5692" y="4488"/>
                    <a:pt x="6505" y="6504"/>
                    <a:pt x="9074" y="7870"/>
                  </a:cubicBezTo>
                  <a:cubicBezTo>
                    <a:pt x="8521" y="7870"/>
                    <a:pt x="7578" y="8000"/>
                    <a:pt x="6765" y="8130"/>
                  </a:cubicBezTo>
                  <a:cubicBezTo>
                    <a:pt x="7025" y="9886"/>
                    <a:pt x="8131" y="11382"/>
                    <a:pt x="11090" y="12065"/>
                  </a:cubicBezTo>
                  <a:cubicBezTo>
                    <a:pt x="9757" y="12195"/>
                    <a:pt x="9074" y="12455"/>
                    <a:pt x="8391" y="13138"/>
                  </a:cubicBezTo>
                  <a:cubicBezTo>
                    <a:pt x="9015" y="14268"/>
                    <a:pt x="10320" y="15480"/>
                    <a:pt x="12602" y="15480"/>
                  </a:cubicBezTo>
                  <a:cubicBezTo>
                    <a:pt x="12816" y="15480"/>
                    <a:pt x="13038" y="15469"/>
                    <a:pt x="13269" y="15447"/>
                  </a:cubicBezTo>
                  <a:lnTo>
                    <a:pt x="13269" y="15447"/>
                  </a:lnTo>
                  <a:cubicBezTo>
                    <a:pt x="10330" y="16733"/>
                    <a:pt x="11829" y="18855"/>
                    <a:pt x="14050" y="18855"/>
                  </a:cubicBezTo>
                  <a:cubicBezTo>
                    <a:pt x="14188" y="18855"/>
                    <a:pt x="14329" y="18846"/>
                    <a:pt x="14472" y="18829"/>
                  </a:cubicBezTo>
                  <a:lnTo>
                    <a:pt x="14472" y="18829"/>
                  </a:lnTo>
                  <a:cubicBezTo>
                    <a:pt x="12352" y="20949"/>
                    <a:pt x="9610" y="21931"/>
                    <a:pt x="6946" y="21931"/>
                  </a:cubicBezTo>
                  <a:cubicBezTo>
                    <a:pt x="4337" y="21931"/>
                    <a:pt x="1803" y="20990"/>
                    <a:pt x="1" y="19252"/>
                  </a:cubicBezTo>
                  <a:lnTo>
                    <a:pt x="1" y="19252"/>
                  </a:lnTo>
                  <a:cubicBezTo>
                    <a:pt x="3943" y="24613"/>
                    <a:pt x="9785" y="26921"/>
                    <a:pt x="15554" y="26921"/>
                  </a:cubicBezTo>
                  <a:cubicBezTo>
                    <a:pt x="24064" y="26921"/>
                    <a:pt x="32416" y="21899"/>
                    <a:pt x="34276" y="14244"/>
                  </a:cubicBezTo>
                  <a:cubicBezTo>
                    <a:pt x="36715" y="14244"/>
                    <a:pt x="38049" y="13431"/>
                    <a:pt x="39024" y="12455"/>
                  </a:cubicBezTo>
                  <a:lnTo>
                    <a:pt x="39024" y="12455"/>
                  </a:lnTo>
                  <a:cubicBezTo>
                    <a:pt x="38637" y="12538"/>
                    <a:pt x="38195" y="12574"/>
                    <a:pt x="37736" y="12574"/>
                  </a:cubicBezTo>
                  <a:cubicBezTo>
                    <a:pt x="36575" y="12574"/>
                    <a:pt x="35306" y="12345"/>
                    <a:pt x="34537" y="12065"/>
                  </a:cubicBezTo>
                  <a:cubicBezTo>
                    <a:pt x="36715" y="11805"/>
                    <a:pt x="38211" y="10829"/>
                    <a:pt x="38732" y="9496"/>
                  </a:cubicBezTo>
                  <a:lnTo>
                    <a:pt x="38732" y="9496"/>
                  </a:lnTo>
                  <a:cubicBezTo>
                    <a:pt x="38222" y="9787"/>
                    <a:pt x="36737" y="10168"/>
                    <a:pt x="35462" y="10168"/>
                  </a:cubicBezTo>
                  <a:cubicBezTo>
                    <a:pt x="35026" y="10168"/>
                    <a:pt x="34616" y="10124"/>
                    <a:pt x="34276" y="10016"/>
                  </a:cubicBezTo>
                  <a:cubicBezTo>
                    <a:pt x="34146" y="9626"/>
                    <a:pt x="33984" y="9366"/>
                    <a:pt x="33984" y="9073"/>
                  </a:cubicBezTo>
                  <a:cubicBezTo>
                    <a:pt x="32954" y="5454"/>
                    <a:pt x="29680" y="2554"/>
                    <a:pt x="26171" y="2554"/>
                  </a:cubicBezTo>
                  <a:cubicBezTo>
                    <a:pt x="26022" y="2554"/>
                    <a:pt x="25873" y="2559"/>
                    <a:pt x="25724" y="2569"/>
                  </a:cubicBezTo>
                  <a:cubicBezTo>
                    <a:pt x="26016" y="2439"/>
                    <a:pt x="26277" y="2439"/>
                    <a:pt x="26667" y="2309"/>
                  </a:cubicBezTo>
                  <a:cubicBezTo>
                    <a:pt x="27090" y="2179"/>
                    <a:pt x="29398" y="1757"/>
                    <a:pt x="28976" y="944"/>
                  </a:cubicBezTo>
                  <a:cubicBezTo>
                    <a:pt x="28917" y="759"/>
                    <a:pt x="28724" y="687"/>
                    <a:pt x="28453" y="687"/>
                  </a:cubicBezTo>
                  <a:cubicBezTo>
                    <a:pt x="27531" y="687"/>
                    <a:pt x="25706" y="1526"/>
                    <a:pt x="25203" y="1626"/>
                  </a:cubicBezTo>
                  <a:cubicBezTo>
                    <a:pt x="26016" y="1366"/>
                    <a:pt x="27220" y="944"/>
                    <a:pt x="27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987552" y="2525124"/>
              <a:ext cx="90372" cy="194344"/>
            </a:xfrm>
            <a:custGeom>
              <a:rect b="b" l="l" r="r" t="t"/>
              <a:pathLst>
                <a:path extrusionOk="0" h="39025" w="18147">
                  <a:moveTo>
                    <a:pt x="12195" y="1"/>
                  </a:moveTo>
                  <a:cubicBezTo>
                    <a:pt x="3805" y="1"/>
                    <a:pt x="3935" y="6635"/>
                    <a:pt x="3935" y="7578"/>
                  </a:cubicBezTo>
                  <a:lnTo>
                    <a:pt x="3935" y="12878"/>
                  </a:lnTo>
                  <a:lnTo>
                    <a:pt x="0" y="12878"/>
                  </a:lnTo>
                  <a:lnTo>
                    <a:pt x="0" y="19512"/>
                  </a:lnTo>
                  <a:lnTo>
                    <a:pt x="3935" y="19512"/>
                  </a:lnTo>
                  <a:lnTo>
                    <a:pt x="3935" y="39024"/>
                  </a:lnTo>
                  <a:lnTo>
                    <a:pt x="12065" y="39024"/>
                  </a:lnTo>
                  <a:lnTo>
                    <a:pt x="12065" y="19512"/>
                  </a:lnTo>
                  <a:lnTo>
                    <a:pt x="17496" y="19512"/>
                  </a:lnTo>
                  <a:cubicBezTo>
                    <a:pt x="17496" y="19512"/>
                    <a:pt x="18016" y="16390"/>
                    <a:pt x="18146" y="12878"/>
                  </a:cubicBezTo>
                  <a:lnTo>
                    <a:pt x="12065" y="12878"/>
                  </a:lnTo>
                  <a:lnTo>
                    <a:pt x="12065" y="8391"/>
                  </a:lnTo>
                  <a:cubicBezTo>
                    <a:pt x="12065" y="7740"/>
                    <a:pt x="12878" y="6765"/>
                    <a:pt x="13821" y="6765"/>
                  </a:cubicBezTo>
                  <a:lnTo>
                    <a:pt x="18146" y="6765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3" name="Google Shape;393;p14"/>
            <p:cNvGrpSpPr/>
            <p:nvPr/>
          </p:nvGrpSpPr>
          <p:grpSpPr>
            <a:xfrm>
              <a:off x="5962191" y="2897371"/>
              <a:ext cx="141095" cy="141038"/>
              <a:chOff x="5796225" y="5379778"/>
              <a:chExt cx="346586" cy="346531"/>
            </a:xfrm>
          </p:grpSpPr>
          <p:sp>
            <p:nvSpPr>
              <p:cNvPr id="394" name="Google Shape;394;p14"/>
              <p:cNvSpPr/>
              <p:nvPr/>
            </p:nvSpPr>
            <p:spPr>
              <a:xfrm>
                <a:off x="5796225" y="5379778"/>
                <a:ext cx="346586" cy="346531"/>
              </a:xfrm>
              <a:custGeom>
                <a:rect b="b" l="l" r="r" t="t"/>
                <a:pathLst>
                  <a:path extrusionOk="0" h="119907" w="119926">
                    <a:moveTo>
                      <a:pt x="98708" y="14513"/>
                    </a:moveTo>
                    <a:cubicBezTo>
                      <a:pt x="102529" y="14588"/>
                      <a:pt x="105656" y="17790"/>
                      <a:pt x="105656" y="21611"/>
                    </a:cubicBezTo>
                    <a:cubicBezTo>
                      <a:pt x="105656" y="25431"/>
                      <a:pt x="102454" y="28558"/>
                      <a:pt x="98633" y="28558"/>
                    </a:cubicBezTo>
                    <a:cubicBezTo>
                      <a:pt x="94720" y="28558"/>
                      <a:pt x="91611" y="25356"/>
                      <a:pt x="91611" y="21461"/>
                    </a:cubicBezTo>
                    <a:cubicBezTo>
                      <a:pt x="91686" y="17641"/>
                      <a:pt x="94888" y="14513"/>
                      <a:pt x="98708" y="14513"/>
                    </a:cubicBezTo>
                    <a:close/>
                    <a:moveTo>
                      <a:pt x="60000" y="28558"/>
                    </a:moveTo>
                    <a:cubicBezTo>
                      <a:pt x="77472" y="28558"/>
                      <a:pt x="91686" y="42828"/>
                      <a:pt x="91611" y="60244"/>
                    </a:cubicBezTo>
                    <a:cubicBezTo>
                      <a:pt x="91611" y="77641"/>
                      <a:pt x="77397" y="91761"/>
                      <a:pt x="60000" y="91761"/>
                    </a:cubicBezTo>
                    <a:cubicBezTo>
                      <a:pt x="42603" y="91761"/>
                      <a:pt x="28408" y="77566"/>
                      <a:pt x="28408" y="60150"/>
                    </a:cubicBezTo>
                    <a:cubicBezTo>
                      <a:pt x="28483" y="42753"/>
                      <a:pt x="42603" y="28558"/>
                      <a:pt x="60000" y="28558"/>
                    </a:cubicBezTo>
                    <a:close/>
                    <a:moveTo>
                      <a:pt x="15524" y="0"/>
                    </a:moveTo>
                    <a:cubicBezTo>
                      <a:pt x="13577" y="693"/>
                      <a:pt x="11461" y="1086"/>
                      <a:pt x="9588" y="2023"/>
                    </a:cubicBezTo>
                    <a:cubicBezTo>
                      <a:pt x="3502" y="5300"/>
                      <a:pt x="150" y="10524"/>
                      <a:pt x="150" y="17397"/>
                    </a:cubicBezTo>
                    <a:cubicBezTo>
                      <a:pt x="0" y="45805"/>
                      <a:pt x="75" y="74120"/>
                      <a:pt x="75" y="102454"/>
                    </a:cubicBezTo>
                    <a:cubicBezTo>
                      <a:pt x="75" y="112042"/>
                      <a:pt x="7884" y="119851"/>
                      <a:pt x="17472" y="119851"/>
                    </a:cubicBezTo>
                    <a:cubicBezTo>
                      <a:pt x="31639" y="119888"/>
                      <a:pt x="45820" y="119907"/>
                      <a:pt x="60000" y="119907"/>
                    </a:cubicBezTo>
                    <a:cubicBezTo>
                      <a:pt x="74181" y="119907"/>
                      <a:pt x="88362" y="119888"/>
                      <a:pt x="102529" y="119851"/>
                    </a:cubicBezTo>
                    <a:cubicBezTo>
                      <a:pt x="111105" y="119851"/>
                      <a:pt x="118296" y="113615"/>
                      <a:pt x="119701" y="105094"/>
                    </a:cubicBezTo>
                    <a:cubicBezTo>
                      <a:pt x="119776" y="104794"/>
                      <a:pt x="119851" y="104476"/>
                      <a:pt x="119926" y="104158"/>
                    </a:cubicBezTo>
                    <a:lnTo>
                      <a:pt x="119926" y="15450"/>
                    </a:lnTo>
                    <a:cubicBezTo>
                      <a:pt x="119776" y="14738"/>
                      <a:pt x="119607" y="13970"/>
                      <a:pt x="119383" y="13259"/>
                    </a:cubicBezTo>
                    <a:cubicBezTo>
                      <a:pt x="117266" y="6086"/>
                      <a:pt x="112510" y="1723"/>
                      <a:pt x="105094" y="225"/>
                    </a:cubicBezTo>
                    <a:cubicBezTo>
                      <a:pt x="104869" y="225"/>
                      <a:pt x="104720" y="75"/>
                      <a:pt x="1044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5898469" y="5482001"/>
                <a:ext cx="142070" cy="142070"/>
              </a:xfrm>
              <a:custGeom>
                <a:rect b="b" l="l" r="r" t="t"/>
                <a:pathLst>
                  <a:path extrusionOk="0" h="49159" w="49159">
                    <a:moveTo>
                      <a:pt x="24645" y="1"/>
                    </a:moveTo>
                    <a:cubicBezTo>
                      <a:pt x="11143" y="1"/>
                      <a:pt x="76" y="10993"/>
                      <a:pt x="1" y="24495"/>
                    </a:cubicBezTo>
                    <a:cubicBezTo>
                      <a:pt x="1" y="38072"/>
                      <a:pt x="10993" y="49158"/>
                      <a:pt x="24570" y="49158"/>
                    </a:cubicBezTo>
                    <a:cubicBezTo>
                      <a:pt x="24616" y="49158"/>
                      <a:pt x="24661" y="49159"/>
                      <a:pt x="24706" y="49159"/>
                    </a:cubicBezTo>
                    <a:cubicBezTo>
                      <a:pt x="38147" y="49159"/>
                      <a:pt x="49158" y="38102"/>
                      <a:pt x="49158" y="24664"/>
                    </a:cubicBezTo>
                    <a:cubicBezTo>
                      <a:pt x="49158" y="11162"/>
                      <a:pt x="38147" y="76"/>
                      <a:pt x="246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6" name="Google Shape;396;p14"/>
          <p:cNvSpPr txBox="1"/>
          <p:nvPr>
            <p:ph idx="1" type="subTitle"/>
          </p:nvPr>
        </p:nvSpPr>
        <p:spPr>
          <a:xfrm>
            <a:off x="1669150" y="3470878"/>
            <a:ext cx="2776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>
                <a:solidFill>
                  <a:srgbClr val="434343"/>
                </a:solidFill>
              </a:rPr>
              <a:t>Alguma dúvida até aqui?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397" name="Google Shape;397;p14"/>
          <p:cNvSpPr txBox="1"/>
          <p:nvPr>
            <p:ph type="ctrTitle"/>
          </p:nvPr>
        </p:nvSpPr>
        <p:spPr>
          <a:xfrm>
            <a:off x="919750" y="2719038"/>
            <a:ext cx="42756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2800"/>
              <a:t>Obrigado pela atenção!</a:t>
            </a:r>
            <a:endParaRPr sz="2800"/>
          </a:p>
        </p:txBody>
      </p:sp>
      <p:sp>
        <p:nvSpPr>
          <p:cNvPr id="398" name="Google Shape;398;p14"/>
          <p:cNvSpPr txBox="1"/>
          <p:nvPr>
            <p:ph idx="12" type="sldNum"/>
          </p:nvPr>
        </p:nvSpPr>
        <p:spPr>
          <a:xfrm>
            <a:off x="5758350" y="2303100"/>
            <a:ext cx="548700" cy="161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pic>
        <p:nvPicPr>
          <p:cNvPr id="399" name="Google Shape;3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544" y="2966244"/>
            <a:ext cx="288325" cy="2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4"/>
          <p:cNvSpPr txBox="1"/>
          <p:nvPr>
            <p:ph idx="1" type="subTitle"/>
          </p:nvPr>
        </p:nvSpPr>
        <p:spPr>
          <a:xfrm>
            <a:off x="1669150" y="2126203"/>
            <a:ext cx="2776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400">
                <a:solidFill>
                  <a:srgbClr val="434343"/>
                </a:solidFill>
              </a:rPr>
              <a:t>Agora vamos mostrar o aplicativo que desenvolvemos...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E2A47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idx="1" type="subTitle"/>
          </p:nvPr>
        </p:nvSpPr>
        <p:spPr>
          <a:xfrm flipH="1">
            <a:off x="5313025" y="499013"/>
            <a:ext cx="20355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Sobre nós</a:t>
            </a:r>
            <a:endParaRPr/>
          </a:p>
        </p:txBody>
      </p:sp>
      <p:sp>
        <p:nvSpPr>
          <p:cNvPr id="127" name="Google Shape;127;p2"/>
          <p:cNvSpPr txBox="1"/>
          <p:nvPr>
            <p:ph idx="2" type="subTitle"/>
          </p:nvPr>
        </p:nvSpPr>
        <p:spPr>
          <a:xfrm>
            <a:off x="5312975" y="1088188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Zilla Slab"/>
                <a:ea typeface="Zilla Slab"/>
                <a:cs typeface="Zilla Slab"/>
                <a:sym typeface="Zilla Slab"/>
              </a:rPr>
              <a:t>Divisão de papéis entre a equipe</a:t>
            </a:r>
            <a:endParaRPr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28" name="Google Shape;128;p2"/>
          <p:cNvSpPr txBox="1"/>
          <p:nvPr>
            <p:ph idx="3" type="subTitle"/>
          </p:nvPr>
        </p:nvSpPr>
        <p:spPr>
          <a:xfrm flipH="1">
            <a:off x="5313100" y="1931200"/>
            <a:ext cx="25458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Proposta do aplicativo</a:t>
            </a:r>
            <a:endParaRPr/>
          </a:p>
        </p:txBody>
      </p:sp>
      <p:sp>
        <p:nvSpPr>
          <p:cNvPr id="129" name="Google Shape;129;p2"/>
          <p:cNvSpPr txBox="1"/>
          <p:nvPr>
            <p:ph idx="4" type="subTitle"/>
          </p:nvPr>
        </p:nvSpPr>
        <p:spPr>
          <a:xfrm>
            <a:off x="5312975" y="2076534"/>
            <a:ext cx="2035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Zilla Slab"/>
                <a:ea typeface="Zilla Slab"/>
                <a:cs typeface="Zilla Slab"/>
                <a:sym typeface="Zilla Slab"/>
              </a:rPr>
              <a:t>Análise de pontos importantes para a produção do aplicativo</a:t>
            </a:r>
            <a:endParaRPr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30" name="Google Shape;130;p2"/>
          <p:cNvSpPr txBox="1"/>
          <p:nvPr>
            <p:ph idx="7" type="subTitle"/>
          </p:nvPr>
        </p:nvSpPr>
        <p:spPr>
          <a:xfrm flipH="1">
            <a:off x="5313100" y="2924650"/>
            <a:ext cx="24222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/>
              <a:t>Construção do Eu, Agente</a:t>
            </a:r>
            <a:endParaRPr/>
          </a:p>
        </p:txBody>
      </p:sp>
      <p:sp>
        <p:nvSpPr>
          <p:cNvPr id="131" name="Google Shape;131;p2"/>
          <p:cNvSpPr txBox="1"/>
          <p:nvPr>
            <p:ph idx="8" type="subTitle"/>
          </p:nvPr>
        </p:nvSpPr>
        <p:spPr>
          <a:xfrm>
            <a:off x="5312975" y="3065188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Zilla Slab"/>
                <a:ea typeface="Zilla Slab"/>
                <a:cs typeface="Zilla Slab"/>
                <a:sym typeface="Zilla Slab"/>
              </a:rPr>
              <a:t>A linha de desenvolvimento utilizada</a:t>
            </a:r>
            <a:endParaRPr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132" name="Google Shape;132;p2"/>
          <p:cNvSpPr txBox="1"/>
          <p:nvPr>
            <p:ph type="title"/>
          </p:nvPr>
        </p:nvSpPr>
        <p:spPr>
          <a:xfrm>
            <a:off x="4129748" y="755138"/>
            <a:ext cx="13437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33" name="Google Shape;133;p2"/>
          <p:cNvSpPr txBox="1"/>
          <p:nvPr>
            <p:ph idx="9" type="title"/>
          </p:nvPr>
        </p:nvSpPr>
        <p:spPr>
          <a:xfrm>
            <a:off x="4129748" y="1742132"/>
            <a:ext cx="13437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34" name="Google Shape;134;p2"/>
          <p:cNvSpPr txBox="1"/>
          <p:nvPr>
            <p:ph idx="14" type="title"/>
          </p:nvPr>
        </p:nvSpPr>
        <p:spPr>
          <a:xfrm>
            <a:off x="4129748" y="2670488"/>
            <a:ext cx="13437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5" name="Google Shape;135;p2"/>
          <p:cNvSpPr txBox="1"/>
          <p:nvPr>
            <p:ph idx="12" type="sldNum"/>
          </p:nvPr>
        </p:nvSpPr>
        <p:spPr>
          <a:xfrm>
            <a:off x="8595300" y="0"/>
            <a:ext cx="548700" cy="53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pic>
        <p:nvPicPr>
          <p:cNvPr id="136" name="Google Shape;13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481" y="124481"/>
            <a:ext cx="288325" cy="2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 txBox="1"/>
          <p:nvPr>
            <p:ph idx="14" type="title"/>
          </p:nvPr>
        </p:nvSpPr>
        <p:spPr>
          <a:xfrm>
            <a:off x="4129748" y="3657488"/>
            <a:ext cx="13437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38" name="Google Shape;138;p2"/>
          <p:cNvSpPr txBox="1"/>
          <p:nvPr>
            <p:ph idx="7" type="subTitle"/>
          </p:nvPr>
        </p:nvSpPr>
        <p:spPr>
          <a:xfrm flipH="1">
            <a:off x="5313025" y="3987117"/>
            <a:ext cx="20355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/>
              <a:t>Conclusões</a:t>
            </a:r>
            <a:endParaRPr/>
          </a:p>
        </p:txBody>
      </p:sp>
      <p:sp>
        <p:nvSpPr>
          <p:cNvPr id="139" name="Google Shape;139;p2"/>
          <p:cNvSpPr txBox="1"/>
          <p:nvPr>
            <p:ph idx="8" type="subTitle"/>
          </p:nvPr>
        </p:nvSpPr>
        <p:spPr>
          <a:xfrm>
            <a:off x="5313025" y="4155463"/>
            <a:ext cx="20355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latin typeface="Zilla Slab"/>
                <a:ea typeface="Zilla Slab"/>
                <a:cs typeface="Zilla Slab"/>
                <a:sym typeface="Zilla Slab"/>
              </a:rPr>
              <a:t>Dificuldades encontradas e o que aprendemos nesse processo</a:t>
            </a:r>
            <a:endParaRPr>
              <a:latin typeface="Zilla Slab"/>
              <a:ea typeface="Zilla Slab"/>
              <a:cs typeface="Zilla Slab"/>
              <a:sym typeface="Zilla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28ce30e7_8_296"/>
          <p:cNvSpPr txBox="1"/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rgbClr val="666666"/>
                </a:solidFill>
              </a:rPr>
              <a:t>Sobre nós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45" name="Google Shape;145;g8928ce30e7_8_296"/>
          <p:cNvSpPr txBox="1"/>
          <p:nvPr>
            <p:ph idx="12" type="sldNum"/>
          </p:nvPr>
        </p:nvSpPr>
        <p:spPr>
          <a:xfrm>
            <a:off x="0" y="2303100"/>
            <a:ext cx="548700" cy="53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pic>
        <p:nvPicPr>
          <p:cNvPr id="146" name="Google Shape;146;g8928ce30e7_8_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81" y="2427581"/>
            <a:ext cx="288325" cy="2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1e5d9f1fa_0_16"/>
          <p:cNvSpPr txBox="1"/>
          <p:nvPr>
            <p:ph idx="12" type="sldNum"/>
          </p:nvPr>
        </p:nvSpPr>
        <p:spPr>
          <a:xfrm>
            <a:off x="0" y="1319175"/>
            <a:ext cx="548700" cy="53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pic>
        <p:nvPicPr>
          <p:cNvPr id="152" name="Google Shape;152;g81e5d9f1f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81" y="1443656"/>
            <a:ext cx="288325" cy="2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81e5d9f1fa_0_16"/>
          <p:cNvSpPr txBox="1"/>
          <p:nvPr>
            <p:ph idx="4294967295" type="subTitle"/>
          </p:nvPr>
        </p:nvSpPr>
        <p:spPr>
          <a:xfrm flipH="1">
            <a:off x="1615850" y="3003333"/>
            <a:ext cx="1671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Hueligton Melo</a:t>
            </a:r>
            <a:endParaRPr/>
          </a:p>
        </p:txBody>
      </p:sp>
      <p:sp>
        <p:nvSpPr>
          <p:cNvPr id="154" name="Google Shape;154;g81e5d9f1fa_0_16"/>
          <p:cNvSpPr txBox="1"/>
          <p:nvPr>
            <p:ph type="ctrTitle"/>
          </p:nvPr>
        </p:nvSpPr>
        <p:spPr>
          <a:xfrm>
            <a:off x="548700" y="1196025"/>
            <a:ext cx="15735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800"/>
              <a:t>Equipe</a:t>
            </a:r>
            <a:endParaRPr sz="2800"/>
          </a:p>
        </p:txBody>
      </p:sp>
      <p:sp>
        <p:nvSpPr>
          <p:cNvPr id="155" name="Google Shape;155;g81e5d9f1fa_0_16"/>
          <p:cNvSpPr txBox="1"/>
          <p:nvPr>
            <p:ph idx="4294967295" type="subTitle"/>
          </p:nvPr>
        </p:nvSpPr>
        <p:spPr>
          <a:xfrm flipH="1">
            <a:off x="3736325" y="3003333"/>
            <a:ext cx="1671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Danielle Benites</a:t>
            </a:r>
            <a:endParaRPr/>
          </a:p>
        </p:txBody>
      </p:sp>
      <p:sp>
        <p:nvSpPr>
          <p:cNvPr id="156" name="Google Shape;156;g81e5d9f1fa_0_16"/>
          <p:cNvSpPr txBox="1"/>
          <p:nvPr>
            <p:ph idx="4294967295" type="subTitle"/>
          </p:nvPr>
        </p:nvSpPr>
        <p:spPr>
          <a:xfrm flipH="1">
            <a:off x="5856800" y="3003333"/>
            <a:ext cx="1671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Nathan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Bispo</a:t>
            </a:r>
            <a:endParaRPr/>
          </a:p>
        </p:txBody>
      </p:sp>
      <p:sp>
        <p:nvSpPr>
          <p:cNvPr id="157" name="Google Shape;157;g81e5d9f1fa_0_16"/>
          <p:cNvSpPr txBox="1"/>
          <p:nvPr>
            <p:ph idx="12" type="sldNum"/>
          </p:nvPr>
        </p:nvSpPr>
        <p:spPr>
          <a:xfrm>
            <a:off x="6227800" y="4782075"/>
            <a:ext cx="2916000" cy="36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sp>
        <p:nvSpPr>
          <p:cNvPr id="158" name="Google Shape;158;g81e5d9f1fa_0_16"/>
          <p:cNvSpPr txBox="1"/>
          <p:nvPr>
            <p:ph idx="4294967295" type="title"/>
          </p:nvPr>
        </p:nvSpPr>
        <p:spPr>
          <a:xfrm>
            <a:off x="6301956" y="4782075"/>
            <a:ext cx="26985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200"/>
              <a:t>01 - Sobre nós </a:t>
            </a:r>
            <a:endParaRPr sz="1200"/>
          </a:p>
        </p:txBody>
      </p:sp>
      <p:pic>
        <p:nvPicPr>
          <p:cNvPr id="159" name="Google Shape;159;g81e5d9f1fa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375" y="206285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81e5d9f1fa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3825" y="206285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81e5d9f1fa_0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2925" y="2062850"/>
            <a:ext cx="857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888" y="163950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5288" y="1639500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884550" y="2496750"/>
            <a:ext cx="2228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b="1" lang="es" sz="1000">
                <a:solidFill>
                  <a:srgbClr val="666666"/>
                </a:solidFill>
                <a:latin typeface="Zilla Slab"/>
                <a:ea typeface="Zilla Slab"/>
                <a:cs typeface="Zilla Slab"/>
                <a:sym typeface="Zilla Slab"/>
              </a:rPr>
              <a:t>Hueligton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3424100" y="2496750"/>
            <a:ext cx="2228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00">
                <a:solidFill>
                  <a:srgbClr val="666666"/>
                </a:solidFill>
                <a:latin typeface="Zilla Slab"/>
                <a:ea typeface="Zilla Slab"/>
                <a:cs typeface="Zilla Slab"/>
                <a:sym typeface="Zilla Slab"/>
              </a:rPr>
              <a:t>Danielle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6030750" y="2496750"/>
            <a:ext cx="2228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000">
                <a:solidFill>
                  <a:srgbClr val="666666"/>
                </a:solidFill>
                <a:latin typeface="Zilla Slab"/>
                <a:ea typeface="Zilla Slab"/>
                <a:cs typeface="Zilla Slab"/>
                <a:sym typeface="Zilla Slab"/>
              </a:rPr>
              <a:t>Nathan</a:t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171" name="Google Shape;171;p6"/>
          <p:cNvSpPr txBox="1"/>
          <p:nvPr>
            <p:ph idx="4294967295" type="subTitle"/>
          </p:nvPr>
        </p:nvSpPr>
        <p:spPr>
          <a:xfrm flipH="1">
            <a:off x="1114650" y="2889145"/>
            <a:ext cx="18924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Analista de Requisitos</a:t>
            </a:r>
            <a:endParaRPr sz="11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Desenvolvedor Back-End</a:t>
            </a:r>
            <a:endParaRPr sz="11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Gerente de Configuração</a:t>
            </a:r>
            <a:endParaRPr sz="11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Desenvolvedor Mobile</a:t>
            </a:r>
            <a:endParaRPr sz="11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990751" y="2989995"/>
            <a:ext cx="123900" cy="111900"/>
          </a:xfrm>
          <a:prstGeom prst="rect">
            <a:avLst/>
          </a:prstGeom>
          <a:solidFill>
            <a:srgbClr val="ED7C43">
              <a:alpha val="54900"/>
            </a:srgbClr>
          </a:solidFill>
          <a:ln cap="flat" cmpd="sng" w="19050">
            <a:solidFill>
              <a:srgbClr val="ED7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990751" y="3398845"/>
            <a:ext cx="123900" cy="1119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990751" y="3807707"/>
            <a:ext cx="123900" cy="111900"/>
          </a:xfrm>
          <a:prstGeom prst="rect">
            <a:avLst/>
          </a:prstGeom>
          <a:solidFill>
            <a:srgbClr val="6F40A8">
              <a:alpha val="58819"/>
            </a:srgbClr>
          </a:solidFill>
          <a:ln cap="flat" cmpd="sng" w="19050">
            <a:solidFill>
              <a:srgbClr val="6F40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>
            <p:ph idx="4294967295" type="subTitle"/>
          </p:nvPr>
        </p:nvSpPr>
        <p:spPr>
          <a:xfrm flipH="1">
            <a:off x="3760400" y="2889150"/>
            <a:ext cx="18924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Analista de Requisitos</a:t>
            </a:r>
            <a:endParaRPr sz="11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Designer</a:t>
            </a:r>
            <a:endParaRPr sz="11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Tester</a:t>
            </a:r>
            <a:endParaRPr sz="11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Documentadora</a:t>
            </a:r>
            <a:endParaRPr sz="11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t/>
            </a:r>
            <a:endParaRPr sz="1100"/>
          </a:p>
        </p:txBody>
      </p:sp>
      <p:sp>
        <p:nvSpPr>
          <p:cNvPr id="176" name="Google Shape;176;p6"/>
          <p:cNvSpPr txBox="1"/>
          <p:nvPr>
            <p:ph idx="4294967295" type="subTitle"/>
          </p:nvPr>
        </p:nvSpPr>
        <p:spPr>
          <a:xfrm flipH="1">
            <a:off x="6131800" y="2889150"/>
            <a:ext cx="18924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Analista de Requisitos</a:t>
            </a:r>
            <a:endParaRPr sz="11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Desenvolvedor Mobile</a:t>
            </a:r>
            <a:endParaRPr sz="11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rPr lang="es" sz="1100">
                <a:solidFill>
                  <a:srgbClr val="434343"/>
                </a:solidFill>
              </a:rPr>
              <a:t>Documentador</a:t>
            </a:r>
            <a:endParaRPr sz="11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Zilla Slab Light"/>
              <a:buNone/>
            </a:pPr>
            <a:r>
              <a:t/>
            </a:r>
            <a:endParaRPr sz="1100"/>
          </a:p>
        </p:txBody>
      </p:sp>
      <p:sp>
        <p:nvSpPr>
          <p:cNvPr id="177" name="Google Shape;177;p6"/>
          <p:cNvSpPr/>
          <p:nvPr/>
        </p:nvSpPr>
        <p:spPr>
          <a:xfrm>
            <a:off x="3592251" y="2989995"/>
            <a:ext cx="123900" cy="111900"/>
          </a:xfrm>
          <a:prstGeom prst="rect">
            <a:avLst/>
          </a:prstGeom>
          <a:solidFill>
            <a:srgbClr val="ED7C43">
              <a:alpha val="54900"/>
            </a:srgbClr>
          </a:solidFill>
          <a:ln cap="flat" cmpd="sng" w="19050">
            <a:solidFill>
              <a:srgbClr val="ED7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3592251" y="3398845"/>
            <a:ext cx="123900" cy="1119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3592251" y="3807707"/>
            <a:ext cx="123900" cy="111900"/>
          </a:xfrm>
          <a:prstGeom prst="rect">
            <a:avLst/>
          </a:prstGeom>
          <a:solidFill>
            <a:srgbClr val="6F40A8">
              <a:alpha val="58819"/>
            </a:srgbClr>
          </a:solidFill>
          <a:ln cap="flat" cmpd="sng" w="19050">
            <a:solidFill>
              <a:srgbClr val="6F40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3592251" y="4216545"/>
            <a:ext cx="123900" cy="111900"/>
          </a:xfrm>
          <a:prstGeom prst="rect">
            <a:avLst/>
          </a:prstGeom>
          <a:solidFill>
            <a:srgbClr val="ED7C43">
              <a:alpha val="54900"/>
            </a:srgbClr>
          </a:solidFill>
          <a:ln cap="flat" cmpd="sng" w="19050">
            <a:solidFill>
              <a:srgbClr val="ED7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5963651" y="2989995"/>
            <a:ext cx="123900" cy="111900"/>
          </a:xfrm>
          <a:prstGeom prst="rect">
            <a:avLst/>
          </a:prstGeom>
          <a:solidFill>
            <a:srgbClr val="ED7C43">
              <a:alpha val="54900"/>
            </a:srgbClr>
          </a:solidFill>
          <a:ln cap="flat" cmpd="sng" w="19050">
            <a:solidFill>
              <a:srgbClr val="ED7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5963651" y="3398845"/>
            <a:ext cx="123900" cy="1119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5963651" y="3807707"/>
            <a:ext cx="123900" cy="111900"/>
          </a:xfrm>
          <a:prstGeom prst="rect">
            <a:avLst/>
          </a:prstGeom>
          <a:solidFill>
            <a:srgbClr val="6F40A8">
              <a:alpha val="58819"/>
            </a:srgbClr>
          </a:solidFill>
          <a:ln cap="flat" cmpd="sng" w="19050">
            <a:solidFill>
              <a:srgbClr val="6F40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990751" y="4216545"/>
            <a:ext cx="123900" cy="111900"/>
          </a:xfrm>
          <a:prstGeom prst="rect">
            <a:avLst/>
          </a:prstGeom>
          <a:solidFill>
            <a:srgbClr val="ED7C43">
              <a:alpha val="54900"/>
            </a:srgbClr>
          </a:solidFill>
          <a:ln cap="flat" cmpd="sng" w="19050">
            <a:solidFill>
              <a:srgbClr val="ED7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 txBox="1"/>
          <p:nvPr>
            <p:ph idx="12" type="sldNum"/>
          </p:nvPr>
        </p:nvSpPr>
        <p:spPr>
          <a:xfrm>
            <a:off x="6227800" y="4782075"/>
            <a:ext cx="2916000" cy="36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sp>
        <p:nvSpPr>
          <p:cNvPr id="186" name="Google Shape;186;p6"/>
          <p:cNvSpPr txBox="1"/>
          <p:nvPr>
            <p:ph idx="4294967295" type="title"/>
          </p:nvPr>
        </p:nvSpPr>
        <p:spPr>
          <a:xfrm>
            <a:off x="6301956" y="4782075"/>
            <a:ext cx="26985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200"/>
              <a:t>01 - Sobre nós </a:t>
            </a:r>
            <a:endParaRPr sz="1200"/>
          </a:p>
        </p:txBody>
      </p:sp>
      <p:sp>
        <p:nvSpPr>
          <p:cNvPr id="187" name="Google Shape;187;p6"/>
          <p:cNvSpPr txBox="1"/>
          <p:nvPr>
            <p:ph idx="12" type="sldNum"/>
          </p:nvPr>
        </p:nvSpPr>
        <p:spPr>
          <a:xfrm>
            <a:off x="0" y="640200"/>
            <a:ext cx="548700" cy="53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pic>
        <p:nvPicPr>
          <p:cNvPr id="188" name="Google Shape;18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181" y="764681"/>
            <a:ext cx="288325" cy="2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 txBox="1"/>
          <p:nvPr>
            <p:ph type="ctrTitle"/>
          </p:nvPr>
        </p:nvSpPr>
        <p:spPr>
          <a:xfrm>
            <a:off x="548700" y="517050"/>
            <a:ext cx="47991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800">
                <a:solidFill>
                  <a:srgbClr val="6F40A8"/>
                </a:solidFill>
              </a:rPr>
              <a:t>D</a:t>
            </a:r>
            <a:r>
              <a:rPr lang="es" sz="2800">
                <a:solidFill>
                  <a:srgbClr val="6F40A8"/>
                </a:solidFill>
              </a:rPr>
              <a:t>ivisão de papéis</a:t>
            </a:r>
            <a:endParaRPr sz="2800">
              <a:solidFill>
                <a:srgbClr val="6F40A8"/>
              </a:solidFill>
            </a:endParaRPr>
          </a:p>
        </p:txBody>
      </p:sp>
      <p:pic>
        <p:nvPicPr>
          <p:cNvPr id="190" name="Google Shape;19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2225" y="1666275"/>
            <a:ext cx="857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28ce30e7_8_303"/>
          <p:cNvSpPr txBox="1"/>
          <p:nvPr>
            <p:ph type="ctrTitle"/>
          </p:nvPr>
        </p:nvSpPr>
        <p:spPr>
          <a:xfrm>
            <a:off x="610142" y="1545450"/>
            <a:ext cx="3717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solidFill>
                  <a:srgbClr val="666666"/>
                </a:solidFill>
              </a:rPr>
              <a:t>Proposta do aplicativo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96" name="Google Shape;196;g8928ce30e7_8_303"/>
          <p:cNvSpPr txBox="1"/>
          <p:nvPr>
            <p:ph idx="12" type="sldNum"/>
          </p:nvPr>
        </p:nvSpPr>
        <p:spPr>
          <a:xfrm>
            <a:off x="0" y="2303100"/>
            <a:ext cx="548700" cy="53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pic>
        <p:nvPicPr>
          <p:cNvPr id="197" name="Google Shape;197;g8928ce30e7_8_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81" y="2427581"/>
            <a:ext cx="288325" cy="2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6cd9fb84_1_0"/>
          <p:cNvSpPr txBox="1"/>
          <p:nvPr/>
        </p:nvSpPr>
        <p:spPr>
          <a:xfrm>
            <a:off x="1110250" y="1492200"/>
            <a:ext cx="63969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Dificuldade no controle de endemias.</a:t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Agentes de </a:t>
            </a: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saúde</a:t>
            </a: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 possuem dificuldade para fazer uma vistoria.</a:t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População pouco engajada.</a:t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Baixa quantidade de dados reais para acompanhamento da endemia.</a:t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03" name="Google Shape;203;g8a6cd9fb84_1_0"/>
          <p:cNvSpPr txBox="1"/>
          <p:nvPr>
            <p:ph type="ctrTitle"/>
          </p:nvPr>
        </p:nvSpPr>
        <p:spPr>
          <a:xfrm>
            <a:off x="812850" y="720725"/>
            <a:ext cx="21651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800"/>
              <a:t>Problemas</a:t>
            </a:r>
            <a:endParaRPr sz="2800"/>
          </a:p>
        </p:txBody>
      </p:sp>
      <p:sp>
        <p:nvSpPr>
          <p:cNvPr id="204" name="Google Shape;204;g8a6cd9fb84_1_0"/>
          <p:cNvSpPr/>
          <p:nvPr/>
        </p:nvSpPr>
        <p:spPr>
          <a:xfrm>
            <a:off x="1270626" y="1628795"/>
            <a:ext cx="123900" cy="111900"/>
          </a:xfrm>
          <a:prstGeom prst="rect">
            <a:avLst/>
          </a:prstGeom>
          <a:solidFill>
            <a:srgbClr val="ED7C43">
              <a:alpha val="54900"/>
            </a:srgbClr>
          </a:solidFill>
          <a:ln cap="flat" cmpd="sng" w="19050">
            <a:solidFill>
              <a:srgbClr val="ED7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8a6cd9fb84_1_0"/>
          <p:cNvSpPr/>
          <p:nvPr/>
        </p:nvSpPr>
        <p:spPr>
          <a:xfrm>
            <a:off x="1270626" y="2053045"/>
            <a:ext cx="123900" cy="1119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8a6cd9fb84_1_0"/>
          <p:cNvSpPr/>
          <p:nvPr/>
        </p:nvSpPr>
        <p:spPr>
          <a:xfrm>
            <a:off x="1270626" y="2477295"/>
            <a:ext cx="123900" cy="111900"/>
          </a:xfrm>
          <a:prstGeom prst="rect">
            <a:avLst/>
          </a:prstGeom>
          <a:solidFill>
            <a:srgbClr val="6F40A8">
              <a:alpha val="58819"/>
            </a:srgbClr>
          </a:solidFill>
          <a:ln cap="flat" cmpd="sng" w="19050">
            <a:solidFill>
              <a:srgbClr val="6F40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8a6cd9fb84_1_0"/>
          <p:cNvSpPr/>
          <p:nvPr/>
        </p:nvSpPr>
        <p:spPr>
          <a:xfrm>
            <a:off x="1270626" y="2901545"/>
            <a:ext cx="123900" cy="111900"/>
          </a:xfrm>
          <a:prstGeom prst="rect">
            <a:avLst/>
          </a:prstGeom>
          <a:solidFill>
            <a:srgbClr val="ED7C43">
              <a:alpha val="54900"/>
            </a:srgbClr>
          </a:solidFill>
          <a:ln cap="flat" cmpd="sng" w="19050">
            <a:solidFill>
              <a:srgbClr val="ED7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8a6cd9fb84_1_0"/>
          <p:cNvSpPr txBox="1"/>
          <p:nvPr>
            <p:ph idx="12" type="sldNum"/>
          </p:nvPr>
        </p:nvSpPr>
        <p:spPr>
          <a:xfrm>
            <a:off x="6227800" y="4782075"/>
            <a:ext cx="2916000" cy="36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sp>
        <p:nvSpPr>
          <p:cNvPr id="209" name="Google Shape;209;g8a6cd9fb84_1_0"/>
          <p:cNvSpPr txBox="1"/>
          <p:nvPr>
            <p:ph idx="4294967295" type="title"/>
          </p:nvPr>
        </p:nvSpPr>
        <p:spPr>
          <a:xfrm>
            <a:off x="6301956" y="4782075"/>
            <a:ext cx="26985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200"/>
              <a:t>02 - Proposta do aplicativo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6cd9fb84_1_5"/>
          <p:cNvSpPr txBox="1"/>
          <p:nvPr>
            <p:ph type="ctrTitle"/>
          </p:nvPr>
        </p:nvSpPr>
        <p:spPr>
          <a:xfrm>
            <a:off x="812850" y="720725"/>
            <a:ext cx="53286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800"/>
              <a:t>Objetivos</a:t>
            </a:r>
            <a:endParaRPr sz="2800"/>
          </a:p>
        </p:txBody>
      </p:sp>
      <p:sp>
        <p:nvSpPr>
          <p:cNvPr id="215" name="Google Shape;215;g8a6cd9fb84_1_5"/>
          <p:cNvSpPr txBox="1"/>
          <p:nvPr>
            <p:ph idx="12" type="sldNum"/>
          </p:nvPr>
        </p:nvSpPr>
        <p:spPr>
          <a:xfrm>
            <a:off x="6227800" y="4782075"/>
            <a:ext cx="2916000" cy="36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sp>
        <p:nvSpPr>
          <p:cNvPr id="216" name="Google Shape;216;g8a6cd9fb84_1_5"/>
          <p:cNvSpPr txBox="1"/>
          <p:nvPr>
            <p:ph idx="4294967295" type="title"/>
          </p:nvPr>
        </p:nvSpPr>
        <p:spPr>
          <a:xfrm>
            <a:off x="6301956" y="4782075"/>
            <a:ext cx="26985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200"/>
              <a:t>02 - Proposta do aplicativo</a:t>
            </a:r>
            <a:endParaRPr sz="1200"/>
          </a:p>
        </p:txBody>
      </p:sp>
      <p:sp>
        <p:nvSpPr>
          <p:cNvPr id="217" name="Google Shape;217;g8a6cd9fb84_1_5"/>
          <p:cNvSpPr txBox="1"/>
          <p:nvPr/>
        </p:nvSpPr>
        <p:spPr>
          <a:xfrm>
            <a:off x="1110250" y="1492200"/>
            <a:ext cx="70581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Facilitar a vistoria da própria residência do morador.</a:t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Engajar os moradores para monitorar sua região.</a:t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Aumentar a participação da população de Campo Grande no combate à endemias.</a:t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Melhorar a distribuição de ações contra a dengue observando e monitorando os dados coletados.</a:t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Facilitar a visualização dos índices de casos, por região.</a:t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Disseminar informações frequentes sobre a </a:t>
            </a: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dengue</a:t>
            </a: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: sintomas e precauções.</a:t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18" name="Google Shape;218;g8a6cd9fb84_1_5"/>
          <p:cNvSpPr/>
          <p:nvPr/>
        </p:nvSpPr>
        <p:spPr>
          <a:xfrm>
            <a:off x="1270626" y="1628795"/>
            <a:ext cx="123900" cy="111900"/>
          </a:xfrm>
          <a:prstGeom prst="rect">
            <a:avLst/>
          </a:prstGeom>
          <a:solidFill>
            <a:srgbClr val="ED7C43">
              <a:alpha val="54900"/>
            </a:srgbClr>
          </a:solidFill>
          <a:ln cap="flat" cmpd="sng" w="19050">
            <a:solidFill>
              <a:srgbClr val="ED7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8a6cd9fb84_1_5"/>
          <p:cNvSpPr/>
          <p:nvPr/>
        </p:nvSpPr>
        <p:spPr>
          <a:xfrm>
            <a:off x="1270626" y="2053045"/>
            <a:ext cx="123900" cy="1119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8a6cd9fb84_1_5"/>
          <p:cNvSpPr/>
          <p:nvPr/>
        </p:nvSpPr>
        <p:spPr>
          <a:xfrm>
            <a:off x="1270626" y="2477295"/>
            <a:ext cx="123900" cy="111900"/>
          </a:xfrm>
          <a:prstGeom prst="rect">
            <a:avLst/>
          </a:prstGeom>
          <a:solidFill>
            <a:srgbClr val="6F40A8">
              <a:alpha val="58819"/>
            </a:srgbClr>
          </a:solidFill>
          <a:ln cap="flat" cmpd="sng" w="19050">
            <a:solidFill>
              <a:srgbClr val="6F40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8a6cd9fb84_1_5"/>
          <p:cNvSpPr/>
          <p:nvPr/>
        </p:nvSpPr>
        <p:spPr>
          <a:xfrm>
            <a:off x="1270626" y="2901545"/>
            <a:ext cx="123900" cy="111900"/>
          </a:xfrm>
          <a:prstGeom prst="rect">
            <a:avLst/>
          </a:prstGeom>
          <a:solidFill>
            <a:srgbClr val="ED7C43">
              <a:alpha val="54900"/>
            </a:srgbClr>
          </a:solidFill>
          <a:ln cap="flat" cmpd="sng" w="19050">
            <a:solidFill>
              <a:srgbClr val="ED7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8a6cd9fb84_1_5"/>
          <p:cNvSpPr/>
          <p:nvPr/>
        </p:nvSpPr>
        <p:spPr>
          <a:xfrm>
            <a:off x="1270626" y="3503570"/>
            <a:ext cx="123900" cy="1119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8a6cd9fb84_1_5"/>
          <p:cNvSpPr/>
          <p:nvPr/>
        </p:nvSpPr>
        <p:spPr>
          <a:xfrm>
            <a:off x="1270626" y="3915595"/>
            <a:ext cx="123900" cy="111900"/>
          </a:xfrm>
          <a:prstGeom prst="rect">
            <a:avLst/>
          </a:prstGeom>
          <a:solidFill>
            <a:srgbClr val="6F40A8">
              <a:alpha val="58819"/>
            </a:srgbClr>
          </a:solidFill>
          <a:ln cap="flat" cmpd="sng" w="19050">
            <a:solidFill>
              <a:srgbClr val="6F40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928ce30e7_5_24"/>
          <p:cNvSpPr txBox="1"/>
          <p:nvPr>
            <p:ph type="ctrTitle"/>
          </p:nvPr>
        </p:nvSpPr>
        <p:spPr>
          <a:xfrm>
            <a:off x="812850" y="796925"/>
            <a:ext cx="75636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/>
              <a:t>Benefícios que o aplicativo traz para os moradores</a:t>
            </a:r>
            <a:endParaRPr sz="2700"/>
          </a:p>
        </p:txBody>
      </p:sp>
      <p:sp>
        <p:nvSpPr>
          <p:cNvPr id="229" name="Google Shape;229;g8928ce30e7_5_24"/>
          <p:cNvSpPr txBox="1"/>
          <p:nvPr>
            <p:ph idx="12" type="sldNum"/>
          </p:nvPr>
        </p:nvSpPr>
        <p:spPr>
          <a:xfrm>
            <a:off x="6227800" y="4782075"/>
            <a:ext cx="2916000" cy="361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u="sng"/>
              <a:t> </a:t>
            </a:r>
            <a:endParaRPr u="sng"/>
          </a:p>
        </p:txBody>
      </p:sp>
      <p:sp>
        <p:nvSpPr>
          <p:cNvPr id="230" name="Google Shape;230;g8928ce30e7_5_24"/>
          <p:cNvSpPr txBox="1"/>
          <p:nvPr>
            <p:ph idx="4294967295" type="title"/>
          </p:nvPr>
        </p:nvSpPr>
        <p:spPr>
          <a:xfrm>
            <a:off x="6301956" y="4782075"/>
            <a:ext cx="26985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1200"/>
              <a:t>02 - Proposta do aplicativo</a:t>
            </a:r>
            <a:endParaRPr sz="1200"/>
          </a:p>
        </p:txBody>
      </p:sp>
      <p:sp>
        <p:nvSpPr>
          <p:cNvPr id="231" name="Google Shape;231;g8928ce30e7_5_24"/>
          <p:cNvSpPr txBox="1"/>
          <p:nvPr/>
        </p:nvSpPr>
        <p:spPr>
          <a:xfrm>
            <a:off x="1065600" y="1642850"/>
            <a:ext cx="7058100" cy="26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Facilitar o acesso a dados sobre </a:t>
            </a: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endemias.</a:t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Engajar a população.</a:t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  <a:latin typeface="Zilla Slab Light"/>
                <a:ea typeface="Zilla Slab Light"/>
                <a:cs typeface="Zilla Slab Light"/>
                <a:sym typeface="Zilla Slab Light"/>
              </a:rPr>
              <a:t>Melhorar o volume de dados sobre a situação atual de cada região da cidade.</a:t>
            </a:r>
            <a:endParaRPr>
              <a:solidFill>
                <a:srgbClr val="434343"/>
              </a:solidFill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Zilla Slab Light"/>
              <a:ea typeface="Zilla Slab Light"/>
              <a:cs typeface="Zilla Slab Light"/>
              <a:sym typeface="Zilla Slab Light"/>
            </a:endParaRPr>
          </a:p>
        </p:txBody>
      </p:sp>
      <p:sp>
        <p:nvSpPr>
          <p:cNvPr id="232" name="Google Shape;232;g8928ce30e7_5_24"/>
          <p:cNvSpPr/>
          <p:nvPr/>
        </p:nvSpPr>
        <p:spPr>
          <a:xfrm>
            <a:off x="1225976" y="1779445"/>
            <a:ext cx="123900" cy="111900"/>
          </a:xfrm>
          <a:prstGeom prst="rect">
            <a:avLst/>
          </a:prstGeom>
          <a:solidFill>
            <a:srgbClr val="ED7C43">
              <a:alpha val="54900"/>
            </a:srgbClr>
          </a:solidFill>
          <a:ln cap="flat" cmpd="sng" w="19050">
            <a:solidFill>
              <a:srgbClr val="ED7C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8928ce30e7_5_24"/>
          <p:cNvSpPr/>
          <p:nvPr/>
        </p:nvSpPr>
        <p:spPr>
          <a:xfrm>
            <a:off x="1225976" y="2203695"/>
            <a:ext cx="123900" cy="1119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8928ce30e7_5_24"/>
          <p:cNvSpPr/>
          <p:nvPr/>
        </p:nvSpPr>
        <p:spPr>
          <a:xfrm>
            <a:off x="1225976" y="2627945"/>
            <a:ext cx="123900" cy="111900"/>
          </a:xfrm>
          <a:prstGeom prst="rect">
            <a:avLst/>
          </a:prstGeom>
          <a:solidFill>
            <a:srgbClr val="6F40A8">
              <a:alpha val="58819"/>
            </a:srgbClr>
          </a:solidFill>
          <a:ln cap="flat" cmpd="sng" w="19050">
            <a:solidFill>
              <a:srgbClr val="6F40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ekly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