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Lazydog" charset="1" panose="00000000000000000000"/>
      <p:regular r:id="rId14"/>
    </p:embeddedFont>
    <p:embeddedFont>
      <p:font typeface="Times New Roman" charset="1" panose="02030502070405020303"/>
      <p:regular r:id="rId15"/>
    </p:embeddedFont>
    <p:embeddedFont>
      <p:font typeface="Times New Roman Bold" charset="1" panose="02030802070405020303"/>
      <p:regular r:id="rId16"/>
    </p:embeddedFont>
    <p:embeddedFont>
      <p:font typeface="Times New Roman Italics" charset="1" panose="02030502070405090303"/>
      <p:regular r:id="rId17"/>
    </p:embeddedFont>
    <p:embeddedFont>
      <p:font typeface="Times New Roman Bold Italics" charset="1" panose="02030802070405090303"/>
      <p:regular r:id="rId18"/>
    </p:embeddedFont>
    <p:embeddedFont>
      <p:font typeface="Times New Roman Medium" charset="1" panose="02030502070405020303"/>
      <p:regular r:id="rId19"/>
    </p:embeddedFont>
    <p:embeddedFont>
      <p:font typeface="Times New Roman Medium Italics" charset="1" panose="02030502070405090303"/>
      <p:regular r:id="rId20"/>
    </p:embeddedFont>
    <p:embeddedFont>
      <p:font typeface="Times New Roman Semi-Bold" charset="1" panose="02030702070405020303"/>
      <p:regular r:id="rId21"/>
    </p:embeddedFont>
    <p:embeddedFont>
      <p:font typeface="Times New Roman Semi-Bold Italics" charset="1" panose="02030702070405090303"/>
      <p:regular r:id="rId22"/>
    </p:embeddedFont>
    <p:embeddedFont>
      <p:font typeface="Times New Roman Ultra-Bold" charset="1" panose="020309020704050203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39" Target="slides/slide16.xml" Type="http://schemas.openxmlformats.org/officeDocument/2006/relationships/slide"/><Relationship Id="rId4" Target="theme/theme1.xml" Type="http://schemas.openxmlformats.org/officeDocument/2006/relationships/theme"/><Relationship Id="rId40" Target="slides/slide1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36.png" Type="http://schemas.openxmlformats.org/officeDocument/2006/relationships/image"/><Relationship Id="rId13" Target="../media/image3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38.png" Type="http://schemas.openxmlformats.org/officeDocument/2006/relationships/image"/><Relationship Id="rId13" Target="../media/image39.png" Type="http://schemas.openxmlformats.org/officeDocument/2006/relationships/image"/><Relationship Id="rId14" Target="../media/image4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41.png" Type="http://schemas.openxmlformats.org/officeDocument/2006/relationships/image"/><Relationship Id="rId13" Target="../media/image4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5.png" Type="http://schemas.openxmlformats.org/officeDocument/2006/relationships/image"/><Relationship Id="rId5" Target="../media/image4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7.png" Type="http://schemas.openxmlformats.org/officeDocument/2006/relationships/image"/><Relationship Id="rId5" Target="../media/image4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7.png" Type="http://schemas.openxmlformats.org/officeDocument/2006/relationships/image"/><Relationship Id="rId15" Target="../media/image18.png" Type="http://schemas.openxmlformats.org/officeDocument/2006/relationships/image"/><Relationship Id="rId16" Target="../media/image1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20.png" Type="http://schemas.openxmlformats.org/officeDocument/2006/relationships/image"/><Relationship Id="rId15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22.png" Type="http://schemas.openxmlformats.org/officeDocument/2006/relationships/image"/><Relationship Id="rId15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24.png" Type="http://schemas.openxmlformats.org/officeDocument/2006/relationships/image"/><Relationship Id="rId15" Target="../media/image2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26.png" Type="http://schemas.openxmlformats.org/officeDocument/2006/relationships/image"/><Relationship Id="rId15" Target="../media/image27.png" Type="http://schemas.openxmlformats.org/officeDocument/2006/relationships/image"/><Relationship Id="rId16" Target="../media/image28.png" Type="http://schemas.openxmlformats.org/officeDocument/2006/relationships/image"/><Relationship Id="rId17" Target="../media/image29.png" Type="http://schemas.openxmlformats.org/officeDocument/2006/relationships/image"/><Relationship Id="rId18" Target="../media/image30.png" Type="http://schemas.openxmlformats.org/officeDocument/2006/relationships/image"/><Relationship Id="rId19" Target="../media/image3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34648" y="2819992"/>
            <a:ext cx="1264466" cy="1403014"/>
          </a:xfrm>
          <a:custGeom>
            <a:avLst/>
            <a:gdLst/>
            <a:ahLst/>
            <a:cxnLst/>
            <a:rect r="r" b="b" t="t" l="l"/>
            <a:pathLst>
              <a:path h="1403014" w="1264466">
                <a:moveTo>
                  <a:pt x="0" y="0"/>
                </a:moveTo>
                <a:lnTo>
                  <a:pt x="1264466" y="0"/>
                </a:lnTo>
                <a:lnTo>
                  <a:pt x="1264466" y="1403014"/>
                </a:lnTo>
                <a:lnTo>
                  <a:pt x="0" y="1403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2121802" y="4540557"/>
            <a:ext cx="1264466" cy="1403014"/>
          </a:xfrm>
          <a:custGeom>
            <a:avLst/>
            <a:gdLst/>
            <a:ahLst/>
            <a:cxnLst/>
            <a:rect r="r" b="b" t="t" l="l"/>
            <a:pathLst>
              <a:path h="1403014" w="1264466">
                <a:moveTo>
                  <a:pt x="0" y="0"/>
                </a:moveTo>
                <a:lnTo>
                  <a:pt x="1264466" y="0"/>
                </a:lnTo>
                <a:lnTo>
                  <a:pt x="1264466" y="1403014"/>
                </a:lnTo>
                <a:lnTo>
                  <a:pt x="0" y="14030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09237" y="3564527"/>
            <a:ext cx="13646171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Lazydog Bold"/>
              </a:rPr>
              <a:t>EVALUACIÓN GRUPAL 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38292" y="7953158"/>
            <a:ext cx="8917115" cy="1395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8"/>
              </a:lnSpc>
            </a:pPr>
            <a:r>
              <a:rPr lang="en-US" sz="3970">
                <a:solidFill>
                  <a:srgbClr val="2A1B15"/>
                </a:solidFill>
                <a:latin typeface="Glacial Indifference"/>
              </a:rPr>
              <a:t>Presentado por: Valeria Valera Huansi</a:t>
            </a:r>
          </a:p>
          <a:p>
            <a:pPr algn="ctr">
              <a:lnSpc>
                <a:spcPts val="5558"/>
              </a:lnSpc>
            </a:pPr>
            <a:r>
              <a:rPr lang="en-US" sz="3970">
                <a:solidFill>
                  <a:srgbClr val="2A1B15"/>
                </a:solidFill>
                <a:latin typeface="Glacial Indifference"/>
              </a:rPr>
              <a:t>                    Brayan Jhonnier Vela Ríos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47556" y="602869"/>
            <a:ext cx="5362140" cy="1407562"/>
          </a:xfrm>
          <a:custGeom>
            <a:avLst/>
            <a:gdLst/>
            <a:ahLst/>
            <a:cxnLst/>
            <a:rect r="r" b="b" t="t" l="l"/>
            <a:pathLst>
              <a:path h="1407562" w="5362140">
                <a:moveTo>
                  <a:pt x="0" y="0"/>
                </a:moveTo>
                <a:lnTo>
                  <a:pt x="5362140" y="0"/>
                </a:lnTo>
                <a:lnTo>
                  <a:pt x="5362140" y="1407561"/>
                </a:lnTo>
                <a:lnTo>
                  <a:pt x="0" y="1407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407447"/>
            <a:ext cx="7331075" cy="4507953"/>
          </a:xfrm>
          <a:custGeom>
            <a:avLst/>
            <a:gdLst/>
            <a:ahLst/>
            <a:cxnLst/>
            <a:rect r="r" b="b" t="t" l="l"/>
            <a:pathLst>
              <a:path h="4507953" w="7331075">
                <a:moveTo>
                  <a:pt x="0" y="0"/>
                </a:moveTo>
                <a:lnTo>
                  <a:pt x="7331075" y="0"/>
                </a:lnTo>
                <a:lnTo>
                  <a:pt x="7331075" y="4507953"/>
                </a:lnTo>
                <a:lnTo>
                  <a:pt x="0" y="45079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885834" y="5402453"/>
            <a:ext cx="6994281" cy="2517941"/>
          </a:xfrm>
          <a:custGeom>
            <a:avLst/>
            <a:gdLst/>
            <a:ahLst/>
            <a:cxnLst/>
            <a:rect r="r" b="b" t="t" l="l"/>
            <a:pathLst>
              <a:path h="2517941" w="6994281">
                <a:moveTo>
                  <a:pt x="0" y="0"/>
                </a:moveTo>
                <a:lnTo>
                  <a:pt x="6994280" y="0"/>
                </a:lnTo>
                <a:lnTo>
                  <a:pt x="6994280" y="2517941"/>
                </a:lnTo>
                <a:lnTo>
                  <a:pt x="0" y="25179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516831" y="811999"/>
            <a:ext cx="7627169" cy="884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Lazydog Bold"/>
              </a:rPr>
              <a:t>Sesión 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078949"/>
            <a:ext cx="8998769" cy="974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Matriz de</a:t>
            </a:r>
            <a:r>
              <a:rPr lang="en-US" sz="5142">
                <a:solidFill>
                  <a:srgbClr val="000000"/>
                </a:solidFill>
                <a:latin typeface="Times New Roman Bold"/>
              </a:rPr>
              <a:t>correlaciones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09696" y="2626511"/>
            <a:ext cx="8998769" cy="187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Medidas de</a:t>
            </a:r>
          </a:p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adecuación muestral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32493" y="3229416"/>
            <a:ext cx="3494449" cy="6028884"/>
          </a:xfrm>
          <a:custGeom>
            <a:avLst/>
            <a:gdLst/>
            <a:ahLst/>
            <a:cxnLst/>
            <a:rect r="r" b="b" t="t" l="l"/>
            <a:pathLst>
              <a:path h="6028884" w="3494449">
                <a:moveTo>
                  <a:pt x="0" y="0"/>
                </a:moveTo>
                <a:lnTo>
                  <a:pt x="3494449" y="0"/>
                </a:lnTo>
                <a:lnTo>
                  <a:pt x="3494449" y="6028884"/>
                </a:lnTo>
                <a:lnTo>
                  <a:pt x="0" y="602888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665592" y="3716946"/>
            <a:ext cx="8593708" cy="3809458"/>
          </a:xfrm>
          <a:custGeom>
            <a:avLst/>
            <a:gdLst/>
            <a:ahLst/>
            <a:cxnLst/>
            <a:rect r="r" b="b" t="t" l="l"/>
            <a:pathLst>
              <a:path h="3809458" w="8593708">
                <a:moveTo>
                  <a:pt x="0" y="0"/>
                </a:moveTo>
                <a:lnTo>
                  <a:pt x="8593708" y="0"/>
                </a:lnTo>
                <a:lnTo>
                  <a:pt x="8593708" y="3809458"/>
                </a:lnTo>
                <a:lnTo>
                  <a:pt x="0" y="380945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0" y="2107268"/>
            <a:ext cx="8998769" cy="974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Comunalidades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60531" y="2107268"/>
            <a:ext cx="8998769" cy="974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Varianza </a:t>
            </a:r>
            <a:r>
              <a:rPr lang="en-US" sz="5142">
                <a:solidFill>
                  <a:srgbClr val="000000"/>
                </a:solidFill>
                <a:latin typeface="Times New Roman Bold"/>
              </a:rPr>
              <a:t>explicada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3746" y="4475373"/>
            <a:ext cx="7329704" cy="4325727"/>
          </a:xfrm>
          <a:custGeom>
            <a:avLst/>
            <a:gdLst/>
            <a:ahLst/>
            <a:cxnLst/>
            <a:rect r="r" b="b" t="t" l="l"/>
            <a:pathLst>
              <a:path h="4325727" w="7329704">
                <a:moveTo>
                  <a:pt x="0" y="0"/>
                </a:moveTo>
                <a:lnTo>
                  <a:pt x="7329704" y="0"/>
                </a:lnTo>
                <a:lnTo>
                  <a:pt x="7329704" y="4325727"/>
                </a:lnTo>
                <a:lnTo>
                  <a:pt x="0" y="432572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417113" y="4170181"/>
            <a:ext cx="3721985" cy="4630919"/>
          </a:xfrm>
          <a:custGeom>
            <a:avLst/>
            <a:gdLst/>
            <a:ahLst/>
            <a:cxnLst/>
            <a:rect r="r" b="b" t="t" l="l"/>
            <a:pathLst>
              <a:path h="4630919" w="3721985">
                <a:moveTo>
                  <a:pt x="0" y="0"/>
                </a:moveTo>
                <a:lnTo>
                  <a:pt x="3721985" y="0"/>
                </a:lnTo>
                <a:lnTo>
                  <a:pt x="3721985" y="4630919"/>
                </a:lnTo>
                <a:lnTo>
                  <a:pt x="0" y="463091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4050564" y="4322777"/>
            <a:ext cx="3620502" cy="4325727"/>
          </a:xfrm>
          <a:custGeom>
            <a:avLst/>
            <a:gdLst/>
            <a:ahLst/>
            <a:cxnLst/>
            <a:rect r="r" b="b" t="t" l="l"/>
            <a:pathLst>
              <a:path h="4325727" w="3620502">
                <a:moveTo>
                  <a:pt x="0" y="0"/>
                </a:moveTo>
                <a:lnTo>
                  <a:pt x="3620502" y="0"/>
                </a:lnTo>
                <a:lnTo>
                  <a:pt x="3620502" y="4325727"/>
                </a:lnTo>
                <a:lnTo>
                  <a:pt x="0" y="432572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771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952785" y="1459521"/>
            <a:ext cx="8998769" cy="187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Gráfico de</a:t>
            </a:r>
          </a:p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 sedimentación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15105" y="1459521"/>
            <a:ext cx="8998769" cy="187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Matriz de </a:t>
            </a:r>
            <a:r>
              <a:rPr lang="en-US" sz="5142">
                <a:solidFill>
                  <a:srgbClr val="000000"/>
                </a:solidFill>
                <a:latin typeface="Times New Roman Bold"/>
              </a:rPr>
              <a:t>cargas</a:t>
            </a:r>
          </a:p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factoriales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64025" y="3498508"/>
            <a:ext cx="6010336" cy="5759792"/>
          </a:xfrm>
          <a:custGeom>
            <a:avLst/>
            <a:gdLst/>
            <a:ahLst/>
            <a:cxnLst/>
            <a:rect r="r" b="b" t="t" l="l"/>
            <a:pathLst>
              <a:path h="5759792" w="6010336">
                <a:moveTo>
                  <a:pt x="0" y="0"/>
                </a:moveTo>
                <a:lnTo>
                  <a:pt x="6010336" y="0"/>
                </a:lnTo>
                <a:lnTo>
                  <a:pt x="6010336" y="5759792"/>
                </a:lnTo>
                <a:lnTo>
                  <a:pt x="0" y="575979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34926" t="0" r="-27454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309788" y="3172711"/>
            <a:ext cx="4900256" cy="6411386"/>
          </a:xfrm>
          <a:custGeom>
            <a:avLst/>
            <a:gdLst/>
            <a:ahLst/>
            <a:cxnLst/>
            <a:rect r="r" b="b" t="t" l="l"/>
            <a:pathLst>
              <a:path h="6411386" w="4900256">
                <a:moveTo>
                  <a:pt x="0" y="0"/>
                </a:moveTo>
                <a:lnTo>
                  <a:pt x="4900255" y="0"/>
                </a:lnTo>
                <a:lnTo>
                  <a:pt x="4900255" y="6411386"/>
                </a:lnTo>
                <a:lnTo>
                  <a:pt x="0" y="641138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154634" y="1237487"/>
            <a:ext cx="8998769" cy="187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Gráfico de</a:t>
            </a:r>
          </a:p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componentes rotados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60531" y="1237487"/>
            <a:ext cx="8998769" cy="187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Puntuaciones</a:t>
            </a:r>
          </a:p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factoriales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31025" y="1028700"/>
            <a:ext cx="5362140" cy="1407562"/>
          </a:xfrm>
          <a:custGeom>
            <a:avLst/>
            <a:gdLst/>
            <a:ahLst/>
            <a:cxnLst/>
            <a:rect r="r" b="b" t="t" l="l"/>
            <a:pathLst>
              <a:path h="1407562" w="5362140">
                <a:moveTo>
                  <a:pt x="0" y="0"/>
                </a:moveTo>
                <a:lnTo>
                  <a:pt x="5362140" y="0"/>
                </a:lnTo>
                <a:lnTo>
                  <a:pt x="5362140" y="1407562"/>
                </a:lnTo>
                <a:lnTo>
                  <a:pt x="0" y="14075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38550" y="4897559"/>
            <a:ext cx="1217690" cy="7710963"/>
          </a:xfrm>
          <a:custGeom>
            <a:avLst/>
            <a:gdLst/>
            <a:ahLst/>
            <a:cxnLst/>
            <a:rect r="r" b="b" t="t" l="l"/>
            <a:pathLst>
              <a:path h="7710963" w="1217690">
                <a:moveTo>
                  <a:pt x="0" y="0"/>
                </a:moveTo>
                <a:lnTo>
                  <a:pt x="1217690" y="0"/>
                </a:lnTo>
                <a:lnTo>
                  <a:pt x="1217690" y="7710963"/>
                </a:lnTo>
                <a:lnTo>
                  <a:pt x="0" y="77109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093165" y="5288084"/>
            <a:ext cx="7063750" cy="4116570"/>
          </a:xfrm>
          <a:custGeom>
            <a:avLst/>
            <a:gdLst/>
            <a:ahLst/>
            <a:cxnLst/>
            <a:rect r="r" b="b" t="t" l="l"/>
            <a:pathLst>
              <a:path h="4116570" w="7063750">
                <a:moveTo>
                  <a:pt x="0" y="0"/>
                </a:moveTo>
                <a:lnTo>
                  <a:pt x="7063750" y="0"/>
                </a:lnTo>
                <a:lnTo>
                  <a:pt x="7063750" y="4116571"/>
                </a:lnTo>
                <a:lnTo>
                  <a:pt x="0" y="41165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400300" y="1237830"/>
            <a:ext cx="7627169" cy="884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Lazydog Bold"/>
              </a:rPr>
              <a:t>Sesión 04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018394"/>
            <a:ext cx="8998769" cy="187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Historial de </a:t>
            </a:r>
          </a:p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conglomeración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09696" y="2626511"/>
            <a:ext cx="8998769" cy="974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Dendograma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37951" y="3899816"/>
            <a:ext cx="7589518" cy="4827630"/>
          </a:xfrm>
          <a:custGeom>
            <a:avLst/>
            <a:gdLst/>
            <a:ahLst/>
            <a:cxnLst/>
            <a:rect r="r" b="b" t="t" l="l"/>
            <a:pathLst>
              <a:path h="4827630" w="7589518">
                <a:moveTo>
                  <a:pt x="0" y="0"/>
                </a:moveTo>
                <a:lnTo>
                  <a:pt x="7589518" y="0"/>
                </a:lnTo>
                <a:lnTo>
                  <a:pt x="7589518" y="4827629"/>
                </a:lnTo>
                <a:lnTo>
                  <a:pt x="0" y="48276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810960" y="3368961"/>
            <a:ext cx="3196171" cy="5889339"/>
          </a:xfrm>
          <a:custGeom>
            <a:avLst/>
            <a:gdLst/>
            <a:ahLst/>
            <a:cxnLst/>
            <a:rect r="r" b="b" t="t" l="l"/>
            <a:pathLst>
              <a:path h="5889339" w="3196171">
                <a:moveTo>
                  <a:pt x="0" y="0"/>
                </a:moveTo>
                <a:lnTo>
                  <a:pt x="3196172" y="0"/>
                </a:lnTo>
                <a:lnTo>
                  <a:pt x="3196172" y="5889339"/>
                </a:lnTo>
                <a:lnTo>
                  <a:pt x="0" y="58893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1334504"/>
            <a:ext cx="8998769" cy="187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Varianza total </a:t>
            </a:r>
          </a:p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explicada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83640" y="1334504"/>
            <a:ext cx="8998769" cy="187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Matriz de </a:t>
            </a:r>
          </a:p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componente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88886" y="3921427"/>
            <a:ext cx="6704169" cy="3956559"/>
          </a:xfrm>
          <a:custGeom>
            <a:avLst/>
            <a:gdLst/>
            <a:ahLst/>
            <a:cxnLst/>
            <a:rect r="r" b="b" t="t" l="l"/>
            <a:pathLst>
              <a:path h="3956559" w="6704169">
                <a:moveTo>
                  <a:pt x="0" y="0"/>
                </a:moveTo>
                <a:lnTo>
                  <a:pt x="6704169" y="0"/>
                </a:lnTo>
                <a:lnTo>
                  <a:pt x="6704169" y="3956558"/>
                </a:lnTo>
                <a:lnTo>
                  <a:pt x="0" y="39565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3875389"/>
            <a:ext cx="6782178" cy="4002597"/>
          </a:xfrm>
          <a:custGeom>
            <a:avLst/>
            <a:gdLst/>
            <a:ahLst/>
            <a:cxnLst/>
            <a:rect r="r" b="b" t="t" l="l"/>
            <a:pathLst>
              <a:path h="4002597" w="6782178">
                <a:moveTo>
                  <a:pt x="0" y="0"/>
                </a:moveTo>
                <a:lnTo>
                  <a:pt x="6782178" y="0"/>
                </a:lnTo>
                <a:lnTo>
                  <a:pt x="6782178" y="4002596"/>
                </a:lnTo>
                <a:lnTo>
                  <a:pt x="0" y="40025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1334504"/>
            <a:ext cx="8998769" cy="187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Gráfico de </a:t>
            </a:r>
          </a:p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componente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83640" y="1334504"/>
            <a:ext cx="8998769" cy="974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8"/>
              </a:lnSpc>
            </a:pPr>
            <a:r>
              <a:rPr lang="en-US" sz="5142">
                <a:solidFill>
                  <a:srgbClr val="000000"/>
                </a:solidFill>
                <a:latin typeface="Times New Roman Bold"/>
              </a:rPr>
              <a:t>Gráfico de dispersión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44615" y="3469309"/>
            <a:ext cx="8998769" cy="2386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57"/>
              </a:lnSpc>
            </a:pPr>
            <a:r>
              <a:rPr lang="en-US" sz="12540">
                <a:solidFill>
                  <a:srgbClr val="000000"/>
                </a:solidFill>
                <a:latin typeface="Times New Roman Bold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71120" y="774165"/>
            <a:ext cx="6745760" cy="1770762"/>
          </a:xfrm>
          <a:custGeom>
            <a:avLst/>
            <a:gdLst/>
            <a:ahLst/>
            <a:cxnLst/>
            <a:rect r="r" b="b" t="t" l="l"/>
            <a:pathLst>
              <a:path h="1770762" w="6745760">
                <a:moveTo>
                  <a:pt x="0" y="0"/>
                </a:moveTo>
                <a:lnTo>
                  <a:pt x="6745760" y="0"/>
                </a:lnTo>
                <a:lnTo>
                  <a:pt x="6745760" y="1770762"/>
                </a:lnTo>
                <a:lnTo>
                  <a:pt x="0" y="17707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429124" y="1044178"/>
            <a:ext cx="9429752" cy="1097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0"/>
              </a:lnSpc>
            </a:pPr>
            <a:r>
              <a:rPr lang="en-US" sz="6357">
                <a:solidFill>
                  <a:srgbClr val="AF805A"/>
                </a:solidFill>
                <a:latin typeface="Lazydog Bold"/>
              </a:rPr>
              <a:t>DATA A UTILIZAR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54035" y="3328844"/>
            <a:ext cx="13437909" cy="4155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5"/>
              </a:lnSpc>
            </a:pPr>
            <a:r>
              <a:rPr lang="en-US" sz="7896">
                <a:solidFill>
                  <a:srgbClr val="000000"/>
                </a:solidFill>
                <a:latin typeface="Lazydog Bold"/>
              </a:rPr>
              <a:t>Datos de puntuación de las pruebas de Massachusetts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71120" y="774165"/>
            <a:ext cx="6745760" cy="1770762"/>
          </a:xfrm>
          <a:custGeom>
            <a:avLst/>
            <a:gdLst/>
            <a:ahLst/>
            <a:cxnLst/>
            <a:rect r="r" b="b" t="t" l="l"/>
            <a:pathLst>
              <a:path h="1770762" w="6745760">
                <a:moveTo>
                  <a:pt x="0" y="0"/>
                </a:moveTo>
                <a:lnTo>
                  <a:pt x="6745760" y="0"/>
                </a:lnTo>
                <a:lnTo>
                  <a:pt x="6745760" y="1770762"/>
                </a:lnTo>
                <a:lnTo>
                  <a:pt x="0" y="17707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59479" y="2861949"/>
            <a:ext cx="14301890" cy="3724156"/>
          </a:xfrm>
          <a:custGeom>
            <a:avLst/>
            <a:gdLst/>
            <a:ahLst/>
            <a:cxnLst/>
            <a:rect r="r" b="b" t="t" l="l"/>
            <a:pathLst>
              <a:path h="3724156" w="14301890">
                <a:moveTo>
                  <a:pt x="0" y="0"/>
                </a:moveTo>
                <a:lnTo>
                  <a:pt x="14301890" y="0"/>
                </a:lnTo>
                <a:lnTo>
                  <a:pt x="14301890" y="3724155"/>
                </a:lnTo>
                <a:lnTo>
                  <a:pt x="0" y="372415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159479" y="6900429"/>
            <a:ext cx="14000172" cy="2074626"/>
          </a:xfrm>
          <a:custGeom>
            <a:avLst/>
            <a:gdLst/>
            <a:ahLst/>
            <a:cxnLst/>
            <a:rect r="r" b="b" t="t" l="l"/>
            <a:pathLst>
              <a:path h="2074626" w="14000172">
                <a:moveTo>
                  <a:pt x="0" y="0"/>
                </a:moveTo>
                <a:lnTo>
                  <a:pt x="14000172" y="0"/>
                </a:lnTo>
                <a:lnTo>
                  <a:pt x="14000172" y="2074626"/>
                </a:lnTo>
                <a:lnTo>
                  <a:pt x="0" y="207462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873" t="0" r="-873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589818" y="688440"/>
            <a:ext cx="6084460" cy="1433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2"/>
              </a:lnSpc>
            </a:pPr>
            <a:r>
              <a:rPr lang="en-US" sz="4102">
                <a:solidFill>
                  <a:srgbClr val="AF805A"/>
                </a:solidFill>
                <a:latin typeface="Lazydog Bold"/>
              </a:rPr>
              <a:t>Seccion 01  importacion de data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13693" y="774165"/>
            <a:ext cx="6745760" cy="1770762"/>
          </a:xfrm>
          <a:custGeom>
            <a:avLst/>
            <a:gdLst/>
            <a:ahLst/>
            <a:cxnLst/>
            <a:rect r="r" b="b" t="t" l="l"/>
            <a:pathLst>
              <a:path h="1770762" w="6745760">
                <a:moveTo>
                  <a:pt x="0" y="0"/>
                </a:moveTo>
                <a:lnTo>
                  <a:pt x="6745760" y="0"/>
                </a:lnTo>
                <a:lnTo>
                  <a:pt x="6745760" y="1770762"/>
                </a:lnTo>
                <a:lnTo>
                  <a:pt x="0" y="17707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85653" y="2306900"/>
            <a:ext cx="10617088" cy="2034552"/>
          </a:xfrm>
          <a:custGeom>
            <a:avLst/>
            <a:gdLst/>
            <a:ahLst/>
            <a:cxnLst/>
            <a:rect r="r" b="b" t="t" l="l"/>
            <a:pathLst>
              <a:path h="2034552" w="10617088">
                <a:moveTo>
                  <a:pt x="0" y="0"/>
                </a:moveTo>
                <a:lnTo>
                  <a:pt x="10617088" y="0"/>
                </a:lnTo>
                <a:lnTo>
                  <a:pt x="10617088" y="2034552"/>
                </a:lnTo>
                <a:lnTo>
                  <a:pt x="0" y="203455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54035" y="4070090"/>
            <a:ext cx="11153697" cy="3742554"/>
          </a:xfrm>
          <a:custGeom>
            <a:avLst/>
            <a:gdLst/>
            <a:ahLst/>
            <a:cxnLst/>
            <a:rect r="r" b="b" t="t" l="l"/>
            <a:pathLst>
              <a:path h="3742554" w="11153697">
                <a:moveTo>
                  <a:pt x="0" y="0"/>
                </a:moveTo>
                <a:lnTo>
                  <a:pt x="11153698" y="0"/>
                </a:lnTo>
                <a:lnTo>
                  <a:pt x="11153698" y="3742553"/>
                </a:lnTo>
                <a:lnTo>
                  <a:pt x="0" y="374255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746162" y="8229600"/>
            <a:ext cx="11966963" cy="1030239"/>
          </a:xfrm>
          <a:custGeom>
            <a:avLst/>
            <a:gdLst/>
            <a:ahLst/>
            <a:cxnLst/>
            <a:rect r="r" b="b" t="t" l="l"/>
            <a:pathLst>
              <a:path h="1030239" w="11966963">
                <a:moveTo>
                  <a:pt x="0" y="0"/>
                </a:moveTo>
                <a:lnTo>
                  <a:pt x="11966964" y="0"/>
                </a:lnTo>
                <a:lnTo>
                  <a:pt x="11966964" y="1030239"/>
                </a:lnTo>
                <a:lnTo>
                  <a:pt x="0" y="103023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-2930" r="0" b="-293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3542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71120" y="774165"/>
            <a:ext cx="6745760" cy="1770762"/>
          </a:xfrm>
          <a:custGeom>
            <a:avLst/>
            <a:gdLst/>
            <a:ahLst/>
            <a:cxnLst/>
            <a:rect r="r" b="b" t="t" l="l"/>
            <a:pathLst>
              <a:path h="1770762" w="6745760">
                <a:moveTo>
                  <a:pt x="0" y="0"/>
                </a:moveTo>
                <a:lnTo>
                  <a:pt x="6745760" y="0"/>
                </a:lnTo>
                <a:lnTo>
                  <a:pt x="6745760" y="1770762"/>
                </a:lnTo>
                <a:lnTo>
                  <a:pt x="0" y="17707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54035" y="6993550"/>
            <a:ext cx="8306398" cy="2862885"/>
          </a:xfrm>
          <a:custGeom>
            <a:avLst/>
            <a:gdLst/>
            <a:ahLst/>
            <a:cxnLst/>
            <a:rect r="r" b="b" t="t" l="l"/>
            <a:pathLst>
              <a:path h="2862885" w="8306398">
                <a:moveTo>
                  <a:pt x="0" y="0"/>
                </a:moveTo>
                <a:lnTo>
                  <a:pt x="8306398" y="0"/>
                </a:lnTo>
                <a:lnTo>
                  <a:pt x="8306398" y="2862884"/>
                </a:lnTo>
                <a:lnTo>
                  <a:pt x="0" y="286288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18504" y="2849048"/>
            <a:ext cx="13758112" cy="2877419"/>
          </a:xfrm>
          <a:custGeom>
            <a:avLst/>
            <a:gdLst/>
            <a:ahLst/>
            <a:cxnLst/>
            <a:rect r="r" b="b" t="t" l="l"/>
            <a:pathLst>
              <a:path h="2877419" w="13758112">
                <a:moveTo>
                  <a:pt x="0" y="0"/>
                </a:moveTo>
                <a:lnTo>
                  <a:pt x="13758112" y="0"/>
                </a:lnTo>
                <a:lnTo>
                  <a:pt x="13758112" y="2877419"/>
                </a:lnTo>
                <a:lnTo>
                  <a:pt x="0" y="287741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-6506" r="0" b="-446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31691" y="678915"/>
            <a:ext cx="7822628" cy="138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7"/>
              </a:lnSpc>
            </a:pPr>
            <a:r>
              <a:rPr lang="en-US" sz="3933">
                <a:solidFill>
                  <a:srgbClr val="AF805A"/>
                </a:solidFill>
                <a:latin typeface="Lazydog Bold"/>
              </a:rPr>
              <a:t>seccion 02 correlacion y puebas 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71120" y="774165"/>
            <a:ext cx="6745760" cy="1770762"/>
          </a:xfrm>
          <a:custGeom>
            <a:avLst/>
            <a:gdLst/>
            <a:ahLst/>
            <a:cxnLst/>
            <a:rect r="r" b="b" t="t" l="l"/>
            <a:pathLst>
              <a:path h="1770762" w="6745760">
                <a:moveTo>
                  <a:pt x="0" y="0"/>
                </a:moveTo>
                <a:lnTo>
                  <a:pt x="6745760" y="0"/>
                </a:lnTo>
                <a:lnTo>
                  <a:pt x="6745760" y="1770762"/>
                </a:lnTo>
                <a:lnTo>
                  <a:pt x="0" y="17707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079762" y="5143500"/>
            <a:ext cx="6128475" cy="4608190"/>
          </a:xfrm>
          <a:custGeom>
            <a:avLst/>
            <a:gdLst/>
            <a:ahLst/>
            <a:cxnLst/>
            <a:rect r="r" b="b" t="t" l="l"/>
            <a:pathLst>
              <a:path h="4608190" w="6128475">
                <a:moveTo>
                  <a:pt x="0" y="0"/>
                </a:moveTo>
                <a:lnTo>
                  <a:pt x="6128476" y="0"/>
                </a:lnTo>
                <a:lnTo>
                  <a:pt x="6128476" y="4608190"/>
                </a:lnTo>
                <a:lnTo>
                  <a:pt x="0" y="460819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083" t="-5564" r="-1083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54035" y="2984903"/>
            <a:ext cx="11883679" cy="2158597"/>
          </a:xfrm>
          <a:custGeom>
            <a:avLst/>
            <a:gdLst/>
            <a:ahLst/>
            <a:cxnLst/>
            <a:rect r="r" b="b" t="t" l="l"/>
            <a:pathLst>
              <a:path h="2158597" w="11883679">
                <a:moveTo>
                  <a:pt x="0" y="0"/>
                </a:moveTo>
                <a:lnTo>
                  <a:pt x="11883679" y="0"/>
                </a:lnTo>
                <a:lnTo>
                  <a:pt x="11883679" y="2158597"/>
                </a:lnTo>
                <a:lnTo>
                  <a:pt x="0" y="215859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-54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31691" y="678915"/>
            <a:ext cx="7822628" cy="691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7"/>
              </a:lnSpc>
            </a:pPr>
            <a:r>
              <a:rPr lang="en-US" sz="3933">
                <a:solidFill>
                  <a:srgbClr val="AF805A"/>
                </a:solidFill>
                <a:latin typeface="Lazydog Bold"/>
              </a:rPr>
              <a:t>seccion 02 correlacion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71120" y="774165"/>
            <a:ext cx="6745760" cy="1770762"/>
          </a:xfrm>
          <a:custGeom>
            <a:avLst/>
            <a:gdLst/>
            <a:ahLst/>
            <a:cxnLst/>
            <a:rect r="r" b="b" t="t" l="l"/>
            <a:pathLst>
              <a:path h="1770762" w="6745760">
                <a:moveTo>
                  <a:pt x="0" y="0"/>
                </a:moveTo>
                <a:lnTo>
                  <a:pt x="6745760" y="0"/>
                </a:lnTo>
                <a:lnTo>
                  <a:pt x="6745760" y="1770762"/>
                </a:lnTo>
                <a:lnTo>
                  <a:pt x="0" y="17707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54035" y="2576419"/>
            <a:ext cx="10979652" cy="2987341"/>
          </a:xfrm>
          <a:custGeom>
            <a:avLst/>
            <a:gdLst/>
            <a:ahLst/>
            <a:cxnLst/>
            <a:rect r="r" b="b" t="t" l="l"/>
            <a:pathLst>
              <a:path h="2987341" w="10979652">
                <a:moveTo>
                  <a:pt x="0" y="0"/>
                </a:moveTo>
                <a:lnTo>
                  <a:pt x="10979652" y="0"/>
                </a:lnTo>
                <a:lnTo>
                  <a:pt x="10979652" y="2987341"/>
                </a:lnTo>
                <a:lnTo>
                  <a:pt x="0" y="298734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00704" y="6339493"/>
            <a:ext cx="8356167" cy="2893111"/>
          </a:xfrm>
          <a:custGeom>
            <a:avLst/>
            <a:gdLst/>
            <a:ahLst/>
            <a:cxnLst/>
            <a:rect r="r" b="b" t="t" l="l"/>
            <a:pathLst>
              <a:path h="2893111" w="8356167">
                <a:moveTo>
                  <a:pt x="0" y="0"/>
                </a:moveTo>
                <a:lnTo>
                  <a:pt x="8356166" y="0"/>
                </a:lnTo>
                <a:lnTo>
                  <a:pt x="8356166" y="2893111"/>
                </a:lnTo>
                <a:lnTo>
                  <a:pt x="0" y="289311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31691" y="678915"/>
            <a:ext cx="7822628" cy="691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7"/>
              </a:lnSpc>
            </a:pPr>
            <a:r>
              <a:rPr lang="en-US" sz="3933">
                <a:solidFill>
                  <a:srgbClr val="AF805A"/>
                </a:solidFill>
                <a:latin typeface="Lazydog Bold"/>
              </a:rPr>
              <a:t>seccion 02  puebas 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06543" y="-397854"/>
            <a:ext cx="4360578" cy="4114800"/>
          </a:xfrm>
          <a:custGeom>
            <a:avLst/>
            <a:gdLst/>
            <a:ahLst/>
            <a:cxnLst/>
            <a:rect r="r" b="b" t="t" l="l"/>
            <a:pathLst>
              <a:path h="4114800" w="4360578">
                <a:moveTo>
                  <a:pt x="0" y="0"/>
                </a:moveTo>
                <a:lnTo>
                  <a:pt x="4360578" y="0"/>
                </a:lnTo>
                <a:lnTo>
                  <a:pt x="4360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59925">
            <a:off x="14627618" y="-1060017"/>
            <a:ext cx="4745480" cy="4114800"/>
          </a:xfrm>
          <a:custGeom>
            <a:avLst/>
            <a:gdLst/>
            <a:ahLst/>
            <a:cxnLst/>
            <a:rect r="r" b="b" t="t" l="l"/>
            <a:pathLst>
              <a:path h="4114800" w="4745480">
                <a:moveTo>
                  <a:pt x="0" y="0"/>
                </a:moveTo>
                <a:lnTo>
                  <a:pt x="4745479" y="0"/>
                </a:lnTo>
                <a:lnTo>
                  <a:pt x="47454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4316370" y="-22116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3874" y="6172200"/>
            <a:ext cx="3492436" cy="4114800"/>
          </a:xfrm>
          <a:custGeom>
            <a:avLst/>
            <a:gdLst/>
            <a:ahLst/>
            <a:cxnLst/>
            <a:rect r="r" b="b" t="t" l="l"/>
            <a:pathLst>
              <a:path h="4114800" w="3492436">
                <a:moveTo>
                  <a:pt x="0" y="0"/>
                </a:moveTo>
                <a:lnTo>
                  <a:pt x="3492436" y="0"/>
                </a:lnTo>
                <a:lnTo>
                  <a:pt x="34924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612816">
            <a:off x="-302998" y="6367592"/>
            <a:ext cx="1144663" cy="4114800"/>
          </a:xfrm>
          <a:custGeom>
            <a:avLst/>
            <a:gdLst/>
            <a:ahLst/>
            <a:cxnLst/>
            <a:rect r="r" b="b" t="t" l="l"/>
            <a:pathLst>
              <a:path h="4114800" w="1144663">
                <a:moveTo>
                  <a:pt x="0" y="0"/>
                </a:moveTo>
                <a:lnTo>
                  <a:pt x="1144663" y="0"/>
                </a:lnTo>
                <a:lnTo>
                  <a:pt x="1144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71120" y="774165"/>
            <a:ext cx="6745760" cy="1770762"/>
          </a:xfrm>
          <a:custGeom>
            <a:avLst/>
            <a:gdLst/>
            <a:ahLst/>
            <a:cxnLst/>
            <a:rect r="r" b="b" t="t" l="l"/>
            <a:pathLst>
              <a:path h="1770762" w="6745760">
                <a:moveTo>
                  <a:pt x="0" y="0"/>
                </a:moveTo>
                <a:lnTo>
                  <a:pt x="6745760" y="0"/>
                </a:lnTo>
                <a:lnTo>
                  <a:pt x="6745760" y="1770762"/>
                </a:lnTo>
                <a:lnTo>
                  <a:pt x="0" y="17707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94978" y="2544927"/>
            <a:ext cx="10696053" cy="3559619"/>
          </a:xfrm>
          <a:custGeom>
            <a:avLst/>
            <a:gdLst/>
            <a:ahLst/>
            <a:cxnLst/>
            <a:rect r="r" b="b" t="t" l="l"/>
            <a:pathLst>
              <a:path h="3559619" w="10696053">
                <a:moveTo>
                  <a:pt x="0" y="0"/>
                </a:moveTo>
                <a:lnTo>
                  <a:pt x="10696053" y="0"/>
                </a:lnTo>
                <a:lnTo>
                  <a:pt x="10696053" y="3559619"/>
                </a:lnTo>
                <a:lnTo>
                  <a:pt x="0" y="355961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75934" y="4800746"/>
            <a:ext cx="5782636" cy="4853040"/>
          </a:xfrm>
          <a:custGeom>
            <a:avLst/>
            <a:gdLst/>
            <a:ahLst/>
            <a:cxnLst/>
            <a:rect r="r" b="b" t="t" l="l"/>
            <a:pathLst>
              <a:path h="4853040" w="5782636">
                <a:moveTo>
                  <a:pt x="0" y="0"/>
                </a:moveTo>
                <a:lnTo>
                  <a:pt x="5782636" y="0"/>
                </a:lnTo>
                <a:lnTo>
                  <a:pt x="5782636" y="4853040"/>
                </a:lnTo>
                <a:lnTo>
                  <a:pt x="0" y="485304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31691" y="678915"/>
            <a:ext cx="7822628" cy="138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7"/>
              </a:lnSpc>
            </a:pPr>
            <a:r>
              <a:rPr lang="en-US" sz="3933">
                <a:solidFill>
                  <a:srgbClr val="AF805A"/>
                </a:solidFill>
                <a:latin typeface="Lazydog Bold"/>
              </a:rPr>
              <a:t>seccion 02 correlacion y puebas T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-5400000">
            <a:off x="4468770" y="-2059214"/>
            <a:ext cx="9655259" cy="14710229"/>
          </a:xfrm>
          <a:custGeom>
            <a:avLst/>
            <a:gdLst/>
            <a:ahLst/>
            <a:cxnLst/>
            <a:rect r="r" b="b" t="t" l="l"/>
            <a:pathLst>
              <a:path h="14710229" w="9655259">
                <a:moveTo>
                  <a:pt x="9655260" y="0"/>
                </a:moveTo>
                <a:lnTo>
                  <a:pt x="0" y="0"/>
                </a:lnTo>
                <a:lnTo>
                  <a:pt x="0" y="14710228"/>
                </a:lnTo>
                <a:lnTo>
                  <a:pt x="9655260" y="14710228"/>
                </a:lnTo>
                <a:lnTo>
                  <a:pt x="96552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754035" y="814532"/>
            <a:ext cx="10776025" cy="1690029"/>
          </a:xfrm>
          <a:custGeom>
            <a:avLst/>
            <a:gdLst/>
            <a:ahLst/>
            <a:cxnLst/>
            <a:rect r="r" b="b" t="t" l="l"/>
            <a:pathLst>
              <a:path h="1690029" w="10776025">
                <a:moveTo>
                  <a:pt x="0" y="0"/>
                </a:moveTo>
                <a:lnTo>
                  <a:pt x="10776025" y="0"/>
                </a:lnTo>
                <a:lnTo>
                  <a:pt x="10776025" y="1690028"/>
                </a:lnTo>
                <a:lnTo>
                  <a:pt x="0" y="169002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554319" y="2504560"/>
            <a:ext cx="4194363" cy="3444152"/>
          </a:xfrm>
          <a:custGeom>
            <a:avLst/>
            <a:gdLst/>
            <a:ahLst/>
            <a:cxnLst/>
            <a:rect r="r" b="b" t="t" l="l"/>
            <a:pathLst>
              <a:path h="3444152" w="4194363">
                <a:moveTo>
                  <a:pt x="0" y="0"/>
                </a:moveTo>
                <a:lnTo>
                  <a:pt x="4194363" y="0"/>
                </a:lnTo>
                <a:lnTo>
                  <a:pt x="4194363" y="3444152"/>
                </a:lnTo>
                <a:lnTo>
                  <a:pt x="0" y="344415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786275" y="6996885"/>
            <a:ext cx="9536087" cy="2261415"/>
          </a:xfrm>
          <a:custGeom>
            <a:avLst/>
            <a:gdLst/>
            <a:ahLst/>
            <a:cxnLst/>
            <a:rect r="r" b="b" t="t" l="l"/>
            <a:pathLst>
              <a:path h="2261415" w="9536087">
                <a:moveTo>
                  <a:pt x="0" y="0"/>
                </a:moveTo>
                <a:lnTo>
                  <a:pt x="9536087" y="0"/>
                </a:lnTo>
                <a:lnTo>
                  <a:pt x="9536087" y="2261415"/>
                </a:lnTo>
                <a:lnTo>
                  <a:pt x="0" y="226141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294978" y="6580796"/>
            <a:ext cx="4555386" cy="3228688"/>
          </a:xfrm>
          <a:custGeom>
            <a:avLst/>
            <a:gdLst/>
            <a:ahLst/>
            <a:cxnLst/>
            <a:rect r="r" b="b" t="t" l="l"/>
            <a:pathLst>
              <a:path h="3228688" w="4555386">
                <a:moveTo>
                  <a:pt x="0" y="0"/>
                </a:moveTo>
                <a:lnTo>
                  <a:pt x="4555386" y="0"/>
                </a:lnTo>
                <a:lnTo>
                  <a:pt x="4555386" y="3228688"/>
                </a:lnTo>
                <a:lnTo>
                  <a:pt x="0" y="3228688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A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636917" cy="3642031"/>
          </a:xfrm>
          <a:custGeom>
            <a:avLst/>
            <a:gdLst/>
            <a:ahLst/>
            <a:cxnLst/>
            <a:rect r="r" b="b" t="t" l="l"/>
            <a:pathLst>
              <a:path h="3642031" w="10636917">
                <a:moveTo>
                  <a:pt x="0" y="0"/>
                </a:moveTo>
                <a:lnTo>
                  <a:pt x="10636917" y="0"/>
                </a:lnTo>
                <a:lnTo>
                  <a:pt x="10636917" y="3642031"/>
                </a:lnTo>
                <a:lnTo>
                  <a:pt x="0" y="3642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02" t="0" r="-320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65617" y="4670731"/>
            <a:ext cx="6233115" cy="5407039"/>
          </a:xfrm>
          <a:custGeom>
            <a:avLst/>
            <a:gdLst/>
            <a:ahLst/>
            <a:cxnLst/>
            <a:rect r="r" b="b" t="t" l="l"/>
            <a:pathLst>
              <a:path h="5407039" w="6233115">
                <a:moveTo>
                  <a:pt x="0" y="0"/>
                </a:moveTo>
                <a:lnTo>
                  <a:pt x="6233115" y="0"/>
                </a:lnTo>
                <a:lnTo>
                  <a:pt x="6233115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DAGCrO-aQ-c</dc:identifier>
  <dcterms:modified xsi:type="dcterms:W3CDTF">2011-08-01T06:04:30Z</dcterms:modified>
  <cp:revision>1</cp:revision>
  <dc:title>Presentación de proyecto divertida azul</dc:title>
</cp:coreProperties>
</file>