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6" r:id="rId3"/>
    <p:sldId id="260" r:id="rId4"/>
    <p:sldId id="261" r:id="rId5"/>
    <p:sldId id="262" r:id="rId6"/>
    <p:sldId id="263" r:id="rId7"/>
    <p:sldId id="272" r:id="rId8"/>
    <p:sldId id="271" r:id="rId9"/>
    <p:sldId id="264" r:id="rId10"/>
    <p:sldId id="259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62429-0A68-49D3-A252-EF6132B8380F}" type="datetimeFigureOut">
              <a:rPr lang="es-PE" smtClean="0"/>
              <a:t>14/11/2021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89B8F-CB48-463F-9586-82AC2C4B282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1808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A812B-FC75-4AB3-91DF-3FA9744B4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662CF8-D375-4768-AD48-90B5B6C06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8AF30A-FFA8-49BE-ACE9-2B83F0BB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CCB5-10FB-4B8B-81AA-B81FCBE023BD}" type="datetimeFigureOut">
              <a:rPr lang="es-PE" smtClean="0"/>
              <a:t>14/11/2021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102302-6224-4AE6-926B-85FC0BDF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784396-8441-4498-B0C8-837080FE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CB16-9DBF-4244-85E3-DCBFD91B22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325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D6AE2-68F3-4AE2-959F-29A061BF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D1833B-359A-492B-B877-D976A763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90EE3B-B8E9-41F7-A3F7-45FD2ED0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CCB5-10FB-4B8B-81AA-B81FCBE023BD}" type="datetimeFigureOut">
              <a:rPr lang="es-PE" smtClean="0"/>
              <a:t>14/11/2021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7DD772-C2AE-48CC-A6EC-98CA7296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6D9F8C-A933-44CB-9BA4-294CBDD0F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CB16-9DBF-4244-85E3-DCBFD91B22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45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9E782F-CB1A-4EB8-B51E-3C5178DF1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E6B91A-F64C-45DD-9E73-4D3AAC77A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8B93D9-0EF1-4B93-A39D-0BE28A87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CCB5-10FB-4B8B-81AA-B81FCBE023BD}" type="datetimeFigureOut">
              <a:rPr lang="es-PE" smtClean="0"/>
              <a:t>14/11/2021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DB1545-AD0A-42DB-881B-E478F82F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AD67FF-E53B-43AD-9ABC-0A695074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CB16-9DBF-4244-85E3-DCBFD91B22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787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CAD67-B760-40F7-A713-764EEEF1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BFEB08-83CB-44B0-9394-3E501E2AD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B86A14-6780-48B2-B07E-925113063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CCB5-10FB-4B8B-81AA-B81FCBE023BD}" type="datetimeFigureOut">
              <a:rPr lang="es-PE" smtClean="0"/>
              <a:t>14/11/2021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693C19-8A82-4E39-A6B6-12215BF5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1F8D4E-8102-4D3C-B391-4E911483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CB16-9DBF-4244-85E3-DCBFD91B22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903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F2C67-A80F-4834-8803-E096A27E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39FCAC-EF33-4645-9A64-C9D3775D4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1F2F83-D7B1-4C6F-A116-FC3F7DC2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CCB5-10FB-4B8B-81AA-B81FCBE023BD}" type="datetimeFigureOut">
              <a:rPr lang="es-PE" smtClean="0"/>
              <a:t>14/11/2021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6538B3-C060-46CF-AB82-6584B2CC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256B88-F1D8-4278-9AE0-3369EEAF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CB16-9DBF-4244-85E3-DCBFD91B22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095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39B98-5402-4EB4-B727-410B9CE6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F89185-CD02-42DC-957A-239340C12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178D66-A6AB-45CD-9C92-088F61FA1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77EAB7-2101-4D91-9818-7870C9881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CCB5-10FB-4B8B-81AA-B81FCBE023BD}" type="datetimeFigureOut">
              <a:rPr lang="es-PE" smtClean="0"/>
              <a:t>14/11/2021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AA2921-9DD9-4B00-8778-8A888AAD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8FCBF3-6592-4CAB-8356-6836D8D8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CB16-9DBF-4244-85E3-DCBFD91B22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3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30038-7912-4B96-85C4-AFDF2287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57D4FB-1FF8-4E80-9C9C-F4EDDDFDA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71C667-399B-4859-9F86-12DAEDDE1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3F3779B-3434-43D0-855D-0F5F251C5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7DA8A40-2E3D-46F0-9895-0F50EAF1B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F6FECD7-093F-4BF9-A1BC-7967FCAC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CCB5-10FB-4B8B-81AA-B81FCBE023BD}" type="datetimeFigureOut">
              <a:rPr lang="es-PE" smtClean="0"/>
              <a:t>14/11/2021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64EB43A-1D02-493E-8C2C-F91054A7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D20141-5B86-4093-B1F8-020D6417B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CB16-9DBF-4244-85E3-DCBFD91B22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212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95FD9-8F83-4DD5-9FC4-4E462E07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A537106-5227-4B60-9648-E249FC887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CCB5-10FB-4B8B-81AA-B81FCBE023BD}" type="datetimeFigureOut">
              <a:rPr lang="es-PE" smtClean="0"/>
              <a:t>14/11/2021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18A244-8CA1-4DFD-97F7-6B34E2CA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E1EEB4-E993-4E9D-B4C1-C68BC513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CB16-9DBF-4244-85E3-DCBFD91B22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308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23DB3C-237F-46C6-9BCA-5C3E15D3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CCB5-10FB-4B8B-81AA-B81FCBE023BD}" type="datetimeFigureOut">
              <a:rPr lang="es-PE" smtClean="0"/>
              <a:t>14/11/2021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76205DB-D093-4811-9058-E4526A2D6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F8D9EB-90EB-440F-A166-BE00FCD7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CB16-9DBF-4244-85E3-DCBFD91B22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106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057B4-D0EA-418A-86DB-A9C751DC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85C36E-1281-4E65-BE03-9244336B9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5263AE-A6C8-4E64-821D-5D69DF1EE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A9BB97-71D3-42EC-870F-9A364FD16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CCB5-10FB-4B8B-81AA-B81FCBE023BD}" type="datetimeFigureOut">
              <a:rPr lang="es-PE" smtClean="0"/>
              <a:t>14/11/2021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9B8B9A-E1D3-43F1-A372-BCF56AC8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620274-043D-49C9-8955-36C02496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CB16-9DBF-4244-85E3-DCBFD91B22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542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7DC9C-A461-4C51-9E90-C931EE261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4B41F3B-4A09-4DC9-9DDF-CC98163E6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CFE6D9-7DE0-4855-9012-F6E884208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9D5DD5-6279-4DD2-822E-9CBCEC52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CCB5-10FB-4B8B-81AA-B81FCBE023BD}" type="datetimeFigureOut">
              <a:rPr lang="es-PE" smtClean="0"/>
              <a:t>14/11/2021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3AB35-7805-4859-81E8-C4A501F97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407A2C-AE50-4B32-92EE-FEF2E86A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CB16-9DBF-4244-85E3-DCBFD91B22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101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FF4B9E-E417-4A51-B37D-E2021891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0CE334-8181-4AA8-8389-663CC67C8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1178C0-4960-4858-B3A1-4DC119886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0CCB5-10FB-4B8B-81AA-B81FCBE023BD}" type="datetimeFigureOut">
              <a:rPr lang="es-PE" smtClean="0"/>
              <a:t>14/11/2021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933D2D-1EC8-4C46-A851-82B62E4A6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C46586-F1C8-4B77-BACD-5650D4048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8CB16-9DBF-4244-85E3-DCBFD91B22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599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Qué es la Arquitectura Orientada al Servicio SOA">
            <a:extLst>
              <a:ext uri="{FF2B5EF4-FFF2-40B4-BE49-F238E27FC236}">
                <a16:creationId xmlns:a16="http://schemas.microsoft.com/office/drawing/2014/main" id="{E9147190-971F-415B-BB6F-F7165E9D7F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3" r="14516" b="-1"/>
          <a:stretch/>
        </p:blipFill>
        <p:spPr bwMode="auto">
          <a:xfrm>
            <a:off x="4283902" y="10"/>
            <a:ext cx="7908098" cy="685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770ADC6-6063-4F6D-90FF-774F6CB77B40}"/>
              </a:ext>
            </a:extLst>
          </p:cNvPr>
          <p:cNvSpPr/>
          <p:nvPr/>
        </p:nvSpPr>
        <p:spPr>
          <a:xfrm>
            <a:off x="728663" y="1115219"/>
            <a:ext cx="5505449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cap="none" spc="0" dirty="0" err="1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ByCs</a:t>
            </a:r>
            <a:endParaRPr lang="en-US" sz="8000" b="1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F3E77BA2-6E8E-4A83-A0C1-AD0BBDA61982}"/>
              </a:ext>
            </a:extLst>
          </p:cNvPr>
          <p:cNvSpPr/>
          <p:nvPr/>
        </p:nvSpPr>
        <p:spPr>
          <a:xfrm>
            <a:off x="504402" y="3966269"/>
            <a:ext cx="3067891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1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INTEGRANTES</a:t>
            </a:r>
          </a:p>
          <a:p>
            <a:pPr algn="ctr"/>
            <a:r>
              <a:rPr lang="es-ES" b="0" cap="none" spc="0" dirty="0" err="1">
                <a:ln w="0"/>
                <a:solidFill>
                  <a:schemeClr val="bg1">
                    <a:lumMod val="9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Carlagreta</a:t>
            </a:r>
            <a:r>
              <a:rPr lang="es-ES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Espinoza Inocente </a:t>
            </a:r>
          </a:p>
          <a:p>
            <a:pPr algn="ctr"/>
            <a:endParaRPr lang="es-ES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s-ES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Omar Alfredo Fuster Ildefonso </a:t>
            </a:r>
          </a:p>
          <a:p>
            <a:pPr algn="ctr"/>
            <a:endParaRPr lang="es-ES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s-ES" b="0" cap="none" spc="0" dirty="0" err="1">
                <a:ln w="0"/>
                <a:solidFill>
                  <a:schemeClr val="bg1">
                    <a:lumMod val="9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Sindry</a:t>
            </a:r>
            <a:r>
              <a:rPr lang="es-ES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Valeria Valles </a:t>
            </a:r>
            <a:r>
              <a:rPr lang="es-ES" b="0" cap="none" spc="0" dirty="0" err="1">
                <a:ln w="0"/>
                <a:solidFill>
                  <a:schemeClr val="bg1">
                    <a:lumMod val="9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Mananita</a:t>
            </a:r>
            <a:r>
              <a:rPr lang="es-ES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</a:p>
          <a:p>
            <a:pPr algn="ctr"/>
            <a:endParaRPr lang="es-ES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s-ES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Roel Whitman Romero Siguas </a:t>
            </a:r>
          </a:p>
        </p:txBody>
      </p:sp>
    </p:spTree>
    <p:extLst>
      <p:ext uri="{BB962C8B-B14F-4D97-AF65-F5344CB8AC3E}">
        <p14:creationId xmlns:p14="http://schemas.microsoft.com/office/powerpoint/2010/main" val="1079492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0354608-2C0B-45C8-8C8B-8E3ED2EF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riterios de aceptación - ¿Qué son?">
            <a:extLst>
              <a:ext uri="{FF2B5EF4-FFF2-40B4-BE49-F238E27FC236}">
                <a16:creationId xmlns:a16="http://schemas.microsoft.com/office/drawing/2014/main" id="{3AC9CBC5-E7BA-4609-8AD1-DA2211C8CB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0" b="-1"/>
          <a:stretch/>
        </p:blipFill>
        <p:spPr bwMode="auto">
          <a:xfrm>
            <a:off x="2" y="10"/>
            <a:ext cx="121919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F35E34C7-9ADD-41DE-A62B-E320D49D53CD}"/>
              </a:ext>
            </a:extLst>
          </p:cNvPr>
          <p:cNvSpPr/>
          <p:nvPr/>
        </p:nvSpPr>
        <p:spPr>
          <a:xfrm>
            <a:off x="2590991" y="1680291"/>
            <a:ext cx="7010018" cy="22882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CRITERIOS DE ACEPTACIÓN</a:t>
            </a:r>
          </a:p>
        </p:txBody>
      </p:sp>
      <p:sp>
        <p:nvSpPr>
          <p:cNvPr id="73" name="Freeform 5">
            <a:extLst>
              <a:ext uri="{FF2B5EF4-FFF2-40B4-BE49-F238E27FC236}">
                <a16:creationId xmlns:a16="http://schemas.microsoft.com/office/drawing/2014/main" id="{A69EB637-CEDE-43AD-8B65-DDD63C08F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0870" y="2245586"/>
            <a:ext cx="1262906" cy="110826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CDD7DB09-290B-4A1F-BFC1-51ED7C978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3975" y="911082"/>
            <a:ext cx="2048530" cy="1797684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alpha val="6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B0FAED46-1BF7-48DB-980D-571CD2A3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62936" y="1825453"/>
            <a:ext cx="799094" cy="70124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3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0937E928-7894-4F16-854E-00582ECB5A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676065"/>
              </p:ext>
            </p:extLst>
          </p:nvPr>
        </p:nvGraphicFramePr>
        <p:xfrm>
          <a:off x="3471958" y="167736"/>
          <a:ext cx="4708110" cy="6537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Document" r:id="rId3" imgW="5401235" imgH="7502034" progId="Word.Document.12">
                  <p:embed/>
                </p:oleObj>
              </mc:Choice>
              <mc:Fallback>
                <p:oleObj name="Document" r:id="rId3" imgW="5401235" imgH="75020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1958" y="167736"/>
                        <a:ext cx="4708110" cy="6537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7574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D7F934C-D82A-45C8-97D9-AF67AB0BD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584" y="0"/>
            <a:ext cx="4470416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AB3446A-186F-4B3C-820F-0D5FF98FE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312" y="1624012"/>
            <a:ext cx="4572000" cy="3248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6409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A2CD6FF9-D94D-49C8-9EA9-17A584654C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082079"/>
              </p:ext>
            </p:extLst>
          </p:nvPr>
        </p:nvGraphicFramePr>
        <p:xfrm>
          <a:off x="2919802" y="163512"/>
          <a:ext cx="5692353" cy="6542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Document" r:id="rId3" imgW="5401235" imgH="6207289" progId="Word.Document.12">
                  <p:embed/>
                </p:oleObj>
              </mc:Choice>
              <mc:Fallback>
                <p:oleObj name="Document" r:id="rId3" imgW="5401235" imgH="62072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9802" y="163512"/>
                        <a:ext cx="5692353" cy="6542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2963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2ACF4377-56F9-4F50-8911-6CC425C23A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564943"/>
              </p:ext>
            </p:extLst>
          </p:nvPr>
        </p:nvGraphicFramePr>
        <p:xfrm>
          <a:off x="2875546" y="94841"/>
          <a:ext cx="5739948" cy="6694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Document" r:id="rId3" imgW="5401235" imgH="6299102" progId="Word.Document.12">
                  <p:embed/>
                </p:oleObj>
              </mc:Choice>
              <mc:Fallback>
                <p:oleObj name="Document" r:id="rId3" imgW="5401235" imgH="62991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5546" y="94841"/>
                        <a:ext cx="5739948" cy="66949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9679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FBDF4296-7F6D-49BE-B07A-F82FFC9E02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471141"/>
              </p:ext>
            </p:extLst>
          </p:nvPr>
        </p:nvGraphicFramePr>
        <p:xfrm>
          <a:off x="3395662" y="2056606"/>
          <a:ext cx="5400675" cy="274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Document" r:id="rId3" imgW="5401235" imgH="2745393" progId="Word.Document.12">
                  <p:embed/>
                </p:oleObj>
              </mc:Choice>
              <mc:Fallback>
                <p:oleObj name="Document" r:id="rId3" imgW="5401235" imgH="27453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95662" y="2056606"/>
                        <a:ext cx="5400675" cy="2744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379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4F44DF42-B1AD-40CB-BF2B-C11353BB57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555702"/>
              </p:ext>
            </p:extLst>
          </p:nvPr>
        </p:nvGraphicFramePr>
        <p:xfrm>
          <a:off x="2136030" y="620420"/>
          <a:ext cx="7241652" cy="4502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Document" r:id="rId3" imgW="5401235" imgH="3357121" progId="Word.Document.12">
                  <p:embed/>
                </p:oleObj>
              </mc:Choice>
              <mc:Fallback>
                <p:oleObj name="Document" r:id="rId3" imgW="5401235" imgH="33571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6030" y="620420"/>
                        <a:ext cx="7241652" cy="4502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903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CC234EA-388E-43E7-A8AF-B05A6D21A56C}"/>
              </a:ext>
            </a:extLst>
          </p:cNvPr>
          <p:cNvSpPr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kern="1200" cap="none" spc="0" dirty="0" err="1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Alcance</a:t>
            </a:r>
            <a:r>
              <a:rPr lang="en-US" sz="4800" b="0" kern="1200" cap="none" spc="0" dirty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 del </a:t>
            </a:r>
            <a:r>
              <a:rPr lang="en-US" sz="4800" b="0" kern="1200" cap="none" spc="0" dirty="0" err="1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proyecto</a:t>
            </a:r>
            <a:endParaRPr lang="en-US" sz="4800" b="0" kern="1200" cap="none" spc="0" dirty="0">
              <a:ln w="0"/>
              <a:solidFill>
                <a:srgbClr val="FFFFFF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Cómo definir correctamente el alcance de nuestros proyectos? – PMI Santiago  Chile Chapter">
            <a:extLst>
              <a:ext uri="{FF2B5EF4-FFF2-40B4-BE49-F238E27FC236}">
                <a16:creationId xmlns:a16="http://schemas.microsoft.com/office/drawing/2014/main" id="{4799D34D-FB9B-49A2-BDE4-2956C7891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885073"/>
            <a:ext cx="6780700" cy="508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256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ómo hacer un diagrama de flujo de procesos - Herramientas Lean">
            <a:extLst>
              <a:ext uri="{FF2B5EF4-FFF2-40B4-BE49-F238E27FC236}">
                <a16:creationId xmlns:a16="http://schemas.microsoft.com/office/drawing/2014/main" id="{0FD6E009-22DB-4808-897B-EF139D0E75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1" t="8859" r="20636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63A7562-66BF-4271-8D39-8185B10D40D6}"/>
              </a:ext>
            </a:extLst>
          </p:cNvPr>
          <p:cNvSpPr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cap="none" spc="0">
                <a:ln w="0"/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PROCESOS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0898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CA94A46A-9375-4149-8604-8984C5AB8F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3"/>
          <a:stretch/>
        </p:blipFill>
        <p:spPr bwMode="auto">
          <a:xfrm>
            <a:off x="317590" y="228600"/>
            <a:ext cx="8580658" cy="46233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A7663C7D-13E2-46EA-8CF5-4967A6B06A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5"/>
          <a:stretch/>
        </p:blipFill>
        <p:spPr bwMode="auto">
          <a:xfrm>
            <a:off x="2866065" y="1584207"/>
            <a:ext cx="8330669" cy="46285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3728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386062AD-594A-4499-B1F3-E4B27A836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48" y="293137"/>
            <a:ext cx="7813400" cy="5560684"/>
          </a:xfrm>
          <a:prstGeom prst="rect">
            <a:avLst/>
          </a:prstGeom>
        </p:spPr>
      </p:pic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A61F6BAF-8A61-4F42-9606-E69331B04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509" y="1281016"/>
            <a:ext cx="8839362" cy="513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1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FD3905FD-A2E0-4E93-9D9E-DAB600E0C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62" y="430109"/>
            <a:ext cx="9577498" cy="4108335"/>
          </a:xfrm>
          <a:prstGeom prst="rect">
            <a:avLst/>
          </a:prstGeom>
        </p:spPr>
      </p:pic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2DEAFBCA-F932-4008-99B2-CEF32F007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330" y="1778293"/>
            <a:ext cx="9754688" cy="464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8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290" name="Picture 2" descr="SOA Arquitectura Orientada al Servicio – SOA">
            <a:extLst>
              <a:ext uri="{FF2B5EF4-FFF2-40B4-BE49-F238E27FC236}">
                <a16:creationId xmlns:a16="http://schemas.microsoft.com/office/drawing/2014/main" id="{FEF20FCD-A09F-486B-8FBA-C59C627A6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6" r="-1" b="2510"/>
          <a:stretch/>
        </p:blipFill>
        <p:spPr bwMode="auto">
          <a:xfrm>
            <a:off x="4283902" y="10"/>
            <a:ext cx="7908098" cy="685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5027B47-2366-42CC-87BB-23CD2CA9941D}"/>
              </a:ext>
            </a:extLst>
          </p:cNvPr>
          <p:cNvSpPr/>
          <p:nvPr/>
        </p:nvSpPr>
        <p:spPr>
          <a:xfrm>
            <a:off x="728663" y="1115219"/>
            <a:ext cx="5505449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0" cap="none" spc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ARQUITECTURA SOA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669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49ABCBA3-E6BE-436E-907E-581A82A0C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197" y="634838"/>
            <a:ext cx="11942455" cy="582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49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B7D828-8316-4328-B3BA-146F6BF967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3" r="25499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035442C-D7C0-4B96-9591-53C32BEB48D6}"/>
              </a:ext>
            </a:extLst>
          </p:cNvPr>
          <p:cNvSpPr/>
          <p:nvPr/>
        </p:nvSpPr>
        <p:spPr>
          <a:xfrm>
            <a:off x="371094" y="1161288"/>
            <a:ext cx="4066682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FUNCIONALIDADES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CC03333-97BB-4707-B1F8-C1638DD6F198}"/>
              </a:ext>
            </a:extLst>
          </p:cNvPr>
          <p:cNvSpPr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</a:rPr>
              <a:t>Registrar </a:t>
            </a:r>
            <a:r>
              <a:rPr lang="en-US" sz="1700" dirty="0" err="1">
                <a:effectLst/>
              </a:rPr>
              <a:t>como</a:t>
            </a:r>
            <a:r>
              <a:rPr lang="en-US" sz="1700" dirty="0">
                <a:effectLst/>
              </a:rPr>
              <a:t> </a:t>
            </a:r>
            <a:r>
              <a:rPr lang="en-US" sz="1700" dirty="0" err="1">
                <a:effectLst/>
              </a:rPr>
              <a:t>profesional</a:t>
            </a:r>
            <a:r>
              <a:rPr lang="en-US" sz="1700" dirty="0">
                <a:effectLst/>
              </a:rPr>
              <a:t> y los </a:t>
            </a:r>
            <a:r>
              <a:rPr lang="en-US" sz="1700" dirty="0" err="1">
                <a:effectLst/>
              </a:rPr>
              <a:t>servicios</a:t>
            </a:r>
            <a:r>
              <a:rPr lang="en-US" sz="1700" dirty="0">
                <a:effectLst/>
              </a:rPr>
              <a:t> a </a:t>
            </a:r>
            <a:r>
              <a:rPr lang="en-US" sz="1700" dirty="0" err="1">
                <a:effectLst/>
              </a:rPr>
              <a:t>brindar</a:t>
            </a:r>
            <a:r>
              <a:rPr lang="en-US" sz="1700" dirty="0">
                <a:effectLst/>
              </a:rPr>
              <a:t>. 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</a:rPr>
              <a:t>Registrar </a:t>
            </a:r>
            <a:r>
              <a:rPr lang="en-US" sz="1700" dirty="0" err="1">
                <a:effectLst/>
              </a:rPr>
              <a:t>como</a:t>
            </a:r>
            <a:r>
              <a:rPr lang="en-US" sz="1700" dirty="0">
                <a:effectLst/>
              </a:rPr>
              <a:t> </a:t>
            </a:r>
            <a:r>
              <a:rPr lang="en-US" sz="1700" dirty="0" err="1">
                <a:effectLst/>
              </a:rPr>
              <a:t>cliente</a:t>
            </a:r>
            <a:r>
              <a:rPr lang="en-US" sz="1700" dirty="0">
                <a:effectLst/>
              </a:rPr>
              <a:t>. 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effectLst/>
              </a:rPr>
              <a:t>Solicitar</a:t>
            </a:r>
            <a:r>
              <a:rPr lang="en-US" sz="1700" dirty="0">
                <a:effectLst/>
              </a:rPr>
              <a:t> </a:t>
            </a:r>
            <a:r>
              <a:rPr lang="en-US" sz="1700" dirty="0" err="1">
                <a:effectLst/>
              </a:rPr>
              <a:t>servicios</a:t>
            </a:r>
            <a:r>
              <a:rPr lang="en-US" sz="1700" dirty="0">
                <a:effectLst/>
              </a:rPr>
              <a:t> </a:t>
            </a:r>
            <a:r>
              <a:rPr lang="en-US" sz="1700" dirty="0" err="1">
                <a:effectLst/>
              </a:rPr>
              <a:t>necesarios</a:t>
            </a:r>
            <a:r>
              <a:rPr lang="en-US" sz="1700" dirty="0">
                <a:effectLst/>
              </a:rPr>
              <a:t>. 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effectLst/>
              </a:rPr>
              <a:t>Reprogramar</a:t>
            </a:r>
            <a:r>
              <a:rPr lang="en-US" sz="1700" dirty="0">
                <a:effectLst/>
              </a:rPr>
              <a:t> </a:t>
            </a:r>
            <a:r>
              <a:rPr lang="en-US" sz="1700" dirty="0" err="1">
                <a:effectLst/>
              </a:rPr>
              <a:t>servicio</a:t>
            </a:r>
            <a:r>
              <a:rPr lang="en-US" sz="1700" dirty="0">
                <a:effectLst/>
              </a:rPr>
              <a:t> </a:t>
            </a:r>
            <a:r>
              <a:rPr lang="en-US" sz="1700" dirty="0" err="1">
                <a:effectLst/>
              </a:rPr>
              <a:t>contratado</a:t>
            </a:r>
            <a:r>
              <a:rPr lang="en-US" sz="1700" dirty="0">
                <a:effectLst/>
              </a:rPr>
              <a:t>.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effectLst/>
              </a:rPr>
              <a:t>Buscar</a:t>
            </a:r>
            <a:r>
              <a:rPr lang="en-US" sz="1700" dirty="0">
                <a:effectLst/>
              </a:rPr>
              <a:t> </a:t>
            </a:r>
            <a:r>
              <a:rPr lang="en-US" sz="1700" dirty="0" err="1">
                <a:effectLst/>
              </a:rPr>
              <a:t>profesionales</a:t>
            </a:r>
            <a:r>
              <a:rPr lang="en-US" sz="1700" dirty="0">
                <a:effectLst/>
              </a:rPr>
              <a:t> </a:t>
            </a:r>
            <a:r>
              <a:rPr lang="en-US" sz="1700" dirty="0" err="1">
                <a:effectLst/>
              </a:rPr>
              <a:t>registrados</a:t>
            </a:r>
            <a:r>
              <a:rPr lang="en-US" sz="1700" dirty="0">
                <a:effectLst/>
              </a:rPr>
              <a:t>. 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</a:rPr>
              <a:t>El </a:t>
            </a:r>
            <a:r>
              <a:rPr lang="en-US" sz="1700" dirty="0" err="1">
                <a:effectLst/>
              </a:rPr>
              <a:t>cliente</a:t>
            </a:r>
            <a:r>
              <a:rPr lang="en-US" sz="1700" dirty="0">
                <a:effectLst/>
              </a:rPr>
              <a:t> </a:t>
            </a:r>
            <a:r>
              <a:rPr lang="en-US" sz="1700" dirty="0" err="1">
                <a:effectLst/>
              </a:rPr>
              <a:t>califica</a:t>
            </a:r>
            <a:r>
              <a:rPr lang="en-US" sz="1700" dirty="0">
                <a:effectLst/>
              </a:rPr>
              <a:t> </a:t>
            </a:r>
            <a:r>
              <a:rPr lang="en-US" sz="1700" dirty="0" err="1">
                <a:effectLst/>
              </a:rPr>
              <a:t>el</a:t>
            </a:r>
            <a:r>
              <a:rPr lang="en-US" sz="1700" dirty="0">
                <a:effectLst/>
              </a:rPr>
              <a:t> </a:t>
            </a:r>
            <a:r>
              <a:rPr lang="en-US" sz="1700" dirty="0" err="1">
                <a:effectLst/>
              </a:rPr>
              <a:t>servicio</a:t>
            </a:r>
            <a:r>
              <a:rPr lang="en-US" sz="1700" dirty="0">
                <a:effectLst/>
              </a:rPr>
              <a:t> </a:t>
            </a:r>
            <a:r>
              <a:rPr lang="en-US" sz="1700" dirty="0" err="1">
                <a:effectLst/>
              </a:rPr>
              <a:t>brindado</a:t>
            </a:r>
            <a:endParaRPr lang="en-US" sz="17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37346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58</Words>
  <Application>Microsoft Office PowerPoint</Application>
  <PresentationFormat>Panorámica</PresentationFormat>
  <Paragraphs>20</Paragraphs>
  <Slides>16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Documento de Microsoft Word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Omar Fuster Ildefonso</dc:creator>
  <cp:lastModifiedBy>Omar Fuster Ildefonso</cp:lastModifiedBy>
  <cp:revision>3</cp:revision>
  <dcterms:created xsi:type="dcterms:W3CDTF">2021-11-15T02:26:02Z</dcterms:created>
  <dcterms:modified xsi:type="dcterms:W3CDTF">2021-11-15T05:15:08Z</dcterms:modified>
</cp:coreProperties>
</file>