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>
      <p:cViewPr varScale="1">
        <p:scale>
          <a:sx n="105" d="100"/>
          <a:sy n="105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D216-865B-5780-326D-4735641D7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2C32C-2D73-D532-69B1-24411D551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EF0E8-348A-F9CE-3A2A-6BA6CCBF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D8FC-7E9F-A74E-BF60-22BDD2C3704E}" type="datetimeFigureOut">
              <a:rPr lang="en-US" smtClean="0"/>
              <a:t>6/22/23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BE1A5-933F-5C0A-DA44-755ADFA2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FC910-CE2A-6E1C-D2CA-638D8591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E838-6447-F246-8E4C-B82AF45D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1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3959-6096-5002-7613-26E85FF2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A487C-A37B-DD1C-B244-CEEBCC27B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34335-9F01-6064-0A25-1E86EB46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D8FC-7E9F-A74E-BF60-22BDD2C3704E}" type="datetimeFigureOut">
              <a:rPr lang="en-US" smtClean="0"/>
              <a:t>6/22/23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253E7-9645-BF2E-1F22-8506E7A1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97297-A766-591C-C59C-DB584B02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E838-6447-F246-8E4C-B82AF45D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2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54B3E-54F7-D414-88F4-A58750565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5803E-CA1B-4F2E-A948-A1CF297A9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A029F-A765-B14C-4084-5BF0E195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D8FC-7E9F-A74E-BF60-22BDD2C3704E}" type="datetimeFigureOut">
              <a:rPr lang="en-US" smtClean="0"/>
              <a:t>6/22/23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13222-D41C-2E37-D575-DE1C6D3A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98F51-A3D3-A961-17DF-CB411E3F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E838-6447-F246-8E4C-B82AF45D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0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4183-469F-821A-7101-77ED5D63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3290-860B-8715-BD0A-671F65393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C93D5-B23F-1F37-7F62-5C51B6C4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D8FC-7E9F-A74E-BF60-22BDD2C3704E}" type="datetimeFigureOut">
              <a:rPr lang="en-US" smtClean="0"/>
              <a:t>6/22/23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03586-19AA-A645-D9B0-0F414E36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57E3-664C-E970-7C5B-E10D3149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E838-6447-F246-8E4C-B82AF45D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6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0F29-0B03-5F56-D264-0A8E61E6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0CAFA-0502-F160-432F-27E67CE8E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06F8F-7D18-3C83-3098-FDAA79B9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D8FC-7E9F-A74E-BF60-22BDD2C3704E}" type="datetimeFigureOut">
              <a:rPr lang="en-US" smtClean="0"/>
              <a:t>6/22/23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115D5-FB48-4672-CC4F-C5E04759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C875F-5702-1B80-FF85-7FEFE5D4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E838-6447-F246-8E4C-B82AF45D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7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D511-1C1F-9702-A6E5-7AB0EB3F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BE94C-B756-901E-3293-92C0C47DE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FB5D4-96C2-9ABA-47F8-701B46FD5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323CE-3495-6B14-AD5C-9B45A24A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D8FC-7E9F-A74E-BF60-22BDD2C3704E}" type="datetimeFigureOut">
              <a:rPr lang="en-US" smtClean="0"/>
              <a:t>6/22/23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45670-A03D-5D22-3715-C0A90E02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B6C85-A64B-DA46-47AA-7BD1F8D3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E838-6447-F246-8E4C-B82AF45D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CD2C-E9C4-8A27-F56B-7CC96444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D58BC-1732-87AA-E95F-4C58AA29E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51991-75B3-D5ED-8F2C-5BA263259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90C14-1595-60F0-3EB9-7156DF8AB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500EDB-18CF-587B-42A8-08A684D5A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FAB7D-2250-4357-7548-374DBD80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D8FC-7E9F-A74E-BF60-22BDD2C3704E}" type="datetimeFigureOut">
              <a:rPr lang="en-US" smtClean="0"/>
              <a:t>6/22/23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A4CD7-81A5-A80F-DE9A-217A024B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01B4C-9B05-0AEB-F59E-506EF270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E838-6447-F246-8E4C-B82AF45D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9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E778-F166-878B-F69F-1990DB66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25D8B-49BF-3F88-44CA-C32E7071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D8FC-7E9F-A74E-BF60-22BDD2C3704E}" type="datetimeFigureOut">
              <a:rPr lang="en-US" smtClean="0"/>
              <a:t>6/22/23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A274-9F78-5888-3DA6-CC03B697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4550A-2052-EAC8-444D-5FA4866D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E838-6447-F246-8E4C-B82AF45D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8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CF01D6-8800-BCFF-EEDF-D08555C2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D8FC-7E9F-A74E-BF60-22BDD2C3704E}" type="datetimeFigureOut">
              <a:rPr lang="en-US" smtClean="0"/>
              <a:t>6/22/23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5E2C3-271A-F3E1-A112-3DD4B514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1BF46-0E88-B90B-5516-CB2501FC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E838-6447-F246-8E4C-B82AF45D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8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B166-120C-AAD3-2035-15AE32E7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5C7A-D86E-4C87-A1B6-B3A2C2B17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93A43-08EB-5A94-BF1F-F2D99B143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22D79-702C-BA71-F0BD-07895F7B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D8FC-7E9F-A74E-BF60-22BDD2C3704E}" type="datetimeFigureOut">
              <a:rPr lang="en-US" smtClean="0"/>
              <a:t>6/22/23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D5068-DCC2-926D-6C3E-715E96A6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4878D-D3EE-7F1C-796E-0EAB4109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E838-6447-F246-8E4C-B82AF45D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2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CA5A-30C0-3A35-BAAE-950CEFCA1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9EF1B-8894-D9F8-59BA-608F85FAB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4ACA4-E0FD-A794-FAA8-9B9B7B905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D2690-B743-6130-BB0B-49D2D36F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D8FC-7E9F-A74E-BF60-22BDD2C3704E}" type="datetimeFigureOut">
              <a:rPr lang="en-US" smtClean="0"/>
              <a:t>6/22/23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7F613-49A0-94BC-5E1D-BF12465F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41691-803C-8F5C-F5C2-B024C6F7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E838-6447-F246-8E4C-B82AF45D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73621-5372-AEB6-A0CE-F97F0BFB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02BC2-0AD3-CAFE-AD4A-3E98E8252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267A1-3E25-9B4E-5E3A-3F36BACAF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2D8FC-7E9F-A74E-BF60-22BDD2C3704E}" type="datetimeFigureOut">
              <a:rPr lang="en-US" smtClean="0"/>
              <a:t>6/22/23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D648D-369E-E9C1-25A6-F68B20FE3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3E0BE-9D82-D692-5237-F50600E54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BE838-6447-F246-8E4C-B82AF45D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4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8CEB53D3-A5D1-C4F1-6714-E912423DF5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90728"/>
            <a:ext cx="3090672" cy="309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724DB-A648-2B7A-C3C8-B1B0DF937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2" y="1000125"/>
            <a:ext cx="77724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2CB7DD-3D2C-BD0B-CE90-7D503A7C8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36" y="829056"/>
            <a:ext cx="77724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5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0BF3F2-285A-4FEC-2B99-66FC180B2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36" y="743712"/>
            <a:ext cx="77724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7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6198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2023-06-22T09:13:52Z</dcterms:created>
  <dcterms:modified xsi:type="dcterms:W3CDTF">2023-06-26T16:32:33Z</dcterms:modified>
</cp:coreProperties>
</file>