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0C931-8190-474C-A271-829BD2BD0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F1911-11BF-2747-9D90-BF93E7E04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C1447-05E6-4E42-B1E6-C9CD357B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B0BC-97AE-934B-9EB2-C7E25AF3A618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04D34-2D93-444B-A525-459B7830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1F386-EAD1-9E49-B1EB-9DB80D74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F60C-913C-3241-B7DD-2FF89E79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8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D2B5C-4B24-2F48-A475-3B4C6318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B4E51-20E5-0843-A5CF-45853F1F3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C35C8-2781-CA4A-B8D3-6D133606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B0BC-97AE-934B-9EB2-C7E25AF3A618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91559-37D3-A843-B2C9-5DD2C381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96A20-3C22-2245-9B82-74BAA52E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F60C-913C-3241-B7DD-2FF89E79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8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6AA27-4860-5447-9C9C-54863C7C5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3F707-1D38-ED4A-AE40-FB2E19DB1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D9A3C-3A73-4A44-B9FE-66CBCE60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B0BC-97AE-934B-9EB2-C7E25AF3A618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96435-1E32-AF42-88ED-753F7CB3D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9EBDA-32A8-604E-A08E-C1048C40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F60C-913C-3241-B7DD-2FF89E79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8AFB-E833-914C-930E-954291D8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5E8D8-A6BF-6C4E-AAC7-19FD7D3C3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65026-208C-3D4C-A7D3-00681B0F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B0BC-97AE-934B-9EB2-C7E25AF3A618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3376A-943C-464E-8CF8-F0A4109D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5A951-482A-6847-8AB9-60CCAFA9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F60C-913C-3241-B7DD-2FF89E79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9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F9338-7A31-4142-A9FF-8229587B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825E7-899D-6B4A-A804-0C9CC9450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4ACE7-3DCC-9241-9C11-9F110929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B0BC-97AE-934B-9EB2-C7E25AF3A618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88787-848A-9249-A33E-3EE8B1ACE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B5226-FC6C-BC4E-A2B5-AF13763D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F60C-913C-3241-B7DD-2FF89E79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4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CA8EF-1080-DC4F-AA7D-2C16C3A5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223E0-EEE8-B74B-89CF-B995D0F20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A4EA7-F8E3-CA4A-9D81-7341B35B5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7C970-6D5B-5142-8236-909B592C0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B0BC-97AE-934B-9EB2-C7E25AF3A618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01650-45A9-FA48-A4E9-CA1EB1A13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F8321-C582-C543-BDF5-C7C46731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F60C-913C-3241-B7DD-2FF89E79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2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18F0-B886-E443-BF96-9F877561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FA990-1F4E-E946-A659-6D0B237A0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E93C5-3608-2548-B79A-62CE5E4D9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B9CAA-FD50-E745-BBBA-990751D60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EDF1C3-3F75-674D-9D03-2182304CA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DE137-FE46-0B42-8B9B-BF03CC97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B0BC-97AE-934B-9EB2-C7E25AF3A618}" type="datetimeFigureOut">
              <a:rPr lang="en-US" smtClean="0"/>
              <a:t>4/24/20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FF928-ED83-874A-8B20-8CEA9F4D8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1D15C-87A1-C44A-AC63-821B5D6E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F60C-913C-3241-B7DD-2FF89E79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2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90588-357D-894F-BE9E-7B6BFF90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6C7ECE-66EE-8747-96EE-7AF1E4E8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B0BC-97AE-934B-9EB2-C7E25AF3A618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28BEE-673C-BA4E-86F7-A45FFA6F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0710B-DE36-2246-B5CA-4EBBA622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F60C-913C-3241-B7DD-2FF89E79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8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C09213-0404-5343-89CE-F6335E6E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B0BC-97AE-934B-9EB2-C7E25AF3A618}" type="datetimeFigureOut">
              <a:rPr lang="en-US" smtClean="0"/>
              <a:t>4/24/20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ADAEA-ECD7-6B4C-9630-8661B971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AD10E-658A-9244-8319-C8006B19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F60C-913C-3241-B7DD-2FF89E79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9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08953-9ED7-0945-94F0-C93181EC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03A7-ECB0-D245-B6DD-849EFF37E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DDF32-6E3E-DB4D-9B32-0642E0EA2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B6857-FAEE-C64E-BE54-9147C2A5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B0BC-97AE-934B-9EB2-C7E25AF3A618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9A0D6-C7A5-204B-97F2-4685EF83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B2AF9-1433-C045-9B11-B3628B74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F60C-913C-3241-B7DD-2FF89E79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6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AED7-D5F5-3F44-A8D6-40E7EF5E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19B70-F9F8-FE45-96CF-09D741DF2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9589B-CA7B-264C-AEBC-53EAB094C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4CDC3-4337-3546-A4E2-CAA59DF1C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B0BC-97AE-934B-9EB2-C7E25AF3A618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8227B-1489-7D49-8AAE-EC94FBF8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D920F-E30A-BA4F-A6FE-2ABF43E7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F60C-913C-3241-B7DD-2FF89E79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7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C7A91E-D795-7049-BE26-D8660C5B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7D7A3-7FBE-0549-9C76-28ADF0833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93FDA-D0F1-B94E-881A-0724B2301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B0BC-97AE-934B-9EB2-C7E25AF3A618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C10D5-B9C3-1545-8F1E-5D487A9A3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663EA-87CC-BE46-B596-8AA1B2D6E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1F60C-913C-3241-B7DD-2FF89E79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9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F4EDBC-50A0-CF40-B226-B77624134237}"/>
              </a:ext>
            </a:extLst>
          </p:cNvPr>
          <p:cNvSpPr/>
          <p:nvPr/>
        </p:nvSpPr>
        <p:spPr>
          <a:xfrm>
            <a:off x="1563213" y="939113"/>
            <a:ext cx="9295627" cy="5388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B01C4-8F83-9F4A-B658-2508B93C1B91}"/>
              </a:ext>
            </a:extLst>
          </p:cNvPr>
          <p:cNvSpPr txBox="1"/>
          <p:nvPr/>
        </p:nvSpPr>
        <p:spPr>
          <a:xfrm>
            <a:off x="2448508" y="1138670"/>
            <a:ext cx="722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40737F-055A-8C4B-8AD0-126501206919}"/>
              </a:ext>
            </a:extLst>
          </p:cNvPr>
          <p:cNvSpPr/>
          <p:nvPr/>
        </p:nvSpPr>
        <p:spPr>
          <a:xfrm>
            <a:off x="2623207" y="2187430"/>
            <a:ext cx="3886757" cy="2891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AC5913-69CA-3743-8034-017E8532A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679" y="4616981"/>
            <a:ext cx="1096145" cy="8774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13CC0B-6425-334F-972B-0F1C4DBB7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206" y="3812749"/>
            <a:ext cx="1911027" cy="18339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35D8E1-3F8C-9247-A8FB-A6A63441E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415" y="1309131"/>
            <a:ext cx="2235200" cy="2133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A78F0D-D304-4C40-8951-E33B79182E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502" y="3039880"/>
            <a:ext cx="1013251" cy="10007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3FAC61-CE3A-0A46-9E9E-6C4222A52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2642" y="3002869"/>
            <a:ext cx="1013251" cy="1037731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F9133F-7F6D-E04F-9EE5-7C2D0B5FFBA6}"/>
              </a:ext>
            </a:extLst>
          </p:cNvPr>
          <p:cNvCxnSpPr>
            <a:cxnSpLocks/>
          </p:cNvCxnSpPr>
          <p:nvPr/>
        </p:nvCxnSpPr>
        <p:spPr>
          <a:xfrm flipV="1">
            <a:off x="3900244" y="3700682"/>
            <a:ext cx="1480525" cy="13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06C092-E158-5E48-B2FC-3CDE85AB468D}"/>
              </a:ext>
            </a:extLst>
          </p:cNvPr>
          <p:cNvCxnSpPr>
            <a:cxnSpLocks/>
          </p:cNvCxnSpPr>
          <p:nvPr/>
        </p:nvCxnSpPr>
        <p:spPr>
          <a:xfrm>
            <a:off x="515207" y="3714413"/>
            <a:ext cx="236365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7906B2-ABCD-8C4E-A7B1-DDFDECB5FF55}"/>
              </a:ext>
            </a:extLst>
          </p:cNvPr>
          <p:cNvCxnSpPr>
            <a:cxnSpLocks/>
          </p:cNvCxnSpPr>
          <p:nvPr/>
        </p:nvCxnSpPr>
        <p:spPr>
          <a:xfrm>
            <a:off x="6385753" y="3714413"/>
            <a:ext cx="1364453" cy="97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CE04BB-32DB-7643-B679-0D7D06FD56CB}"/>
              </a:ext>
            </a:extLst>
          </p:cNvPr>
          <p:cNvCxnSpPr>
            <a:cxnSpLocks/>
          </p:cNvCxnSpPr>
          <p:nvPr/>
        </p:nvCxnSpPr>
        <p:spPr>
          <a:xfrm flipH="1">
            <a:off x="3834038" y="3370282"/>
            <a:ext cx="15341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B99C69-5355-6F4C-A496-7587B69C90FD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389268" y="1966868"/>
            <a:ext cx="4481986" cy="1036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FDAEE84-9B91-DB45-B8B4-D0DC6311BF4F}"/>
              </a:ext>
            </a:extLst>
          </p:cNvPr>
          <p:cNvCxnSpPr>
            <a:cxnSpLocks/>
          </p:cNvCxnSpPr>
          <p:nvPr/>
        </p:nvCxnSpPr>
        <p:spPr>
          <a:xfrm flipH="1">
            <a:off x="6385753" y="2564433"/>
            <a:ext cx="1472258" cy="710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6ABF51-7BEE-9A41-80DD-F3B65DA64042}"/>
              </a:ext>
            </a:extLst>
          </p:cNvPr>
          <p:cNvCxnSpPr>
            <a:cxnSpLocks/>
          </p:cNvCxnSpPr>
          <p:nvPr/>
        </p:nvCxnSpPr>
        <p:spPr>
          <a:xfrm flipH="1">
            <a:off x="515207" y="3370282"/>
            <a:ext cx="23636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1B3784DB-0215-004A-8D72-31E44589B2B8}"/>
              </a:ext>
            </a:extLst>
          </p:cNvPr>
          <p:cNvSpPr/>
          <p:nvPr/>
        </p:nvSpPr>
        <p:spPr>
          <a:xfrm>
            <a:off x="1333160" y="3548020"/>
            <a:ext cx="540785" cy="57473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31FE2E3-E75C-C644-A4EC-5264B72E794F}"/>
              </a:ext>
            </a:extLst>
          </p:cNvPr>
          <p:cNvSpPr/>
          <p:nvPr/>
        </p:nvSpPr>
        <p:spPr>
          <a:xfrm>
            <a:off x="4296192" y="3566875"/>
            <a:ext cx="540785" cy="57473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BE7CB4-94B7-FD4B-AC3C-DBC61D96FBB8}"/>
              </a:ext>
            </a:extLst>
          </p:cNvPr>
          <p:cNvSpPr/>
          <p:nvPr/>
        </p:nvSpPr>
        <p:spPr>
          <a:xfrm>
            <a:off x="6748050" y="3916164"/>
            <a:ext cx="540785" cy="57473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51BAAF-52C8-6746-AD01-3C9A3957B0C8}"/>
              </a:ext>
            </a:extLst>
          </p:cNvPr>
          <p:cNvSpPr/>
          <p:nvPr/>
        </p:nvSpPr>
        <p:spPr>
          <a:xfrm>
            <a:off x="4288867" y="2912093"/>
            <a:ext cx="540785" cy="57473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4134436-2CEE-5844-8DAA-54509120C789}"/>
              </a:ext>
            </a:extLst>
          </p:cNvPr>
          <p:cNvSpPr/>
          <p:nvPr/>
        </p:nvSpPr>
        <p:spPr>
          <a:xfrm>
            <a:off x="5287242" y="2211513"/>
            <a:ext cx="540785" cy="57473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69A0BE8-9D72-AB4C-B0CC-835FE20F98DB}"/>
              </a:ext>
            </a:extLst>
          </p:cNvPr>
          <p:cNvSpPr/>
          <p:nvPr/>
        </p:nvSpPr>
        <p:spPr>
          <a:xfrm>
            <a:off x="1326541" y="2884416"/>
            <a:ext cx="540785" cy="57473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D9261B3-E59C-0F4F-8ECF-E6198A68B608}"/>
              </a:ext>
            </a:extLst>
          </p:cNvPr>
          <p:cNvSpPr/>
          <p:nvPr/>
        </p:nvSpPr>
        <p:spPr>
          <a:xfrm>
            <a:off x="6913410" y="2647391"/>
            <a:ext cx="540785" cy="57473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0E45A7-2C22-6440-A36E-EDE89DF43DAE}"/>
              </a:ext>
            </a:extLst>
          </p:cNvPr>
          <p:cNvSpPr txBox="1"/>
          <p:nvPr/>
        </p:nvSpPr>
        <p:spPr>
          <a:xfrm>
            <a:off x="1371686" y="3597094"/>
            <a:ext cx="4867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  <a:p>
            <a:r>
              <a:rPr lang="en-US" sz="1200" dirty="0"/>
              <a:t>REST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B8B683-1E90-2B4B-9002-06C5926A3176}"/>
              </a:ext>
            </a:extLst>
          </p:cNvPr>
          <p:cNvSpPr txBox="1"/>
          <p:nvPr/>
        </p:nvSpPr>
        <p:spPr>
          <a:xfrm>
            <a:off x="6899725" y="4045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F3C0FA-BE9C-F64D-8FB3-F44F4F11A732}"/>
              </a:ext>
            </a:extLst>
          </p:cNvPr>
          <p:cNvSpPr txBox="1"/>
          <p:nvPr/>
        </p:nvSpPr>
        <p:spPr>
          <a:xfrm>
            <a:off x="4439429" y="3007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E2DDB7-FC61-D043-A60D-188EC0465AC4}"/>
              </a:ext>
            </a:extLst>
          </p:cNvPr>
          <p:cNvSpPr txBox="1"/>
          <p:nvPr/>
        </p:nvSpPr>
        <p:spPr>
          <a:xfrm>
            <a:off x="5317311" y="2230145"/>
            <a:ext cx="5473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  <a:p>
            <a:r>
              <a:rPr lang="en-US" sz="1200" dirty="0"/>
              <a:t>Async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BB688D2-CFC0-F340-9EC2-D912A6C555F2}"/>
              </a:ext>
            </a:extLst>
          </p:cNvPr>
          <p:cNvSpPr txBox="1"/>
          <p:nvPr/>
        </p:nvSpPr>
        <p:spPr>
          <a:xfrm>
            <a:off x="1446090" y="30188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A3A29DC-FFA4-2041-9F5E-2D785055534F}"/>
              </a:ext>
            </a:extLst>
          </p:cNvPr>
          <p:cNvSpPr txBox="1"/>
          <p:nvPr/>
        </p:nvSpPr>
        <p:spPr>
          <a:xfrm>
            <a:off x="6892378" y="2594977"/>
            <a:ext cx="5473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7</a:t>
            </a:r>
          </a:p>
          <a:p>
            <a:r>
              <a:rPr lang="en-US" sz="1200" dirty="0"/>
              <a:t>Async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6F9E8E-7BAB-7042-B208-1FB8F9FDAC14}"/>
              </a:ext>
            </a:extLst>
          </p:cNvPr>
          <p:cNvSpPr txBox="1"/>
          <p:nvPr/>
        </p:nvSpPr>
        <p:spPr>
          <a:xfrm>
            <a:off x="4128021" y="281583"/>
            <a:ext cx="3326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SPRING BOOT CICD POC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772F18A-E0DC-6F46-8786-D8150668617F}"/>
              </a:ext>
            </a:extLst>
          </p:cNvPr>
          <p:cNvSpPr txBox="1"/>
          <p:nvPr/>
        </p:nvSpPr>
        <p:spPr>
          <a:xfrm>
            <a:off x="4339498" y="3599743"/>
            <a:ext cx="4867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  <a:p>
            <a:r>
              <a:rPr lang="en-US" sz="1200" dirty="0"/>
              <a:t>REST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A813F52E-D073-4B4B-B54E-267D2D74DB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5054" y="956882"/>
            <a:ext cx="716331" cy="8221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3FFF3D-6F26-114F-B223-78B23B25F1ED}"/>
              </a:ext>
            </a:extLst>
          </p:cNvPr>
          <p:cNvSpPr txBox="1"/>
          <p:nvPr/>
        </p:nvSpPr>
        <p:spPr>
          <a:xfrm>
            <a:off x="2918416" y="4141611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moduleA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847139-595E-5947-971C-FD1A04C7D9DC}"/>
              </a:ext>
            </a:extLst>
          </p:cNvPr>
          <p:cNvSpPr txBox="1"/>
          <p:nvPr/>
        </p:nvSpPr>
        <p:spPr>
          <a:xfrm>
            <a:off x="5336407" y="4122756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moduleB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707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8A3F4E-05D5-B04D-887C-942291A6B312}"/>
              </a:ext>
            </a:extLst>
          </p:cNvPr>
          <p:cNvSpPr/>
          <p:nvPr/>
        </p:nvSpPr>
        <p:spPr>
          <a:xfrm>
            <a:off x="1563213" y="939113"/>
            <a:ext cx="9295627" cy="5388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60959E-B97C-3A43-A42B-39E3DD7E1FD9}"/>
              </a:ext>
            </a:extLst>
          </p:cNvPr>
          <p:cNvSpPr/>
          <p:nvPr/>
        </p:nvSpPr>
        <p:spPr>
          <a:xfrm>
            <a:off x="2623207" y="2187430"/>
            <a:ext cx="3886757" cy="2891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114F36-AEE8-314C-9FCF-3A7E7486D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206" y="3812749"/>
            <a:ext cx="1911027" cy="1833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192AE8-98C6-1D42-917E-E90C8E76E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502" y="3039880"/>
            <a:ext cx="1013251" cy="1000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B879CB-FA2C-644E-826C-E301101A6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642" y="3002869"/>
            <a:ext cx="1013251" cy="103773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D884A7-3C13-674B-A818-E72EDC9C1C67}"/>
              </a:ext>
            </a:extLst>
          </p:cNvPr>
          <p:cNvCxnSpPr>
            <a:cxnSpLocks/>
          </p:cNvCxnSpPr>
          <p:nvPr/>
        </p:nvCxnSpPr>
        <p:spPr>
          <a:xfrm flipV="1">
            <a:off x="3900244" y="3700682"/>
            <a:ext cx="1480525" cy="13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87753E-F133-F84D-8545-94D62FDA0D2B}"/>
              </a:ext>
            </a:extLst>
          </p:cNvPr>
          <p:cNvCxnSpPr>
            <a:cxnSpLocks/>
          </p:cNvCxnSpPr>
          <p:nvPr/>
        </p:nvCxnSpPr>
        <p:spPr>
          <a:xfrm>
            <a:off x="515207" y="3714413"/>
            <a:ext cx="236365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A910AE-16AD-C546-B6AC-433E279590A9}"/>
              </a:ext>
            </a:extLst>
          </p:cNvPr>
          <p:cNvCxnSpPr>
            <a:cxnSpLocks/>
          </p:cNvCxnSpPr>
          <p:nvPr/>
        </p:nvCxnSpPr>
        <p:spPr>
          <a:xfrm>
            <a:off x="6385753" y="3714413"/>
            <a:ext cx="1364453" cy="97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0515F0-EC1A-EA42-ADC7-6B04BFB283FA}"/>
              </a:ext>
            </a:extLst>
          </p:cNvPr>
          <p:cNvCxnSpPr>
            <a:cxnSpLocks/>
          </p:cNvCxnSpPr>
          <p:nvPr/>
        </p:nvCxnSpPr>
        <p:spPr>
          <a:xfrm flipH="1">
            <a:off x="3834038" y="3370282"/>
            <a:ext cx="15341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1F64B0-A56D-9147-B629-F5458781E6D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389268" y="1966868"/>
            <a:ext cx="4481986" cy="1036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8CECFF-93B7-454E-B4F7-A602668207C9}"/>
              </a:ext>
            </a:extLst>
          </p:cNvPr>
          <p:cNvCxnSpPr>
            <a:cxnSpLocks/>
          </p:cNvCxnSpPr>
          <p:nvPr/>
        </p:nvCxnSpPr>
        <p:spPr>
          <a:xfrm flipH="1">
            <a:off x="6385753" y="2564433"/>
            <a:ext cx="1472258" cy="710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DE1090-9C26-3947-AE8F-95FCA9FE8BA7}"/>
              </a:ext>
            </a:extLst>
          </p:cNvPr>
          <p:cNvCxnSpPr>
            <a:cxnSpLocks/>
          </p:cNvCxnSpPr>
          <p:nvPr/>
        </p:nvCxnSpPr>
        <p:spPr>
          <a:xfrm flipH="1">
            <a:off x="515207" y="3370282"/>
            <a:ext cx="23636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7350A82-F85E-9D43-AFC1-54177EC4759D}"/>
              </a:ext>
            </a:extLst>
          </p:cNvPr>
          <p:cNvSpPr/>
          <p:nvPr/>
        </p:nvSpPr>
        <p:spPr>
          <a:xfrm>
            <a:off x="1333160" y="3548020"/>
            <a:ext cx="540785" cy="57473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272BE50-7184-364F-A37C-72A8E99C156A}"/>
              </a:ext>
            </a:extLst>
          </p:cNvPr>
          <p:cNvSpPr/>
          <p:nvPr/>
        </p:nvSpPr>
        <p:spPr>
          <a:xfrm>
            <a:off x="4296192" y="3566875"/>
            <a:ext cx="540785" cy="57473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517BDD-6B8C-D449-89EA-3D850D0113C2}"/>
              </a:ext>
            </a:extLst>
          </p:cNvPr>
          <p:cNvSpPr/>
          <p:nvPr/>
        </p:nvSpPr>
        <p:spPr>
          <a:xfrm>
            <a:off x="6748050" y="3916164"/>
            <a:ext cx="540785" cy="57473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0980D9-6602-3248-B878-55C496A31F42}"/>
              </a:ext>
            </a:extLst>
          </p:cNvPr>
          <p:cNvSpPr/>
          <p:nvPr/>
        </p:nvSpPr>
        <p:spPr>
          <a:xfrm>
            <a:off x="4288867" y="2912093"/>
            <a:ext cx="540785" cy="57473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D8A250-CF7D-E046-A0C6-34105215EA20}"/>
              </a:ext>
            </a:extLst>
          </p:cNvPr>
          <p:cNvSpPr/>
          <p:nvPr/>
        </p:nvSpPr>
        <p:spPr>
          <a:xfrm>
            <a:off x="5287242" y="2211513"/>
            <a:ext cx="540785" cy="57473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2975FB-62C0-DA43-90F4-8A94EA7B23CF}"/>
              </a:ext>
            </a:extLst>
          </p:cNvPr>
          <p:cNvSpPr/>
          <p:nvPr/>
        </p:nvSpPr>
        <p:spPr>
          <a:xfrm>
            <a:off x="1326541" y="2884416"/>
            <a:ext cx="540785" cy="57473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041E9E-8AE3-894E-B396-036BD8C96D88}"/>
              </a:ext>
            </a:extLst>
          </p:cNvPr>
          <p:cNvSpPr/>
          <p:nvPr/>
        </p:nvSpPr>
        <p:spPr>
          <a:xfrm>
            <a:off x="6913410" y="2647391"/>
            <a:ext cx="540785" cy="57473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3E46C3-5A18-4B4B-8C27-9C5B1BDF53B2}"/>
              </a:ext>
            </a:extLst>
          </p:cNvPr>
          <p:cNvSpPr txBox="1"/>
          <p:nvPr/>
        </p:nvSpPr>
        <p:spPr>
          <a:xfrm>
            <a:off x="1371686" y="3597094"/>
            <a:ext cx="4867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  <a:p>
            <a:r>
              <a:rPr lang="en-US" sz="1200" dirty="0"/>
              <a:t>REST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29C3F1-138A-0942-81DE-6F24D893FA16}"/>
              </a:ext>
            </a:extLst>
          </p:cNvPr>
          <p:cNvSpPr txBox="1"/>
          <p:nvPr/>
        </p:nvSpPr>
        <p:spPr>
          <a:xfrm>
            <a:off x="6899725" y="4045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F8DBC2-85A2-EF4F-9DE8-AA4B13CC9242}"/>
              </a:ext>
            </a:extLst>
          </p:cNvPr>
          <p:cNvSpPr txBox="1"/>
          <p:nvPr/>
        </p:nvSpPr>
        <p:spPr>
          <a:xfrm>
            <a:off x="4439429" y="3007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1B42DC-DB1C-384B-A982-402AB282932B}"/>
              </a:ext>
            </a:extLst>
          </p:cNvPr>
          <p:cNvSpPr txBox="1"/>
          <p:nvPr/>
        </p:nvSpPr>
        <p:spPr>
          <a:xfrm>
            <a:off x="5317311" y="2230145"/>
            <a:ext cx="5473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  <a:p>
            <a:r>
              <a:rPr lang="en-US" sz="1200" dirty="0"/>
              <a:t>Async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AEBE1F-E7C5-E646-9D54-6FBDF94958EE}"/>
              </a:ext>
            </a:extLst>
          </p:cNvPr>
          <p:cNvSpPr txBox="1"/>
          <p:nvPr/>
        </p:nvSpPr>
        <p:spPr>
          <a:xfrm>
            <a:off x="1446090" y="30188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61F7F6-B6DE-0F4C-9656-C137525DB580}"/>
              </a:ext>
            </a:extLst>
          </p:cNvPr>
          <p:cNvSpPr txBox="1"/>
          <p:nvPr/>
        </p:nvSpPr>
        <p:spPr>
          <a:xfrm>
            <a:off x="6892378" y="2594977"/>
            <a:ext cx="5473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7</a:t>
            </a:r>
          </a:p>
          <a:p>
            <a:r>
              <a:rPr lang="en-US" sz="1200" dirty="0"/>
              <a:t>Async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AAA6B5-B767-FD45-83D4-B0E459B2FDAA}"/>
              </a:ext>
            </a:extLst>
          </p:cNvPr>
          <p:cNvSpPr txBox="1"/>
          <p:nvPr/>
        </p:nvSpPr>
        <p:spPr>
          <a:xfrm>
            <a:off x="4128021" y="281583"/>
            <a:ext cx="3326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SPRING BOOT CICD POC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C5FC42-5AF1-CA47-A65F-2573C4028AD6}"/>
              </a:ext>
            </a:extLst>
          </p:cNvPr>
          <p:cNvSpPr txBox="1"/>
          <p:nvPr/>
        </p:nvSpPr>
        <p:spPr>
          <a:xfrm>
            <a:off x="4339498" y="3599743"/>
            <a:ext cx="4867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  <a:p>
            <a:r>
              <a:rPr lang="en-US" sz="1200" dirty="0"/>
              <a:t>REST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50FEA6-73F4-F343-9A5A-22C3FE566102}"/>
              </a:ext>
            </a:extLst>
          </p:cNvPr>
          <p:cNvSpPr txBox="1"/>
          <p:nvPr/>
        </p:nvSpPr>
        <p:spPr>
          <a:xfrm>
            <a:off x="2918416" y="4141611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moduleA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D52D6E-A536-A64F-AF16-67FD80123611}"/>
              </a:ext>
            </a:extLst>
          </p:cNvPr>
          <p:cNvSpPr txBox="1"/>
          <p:nvPr/>
        </p:nvSpPr>
        <p:spPr>
          <a:xfrm>
            <a:off x="5336407" y="4122756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moduleB</a:t>
            </a:r>
            <a:endParaRPr lang="en-US" sz="1600" dirty="0"/>
          </a:p>
        </p:txBody>
      </p:sp>
      <p:pic>
        <p:nvPicPr>
          <p:cNvPr id="36" name="Picture 35" descr="A picture containing table&#10;&#10;Description automatically generated">
            <a:extLst>
              <a:ext uri="{FF2B5EF4-FFF2-40B4-BE49-F238E27FC236}">
                <a16:creationId xmlns:a16="http://schemas.microsoft.com/office/drawing/2014/main" id="{9C57A4B9-F62C-FC40-A9B3-CEC7D15D9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826" y="1324588"/>
            <a:ext cx="2636961" cy="132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5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35</Words>
  <Application>Microsoft Macintosh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Arena</dc:creator>
  <cp:lastModifiedBy>Valerie Arena</cp:lastModifiedBy>
  <cp:revision>11</cp:revision>
  <dcterms:created xsi:type="dcterms:W3CDTF">2020-04-01T16:54:13Z</dcterms:created>
  <dcterms:modified xsi:type="dcterms:W3CDTF">2020-04-24T14:34:21Z</dcterms:modified>
</cp:coreProperties>
</file>