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1"/>
    <p:restoredTop sz="91613"/>
  </p:normalViewPr>
  <p:slideViewPr>
    <p:cSldViewPr snapToGrid="0" snapToObjects="1">
      <p:cViewPr varScale="1">
        <p:scale>
          <a:sx n="97" d="100"/>
          <a:sy n="97" d="100"/>
        </p:scale>
        <p:origin x="8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9D1D-13B9-414C-902B-C2D9F2D73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82E82-378D-F148-8B45-27847FC39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590BB-BB08-594E-A39E-18F78227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770-A5B4-BA46-BD8F-4DC1C953792C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AA0CE-C067-A84D-83C0-7584CF95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4D28B-A77E-A24C-A340-9C254515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626D-9278-494D-9E56-8B5A18FE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6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6C1C2-8597-C04E-8D66-80A0F825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BFFCA-B61B-7B42-9EB6-E331A390B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0B922-C8D0-F94D-9235-9A36E623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770-A5B4-BA46-BD8F-4DC1C953792C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1355E-7A07-C94A-A506-BA56B5AA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51D49-AA20-0746-9790-F06308AE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626D-9278-494D-9E56-8B5A18FE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7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B3D1E-7181-C74C-B16F-2051DD4D9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225B1-304C-C142-AD25-527E23394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A28CB-CC55-5642-A1B8-64C74122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770-A5B4-BA46-BD8F-4DC1C953792C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1ED89-5566-A440-B960-68061272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4BE69-0D3A-2C49-82CD-098B7DD1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626D-9278-494D-9E56-8B5A18FE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7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BA10-46DF-6844-A909-716D1514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1113C-A8F3-9448-B8E5-BDDA4D459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3FD4D-70C1-A040-91D1-EBD48806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770-A5B4-BA46-BD8F-4DC1C953792C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89D7E-BA83-494F-A141-6137ED971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EDC6A-15FB-6F44-9D71-4D8F2BE2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626D-9278-494D-9E56-8B5A18FE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2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9190-C59B-5A4F-86CF-942FCEAF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2ED57-715B-7241-B95B-10CC474CE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33712-50A4-E345-98BD-FE6F3E38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770-A5B4-BA46-BD8F-4DC1C953792C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711DA-1C38-EA46-ABA6-580C7D0E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AA6A4-CC36-BE40-808E-D56F8BAC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626D-9278-494D-9E56-8B5A18FE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9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CB6E-C5A2-1148-9827-62577169C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D9C5E-97A6-9043-80C6-B31C0B034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B2E58-4AB3-F54A-BC8A-6401B1A15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5E641-ED70-6C4C-BDD7-64DB8E92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770-A5B4-BA46-BD8F-4DC1C953792C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008D0-13DF-C84A-A2E6-0B5EC444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AAA21-48F1-944E-8304-FF60309D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626D-9278-494D-9E56-8B5A18FE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8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B326-C2D2-614E-9329-6F800A3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E4D30-109A-0C45-BBB2-AD2855F0C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79EF0-E6FD-B140-B807-581315CE9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6700B-2D67-9E4E-B9BF-0130C8D1C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BB780-1DCD-9548-9672-D12536DF6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D8C46E-0F40-AF44-874A-B476CC38A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770-A5B4-BA46-BD8F-4DC1C953792C}" type="datetimeFigureOut">
              <a:rPr lang="en-US" smtClean="0"/>
              <a:t>4/15/20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6D969-0449-0841-9C2F-7AFE0AFCD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DF008-402C-C043-913C-BB6F0011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626D-9278-494D-9E56-8B5A18FE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8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0030-F11D-F14B-8299-2CA71E72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B2C94-2220-E842-862A-B765B52B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770-A5B4-BA46-BD8F-4DC1C953792C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9D2F4-FC7F-B043-A1D9-8C78C721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757B0-94D4-2244-88A5-5E61CDBF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626D-9278-494D-9E56-8B5A18FE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9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4D18B-7997-414A-A482-07C22556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770-A5B4-BA46-BD8F-4DC1C953792C}" type="datetimeFigureOut">
              <a:rPr lang="en-US" smtClean="0"/>
              <a:t>4/15/20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387AB-FD8E-4E44-8F50-A9DA02C6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D379D-ECBD-534F-ADDE-80B57196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626D-9278-494D-9E56-8B5A18FE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7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6D97-5345-9446-B93C-9223B3FF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E473D-0805-D94A-A052-E5A98EF9D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66E78-9776-AC4A-B184-B710AB159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E1420-18F5-2E4B-877B-FAC70C71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770-A5B4-BA46-BD8F-4DC1C953792C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A9B04-81AD-604B-9FA1-61BE3504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35102-C66C-FC41-A47F-8522EA34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626D-9278-494D-9E56-8B5A18FE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5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89E82-269F-5647-B093-8A7B625A1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19FFA-7EE6-D148-9DD4-D590D6F7C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E7DC5-39C9-234A-91E6-C65E32C82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D3EFD-3BA3-F742-B832-8628DB77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770-A5B4-BA46-BD8F-4DC1C953792C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3CC42-9369-0E4A-AA3E-6DCCB3006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87B3B-827C-E149-BA8C-5FF41E84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626D-9278-494D-9E56-8B5A18FE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6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426D5-7751-CF4E-974C-BF1F8342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592DC-BF21-404A-8C42-62FA56842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D9CD5-68A5-D845-9BBA-31542362A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42770-A5B4-BA46-BD8F-4DC1C953792C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911B4-5695-3B4B-A9F1-BACDB7537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D3440-C26B-EC46-90DB-0462E16C2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6626D-9278-494D-9E56-8B5A18FE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tackoverflow.com/questions/21199333/azure-service-bus-subscribers-can-independently-subscribe-to-a-subscription-an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B75BA-F662-764F-9A5A-CD3ED451C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Cloud Config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56609-2FBA-A947-B82D-68611D3AD4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Settings Module</a:t>
            </a:r>
          </a:p>
        </p:txBody>
      </p:sp>
    </p:spTree>
    <p:extLst>
      <p:ext uri="{BB962C8B-B14F-4D97-AF65-F5344CB8AC3E}">
        <p14:creationId xmlns:p14="http://schemas.microsoft.com/office/powerpoint/2010/main" val="41913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1E14-45E1-C541-A8EA-0255EB4F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363"/>
            <a:ext cx="10515600" cy="5882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Demo</a:t>
            </a:r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D6E1055F-292F-064C-BB15-142D2AE79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191" y="887896"/>
            <a:ext cx="9674087" cy="5736741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869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3AA8E2-073F-5140-A9BC-AD5D1755CA74}"/>
              </a:ext>
            </a:extLst>
          </p:cNvPr>
          <p:cNvSpPr txBox="1"/>
          <p:nvPr/>
        </p:nvSpPr>
        <p:spPr>
          <a:xfrm>
            <a:off x="4965002" y="96865"/>
            <a:ext cx="2747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Client Startup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842321B2-5C89-0C4D-B69E-B442C3A6F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9" y="743196"/>
            <a:ext cx="6742781" cy="60179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CA4087-C108-E146-BC2A-C4920CD5C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170" y="743196"/>
            <a:ext cx="5012894" cy="19542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0658F4-F685-3C40-A19F-888ECF0FDC97}"/>
              </a:ext>
            </a:extLst>
          </p:cNvPr>
          <p:cNvSpPr txBox="1"/>
          <p:nvPr/>
        </p:nvSpPr>
        <p:spPr>
          <a:xfrm>
            <a:off x="10191968" y="743196"/>
            <a:ext cx="189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URI Format</a:t>
            </a:r>
          </a:p>
        </p:txBody>
      </p:sp>
      <p:pic>
        <p:nvPicPr>
          <p:cNvPr id="14" name="Picture 1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D5A2636-DE78-3340-8716-A12D5AADF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170" y="2697480"/>
            <a:ext cx="5012894" cy="40636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93A750-816C-8C4E-8CEB-C1E4693ED727}"/>
              </a:ext>
            </a:extLst>
          </p:cNvPr>
          <p:cNvSpPr txBox="1"/>
          <p:nvPr/>
        </p:nvSpPr>
        <p:spPr>
          <a:xfrm>
            <a:off x="10191968" y="2882146"/>
            <a:ext cx="173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Response</a:t>
            </a:r>
          </a:p>
        </p:txBody>
      </p:sp>
    </p:spTree>
    <p:extLst>
      <p:ext uri="{BB962C8B-B14F-4D97-AF65-F5344CB8AC3E}">
        <p14:creationId xmlns:p14="http://schemas.microsoft.com/office/powerpoint/2010/main" val="3808045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8271D3-EECF-7B49-99B9-708176159D17}"/>
              </a:ext>
            </a:extLst>
          </p:cNvPr>
          <p:cNvSpPr txBox="1"/>
          <p:nvPr/>
        </p:nvSpPr>
        <p:spPr>
          <a:xfrm>
            <a:off x="4965002" y="96865"/>
            <a:ext cx="3151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Settings Update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6907780D-07B6-F54E-A3C4-C80B01833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04" y="743196"/>
            <a:ext cx="10386391" cy="6114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690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FDFC0-A614-C147-B6F5-02171C2E6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104"/>
            <a:ext cx="10515600" cy="4251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Service Bus vs Event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AB7B3-8B52-1942-B833-7AD47E051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613" y="630622"/>
            <a:ext cx="11666483" cy="2995448"/>
          </a:xfrm>
        </p:spPr>
        <p:txBody>
          <a:bodyPr>
            <a:normAutofit fontScale="92500"/>
          </a:bodyPr>
          <a:lstStyle/>
          <a:p>
            <a:r>
              <a:rPr lang="en-US" dirty="0"/>
              <a:t>When you create a subscription to a topic it has a specific subscription name. </a:t>
            </a:r>
          </a:p>
          <a:p>
            <a:r>
              <a:rPr lang="en-US" dirty="0"/>
              <a:t>Any consumer that then starts requesting messages for that subscription name will compete for messages on that subscription. </a:t>
            </a:r>
          </a:p>
          <a:p>
            <a:r>
              <a:rPr lang="en-US" dirty="0"/>
              <a:t>If you want independent applications to each receive a copy of the message sent to a topic they will each have to create their own subscription to the topic. </a:t>
            </a:r>
          </a:p>
          <a:p>
            <a:r>
              <a:rPr lang="en-US" dirty="0"/>
              <a:t>You can almost view each subscription as a queue unto itself being fed by the topic.</a:t>
            </a:r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https://stackoverflow.com/questions/21199333/azure-service-bus-subscribers-can-independently-subscribe-to-a-subscription-an</a:t>
            </a:r>
            <a:endParaRPr lang="en-US" sz="1400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1EF67C-6C31-894A-ACFF-5BDA5C310E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8200" y="3761006"/>
            <a:ext cx="9637986" cy="2566741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5016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112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Spring Cloud Config</vt:lpstr>
      <vt:lpstr>Demo</vt:lpstr>
      <vt:lpstr>PowerPoint Presentation</vt:lpstr>
      <vt:lpstr>PowerPoint Presentation</vt:lpstr>
      <vt:lpstr>Service Bus vs Event Grid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 Config</dc:title>
  <dc:creator>Valerie Arena</dc:creator>
  <cp:lastModifiedBy>Valerie Arena</cp:lastModifiedBy>
  <cp:revision>12</cp:revision>
  <dcterms:created xsi:type="dcterms:W3CDTF">2020-04-14T18:16:26Z</dcterms:created>
  <dcterms:modified xsi:type="dcterms:W3CDTF">2020-04-15T16:07:22Z</dcterms:modified>
</cp:coreProperties>
</file>