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nglebert"/>
      <p:regular r:id="rId16"/>
    </p:embeddedFont>
    <p:embeddedFont>
      <p:font typeface="Bebas Neue"/>
      <p:regular r:id="rId17"/>
    </p:embeddedFont>
    <p:embeddedFont>
      <p:font typeface="Fira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FE397F-D73F-4608-A43E-60AE24D7ACE7}">
  <a:tblStyle styleId="{13FE397F-D73F-4608-A43E-60AE24D7AC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FiraSans-italic.fntdata"/><Relationship Id="rId21" Type="http://schemas.openxmlformats.org/officeDocument/2006/relationships/font" Target="fonts/Fira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ebasNeue-regular.fntdata"/><Relationship Id="rId16" Type="http://schemas.openxmlformats.org/officeDocument/2006/relationships/font" Target="fonts/Englebert-regular.fntdata"/><Relationship Id="rId19" Type="http://schemas.openxmlformats.org/officeDocument/2006/relationships/font" Target="fonts/FiraSans-bold.fntdata"/><Relationship Id="rId18" Type="http://schemas.openxmlformats.org/officeDocument/2006/relationships/font" Target="fonts/Fira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73ab8795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73ab8795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Valerie and Shannon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273ab879512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273ab879512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e6677b24e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e6677b24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Valerie: </a:t>
            </a:r>
            <a:endParaRPr/>
          </a:p>
          <a:p>
            <a:pPr indent="-298450" lvl="0" marL="457200" rtl="0" algn="l">
              <a:spcBef>
                <a:spcPts val="0"/>
              </a:spcBef>
              <a:spcAft>
                <a:spcPts val="0"/>
              </a:spcAft>
              <a:buSzPts val="1100"/>
              <a:buChar char="-"/>
            </a:pPr>
            <a:r>
              <a:rPr lang="en"/>
              <a:t>Will focus on the analysis approach for the first two aims today, and highlight the results from aim one but of course all of these have been explored and considered </a:t>
            </a:r>
            <a:endParaRPr/>
          </a:p>
          <a:p>
            <a:pPr indent="-298450" lvl="0" marL="457200" rtl="0" algn="l">
              <a:spcBef>
                <a:spcPts val="0"/>
              </a:spcBef>
              <a:spcAft>
                <a:spcPts val="0"/>
              </a:spcAft>
              <a:buSzPts val="1100"/>
              <a:buChar char="-"/>
            </a:pPr>
            <a:r>
              <a:rPr lang="en"/>
              <a:t>Are interested in 8 </a:t>
            </a:r>
            <a:r>
              <a:rPr lang="en"/>
              <a:t>predictors</a:t>
            </a:r>
            <a:r>
              <a:rPr lang="en"/>
              <a:t> of blood transfusion and </a:t>
            </a:r>
            <a:r>
              <a:rPr lang="en"/>
              <a:t>survival</a:t>
            </a:r>
            <a:r>
              <a:rPr lang="en"/>
              <a:t> </a:t>
            </a:r>
            <a:endParaRPr/>
          </a:p>
          <a:p>
            <a:pPr indent="-298450" lvl="0" marL="457200" rtl="0" algn="l">
              <a:spcBef>
                <a:spcPts val="0"/>
              </a:spcBef>
              <a:spcAft>
                <a:spcPts val="0"/>
              </a:spcAft>
              <a:buSzPts val="1100"/>
              <a:buChar char="-"/>
            </a:pPr>
            <a:r>
              <a:rPr lang="en"/>
              <a:t>With two outcomes (Blood transfusion and Survival, both of which we treated these as binary classification problems)</a:t>
            </a:r>
            <a:endParaRPr/>
          </a:p>
          <a:p>
            <a:pPr indent="-298450" lvl="0" marL="457200" rtl="0" algn="l">
              <a:spcBef>
                <a:spcPts val="0"/>
              </a:spcBef>
              <a:spcAft>
                <a:spcPts val="0"/>
              </a:spcAft>
              <a:buSzPts val="1100"/>
              <a:buChar char="-"/>
            </a:pPr>
            <a:r>
              <a:rPr lang="en"/>
              <a:t>We explored a few approaches, we fit many variations of logistic regression, and we explored Machines random forest </a:t>
            </a:r>
            <a:r>
              <a:rPr lang="en">
                <a:solidFill>
                  <a:schemeClr val="dk1"/>
                </a:solidFill>
              </a:rPr>
              <a:t> for both transfusion and survival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Why is this important? - To saves dogs lives and improve recovery! It would be nice if Vet Trauma professionals had clear guidelines to help make timely decisions in emergency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29d11c4c4c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29d11c4c4c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Valerie</a:t>
            </a:r>
            <a:endParaRPr/>
          </a:p>
          <a:p>
            <a:pPr indent="-298450" lvl="0" marL="457200" rtl="0" algn="l">
              <a:spcBef>
                <a:spcPts val="0"/>
              </a:spcBef>
              <a:spcAft>
                <a:spcPts val="0"/>
              </a:spcAft>
              <a:buSzPts val="1100"/>
              <a:buChar char="-"/>
            </a:pPr>
            <a:r>
              <a:rPr lang="en">
                <a:solidFill>
                  <a:schemeClr val="dk1"/>
                </a:solidFill>
              </a:rPr>
              <a:t>Started with ~30,000 observations </a:t>
            </a:r>
            <a:endParaRPr/>
          </a:p>
          <a:p>
            <a:pPr indent="-298450" lvl="0" marL="457200" rtl="0" algn="l">
              <a:spcBef>
                <a:spcPts val="0"/>
              </a:spcBef>
              <a:spcAft>
                <a:spcPts val="0"/>
              </a:spcAft>
              <a:buSzPts val="1100"/>
              <a:buChar char="-"/>
            </a:pPr>
            <a:r>
              <a:rPr lang="en"/>
              <a:t>Removed outliers</a:t>
            </a:r>
            <a:endParaRPr/>
          </a:p>
          <a:p>
            <a:pPr indent="-298450" lvl="0" marL="457200" rtl="0" algn="l">
              <a:spcBef>
                <a:spcPts val="0"/>
              </a:spcBef>
              <a:spcAft>
                <a:spcPts val="0"/>
              </a:spcAft>
              <a:buSzPts val="1100"/>
              <a:buChar char="-"/>
            </a:pPr>
            <a:r>
              <a:rPr lang="en"/>
              <a:t>Removed NAs for predictors and response variables (4 observations were missing either a transfusion or a survival variable)</a:t>
            </a:r>
            <a:endParaRPr/>
          </a:p>
          <a:p>
            <a:pPr indent="-298450" lvl="0" marL="457200" rtl="0" algn="l">
              <a:spcBef>
                <a:spcPts val="0"/>
              </a:spcBef>
              <a:spcAft>
                <a:spcPts val="0"/>
              </a:spcAft>
              <a:buSzPts val="1100"/>
              <a:buChar char="-"/>
            </a:pPr>
            <a:r>
              <a:rPr lang="en"/>
              <a:t>Recoded Survival from 3 categories to binary to treat all of our models as binary classification (survived vs (passed away or euthanized were combined)) were combined for modeling</a:t>
            </a:r>
            <a:endParaRPr/>
          </a:p>
          <a:p>
            <a:pPr indent="-298450" lvl="1" marL="914400" rtl="0" algn="l">
              <a:spcBef>
                <a:spcPts val="0"/>
              </a:spcBef>
              <a:spcAft>
                <a:spcPts val="0"/>
              </a:spcAft>
              <a:buSzPts val="1100"/>
              <a:buChar char="-"/>
            </a:pPr>
            <a:r>
              <a:rPr lang="en"/>
              <a:t>But we will provide summaries of the subcategories</a:t>
            </a:r>
            <a:endParaRPr/>
          </a:p>
          <a:p>
            <a:pPr indent="-298450" lvl="0" marL="457200" rtl="0" algn="l">
              <a:spcBef>
                <a:spcPts val="0"/>
              </a:spcBef>
              <a:spcAft>
                <a:spcPts val="0"/>
              </a:spcAft>
              <a:buSzPts val="1100"/>
              <a:buChar char="-"/>
            </a:pPr>
            <a:r>
              <a:rPr lang="en"/>
              <a:t>All variables were treated as numerical and continuous (although ATT and </a:t>
            </a:r>
            <a:r>
              <a:rPr lang="en"/>
              <a:t>Abdominal</a:t>
            </a:r>
            <a:r>
              <a:rPr lang="en"/>
              <a:t> </a:t>
            </a:r>
            <a:r>
              <a:rPr lang="en"/>
              <a:t>Fluid</a:t>
            </a:r>
            <a:r>
              <a:rPr lang="en"/>
              <a:t> are ordinal) </a:t>
            </a:r>
            <a:endParaRPr/>
          </a:p>
          <a:p>
            <a:pPr indent="-298450" lvl="1" marL="914400" rtl="0" algn="l">
              <a:spcBef>
                <a:spcPts val="0"/>
              </a:spcBef>
              <a:spcAft>
                <a:spcPts val="0"/>
              </a:spcAft>
              <a:buSzPts val="1100"/>
              <a:buChar char="-"/>
            </a:pPr>
            <a:r>
              <a:rPr lang="en"/>
              <a:t>This is often done</a:t>
            </a:r>
            <a:endParaRPr/>
          </a:p>
          <a:p>
            <a:pPr indent="-298450" lvl="0" marL="457200" rtl="0" algn="l">
              <a:spcBef>
                <a:spcPts val="0"/>
              </a:spcBef>
              <a:spcAft>
                <a:spcPts val="0"/>
              </a:spcAft>
              <a:buSzPts val="1100"/>
              <a:buChar char="-"/>
            </a:pPr>
            <a:r>
              <a:rPr lang="en"/>
              <a:t>“Normal Ranges” I’ll say these were what were provided by the researchers when removing outliers</a:t>
            </a:r>
            <a:endParaRPr/>
          </a:p>
          <a:p>
            <a:pPr indent="0" lvl="0" marL="4572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29d11c4c4c_0_1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29d11c4c4c_0_1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Shannon</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Imbalanced classes: — both of the response variables have EXTREME class imbalance</a:t>
            </a:r>
            <a:endParaRPr sz="1300"/>
          </a:p>
          <a:p>
            <a:pPr indent="-311150" lvl="1" marL="914400" rtl="0" algn="l">
              <a:spcBef>
                <a:spcPts val="0"/>
              </a:spcBef>
              <a:spcAft>
                <a:spcPts val="0"/>
              </a:spcAft>
              <a:buSzPts val="1300"/>
              <a:buChar char="-"/>
            </a:pPr>
            <a:r>
              <a:rPr lang="en" sz="1300"/>
              <a:t>only 1.25% of the more-than-30,000 dogs had Transfusions</a:t>
            </a:r>
            <a:endParaRPr sz="1300"/>
          </a:p>
          <a:p>
            <a:pPr indent="-311150" lvl="1" marL="914400" rtl="0" algn="l">
              <a:spcBef>
                <a:spcPts val="0"/>
              </a:spcBef>
              <a:spcAft>
                <a:spcPts val="0"/>
              </a:spcAft>
              <a:buSzPts val="1300"/>
              <a:buChar char="-"/>
            </a:pPr>
            <a:r>
              <a:rPr lang="en" sz="1300"/>
              <a:t>6.5% of these dogs passed away</a:t>
            </a:r>
            <a:endParaRPr sz="1300"/>
          </a:p>
          <a:p>
            <a:pPr indent="-311150" lvl="1" marL="914400" rtl="0" algn="l">
              <a:spcBef>
                <a:spcPts val="0"/>
              </a:spcBef>
              <a:spcAft>
                <a:spcPts val="0"/>
              </a:spcAft>
              <a:buSzPts val="1300"/>
              <a:buChar char="-"/>
            </a:pPr>
            <a:r>
              <a:rPr lang="en" sz="1300"/>
              <a:t>Why is this important? Classification algorithms rely on having balanced data—if our data are </a:t>
            </a:r>
            <a:r>
              <a:rPr lang="en" sz="1300"/>
              <a:t>imbalanced</a:t>
            </a:r>
            <a:r>
              <a:rPr lang="en" sz="1300"/>
              <a:t>, these algorithms will heavily favor the majority class for their predictions—this presents serious problems because:</a:t>
            </a:r>
            <a:endParaRPr sz="1300"/>
          </a:p>
          <a:p>
            <a:pPr indent="-311150" lvl="2" marL="1371600" rtl="0" algn="l">
              <a:spcBef>
                <a:spcPts val="0"/>
              </a:spcBef>
              <a:spcAft>
                <a:spcPts val="0"/>
              </a:spcAft>
              <a:buSzPts val="1300"/>
              <a:buChar char="-"/>
            </a:pPr>
            <a:r>
              <a:rPr lang="en" sz="1300"/>
              <a:t> the model will present as achieving high accuracy by assigning everything to the majority class, and we might not have enough </a:t>
            </a:r>
            <a:r>
              <a:rPr lang="en" sz="1300"/>
              <a:t>observations</a:t>
            </a:r>
            <a:r>
              <a:rPr lang="en" sz="1300"/>
              <a:t> from the minority class to make good predictions</a:t>
            </a:r>
            <a:endParaRPr sz="1300"/>
          </a:p>
          <a:p>
            <a:pPr indent="-311150" lvl="2" marL="1371600" rtl="0" algn="l">
              <a:spcBef>
                <a:spcPts val="0"/>
              </a:spcBef>
              <a:spcAft>
                <a:spcPts val="0"/>
              </a:spcAft>
              <a:buSzPts val="1300"/>
              <a:buChar char="-"/>
            </a:pPr>
            <a:r>
              <a:rPr lang="en" sz="1300"/>
              <a:t> </a:t>
            </a:r>
            <a:r>
              <a:rPr lang="en" sz="1300">
                <a:solidFill>
                  <a:schemeClr val="dk1"/>
                </a:solidFill>
              </a:rPr>
              <a:t>So there might be dogs needing transfusions who are not captured</a:t>
            </a:r>
            <a:endParaRPr sz="1300" strike="sngStrike"/>
          </a:p>
          <a:p>
            <a:pPr indent="-311150" lvl="0" marL="457200" rtl="0" algn="l">
              <a:spcBef>
                <a:spcPts val="0"/>
              </a:spcBef>
              <a:spcAft>
                <a:spcPts val="0"/>
              </a:spcAft>
              <a:buSzPts val="1300"/>
              <a:buChar char="-"/>
            </a:pPr>
            <a:r>
              <a:rPr lang="en" sz="1300"/>
              <a:t>We also had a high </a:t>
            </a:r>
            <a:r>
              <a:rPr lang="en" sz="1300"/>
              <a:t>prevalence</a:t>
            </a:r>
            <a:r>
              <a:rPr lang="en" sz="1300"/>
              <a:t> of missing data</a:t>
            </a:r>
            <a:endParaRPr sz="1300"/>
          </a:p>
          <a:p>
            <a:pPr indent="-311150" lvl="1" marL="914400" rtl="0" algn="l">
              <a:spcBef>
                <a:spcPts val="0"/>
              </a:spcBef>
              <a:spcAft>
                <a:spcPts val="0"/>
              </a:spcAft>
              <a:buSzPts val="1300"/>
              <a:buChar char="-"/>
            </a:pPr>
            <a:r>
              <a:rPr lang="en" sz="1300"/>
              <a:t>Particularly</a:t>
            </a:r>
            <a:r>
              <a:rPr lang="en" sz="1300"/>
              <a:t> when we attempt multi-variate models, we need to take </a:t>
            </a:r>
            <a:r>
              <a:rPr lang="en" sz="1300"/>
              <a:t>complete</a:t>
            </a:r>
            <a:r>
              <a:rPr lang="en" sz="1300"/>
              <a:t> cases (so we throw away a lot of observations) shrinks our sample size to 2280 </a:t>
            </a:r>
            <a:endParaRPr sz="1300"/>
          </a:p>
          <a:p>
            <a:pPr indent="-311150" lvl="0" marL="457200" rtl="0" algn="l">
              <a:spcBef>
                <a:spcPts val="0"/>
              </a:spcBef>
              <a:spcAft>
                <a:spcPts val="0"/>
              </a:spcAft>
              <a:buSzPts val="1300"/>
              <a:buChar char="-"/>
            </a:pPr>
            <a:r>
              <a:rPr lang="en" sz="1300"/>
              <a:t>Transfusion Variable</a:t>
            </a:r>
            <a:endParaRPr sz="1300"/>
          </a:p>
          <a:p>
            <a:pPr indent="-311150" lvl="1" marL="914400" rtl="0" algn="l">
              <a:spcBef>
                <a:spcPts val="0"/>
              </a:spcBef>
              <a:spcAft>
                <a:spcPts val="0"/>
              </a:spcAft>
              <a:buSzPts val="1300"/>
              <a:buChar char="-"/>
            </a:pPr>
            <a:r>
              <a:rPr lang="en" sz="1300"/>
              <a:t>We want to be careful w/ our language and stress that what are actually modeling w/ transfusion is those who received transfusions—we are not </a:t>
            </a:r>
            <a:r>
              <a:rPr lang="en" sz="1300"/>
              <a:t>actually</a:t>
            </a:r>
            <a:r>
              <a:rPr lang="en" sz="1300"/>
              <a:t> modeling who NEEDS a transfusion </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29d11c4c4c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29d11c4c4c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Shannon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applied different versions of a logistic regression model</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Baseline Model</a:t>
            </a:r>
            <a:endParaRPr sz="1300"/>
          </a:p>
          <a:p>
            <a:pPr indent="-311150" lvl="1" marL="914400" rtl="0" algn="l">
              <a:spcBef>
                <a:spcPts val="0"/>
              </a:spcBef>
              <a:spcAft>
                <a:spcPts val="0"/>
              </a:spcAft>
              <a:buSzPts val="1300"/>
              <a:buAutoNum type="alphaLcPeriod"/>
            </a:pPr>
            <a:r>
              <a:rPr lang="en" sz="1300"/>
              <a:t>We started by fitting a classic logistic regression with the each predictor and the transfusion response variable</a:t>
            </a:r>
            <a:endParaRPr sz="1300"/>
          </a:p>
          <a:p>
            <a:pPr indent="-311150" lvl="1" marL="914400" rtl="0" algn="l">
              <a:spcBef>
                <a:spcPts val="0"/>
              </a:spcBef>
              <a:spcAft>
                <a:spcPts val="0"/>
              </a:spcAft>
              <a:buSzPts val="1300"/>
              <a:buAutoNum type="alphaLcPeriod"/>
            </a:pPr>
            <a:r>
              <a:rPr lang="en" sz="1300"/>
              <a:t>As you can see in the chart, this tended to misclassifying everything as the majority class</a:t>
            </a:r>
            <a:endParaRPr sz="1300"/>
          </a:p>
          <a:p>
            <a:pPr indent="0" lvl="0" marL="0" rtl="0" algn="l">
              <a:spcBef>
                <a:spcPts val="0"/>
              </a:spcBef>
              <a:spcAft>
                <a:spcPts val="0"/>
              </a:spcAft>
              <a:buNone/>
            </a:pPr>
            <a:r>
              <a:rPr lang="en" sz="1300"/>
              <a:t>The next four models apply </a:t>
            </a:r>
            <a:r>
              <a:rPr lang="en" sz="1300"/>
              <a:t>weighting</a:t>
            </a:r>
            <a:r>
              <a:rPr lang="en" sz="1300"/>
              <a:t> techniques to try to account for this imbalance</a:t>
            </a:r>
            <a:endParaRPr sz="1300"/>
          </a:p>
          <a:p>
            <a:pPr indent="-311150" lvl="0" marL="457200" rtl="0" algn="l">
              <a:spcBef>
                <a:spcPts val="0"/>
              </a:spcBef>
              <a:spcAft>
                <a:spcPts val="0"/>
              </a:spcAft>
              <a:buSzPts val="1300"/>
              <a:buAutoNum type="arabicPeriod"/>
            </a:pPr>
            <a:r>
              <a:rPr lang="en" sz="1300"/>
              <a:t>Models 2 &amp; 3 both still use the full effective sample size</a:t>
            </a:r>
            <a:endParaRPr sz="1300"/>
          </a:p>
          <a:p>
            <a:pPr indent="-311150" lvl="1" marL="914400" rtl="0" algn="l">
              <a:spcBef>
                <a:spcPts val="0"/>
              </a:spcBef>
              <a:spcAft>
                <a:spcPts val="0"/>
              </a:spcAft>
              <a:buSzPts val="1300"/>
              <a:buAutoNum type="alphaLcPeriod"/>
            </a:pPr>
            <a:r>
              <a:rPr lang="en" sz="1300"/>
              <a:t>We adjusted the weights of each class to account for the </a:t>
            </a:r>
            <a:r>
              <a:rPr lang="en" sz="1300"/>
              <a:t>imbalances, and did so at different points in the analysis</a:t>
            </a:r>
            <a:endParaRPr sz="1300"/>
          </a:p>
          <a:p>
            <a:pPr indent="-311150" lvl="1" marL="914400" rtl="0" algn="l">
              <a:spcBef>
                <a:spcPts val="0"/>
              </a:spcBef>
              <a:spcAft>
                <a:spcPts val="0"/>
              </a:spcAft>
              <a:buSzPts val="1300"/>
              <a:buAutoNum type="alphaLcPeriod"/>
            </a:pPr>
            <a:r>
              <a:rPr lang="en" sz="1300"/>
              <a:t>So in model 2, we fit the model just as we fit the baseline model, and then applied different </a:t>
            </a:r>
            <a:r>
              <a:rPr lang="en" sz="1300"/>
              <a:t>probability</a:t>
            </a:r>
            <a:r>
              <a:rPr lang="en" sz="1300"/>
              <a:t> threshold for </a:t>
            </a:r>
            <a:r>
              <a:rPr lang="en" sz="1300"/>
              <a:t>classification</a:t>
            </a:r>
            <a:r>
              <a:rPr lang="en" sz="1300"/>
              <a:t> </a:t>
            </a:r>
            <a:endParaRPr sz="1300"/>
          </a:p>
          <a:p>
            <a:pPr indent="-311150" lvl="1" marL="914400" rtl="0" algn="l">
              <a:spcBef>
                <a:spcPts val="0"/>
              </a:spcBef>
              <a:spcAft>
                <a:spcPts val="0"/>
              </a:spcAft>
              <a:buSzPts val="1300"/>
              <a:buAutoNum type="alphaLcPeriod"/>
            </a:pPr>
            <a:r>
              <a:rPr lang="en" sz="1300"/>
              <a:t>For model 3, we adjusted the prior weights ahead of time so that the minority class would be more </a:t>
            </a:r>
            <a:r>
              <a:rPr lang="en" sz="1300"/>
              <a:t>heavily</a:t>
            </a:r>
            <a:r>
              <a:rPr lang="en" sz="1300"/>
              <a:t> weighted during the modeling process.</a:t>
            </a:r>
            <a:endParaRPr sz="1300"/>
          </a:p>
          <a:p>
            <a:pPr indent="-311150" lvl="0" marL="457200" rtl="0" algn="l">
              <a:spcBef>
                <a:spcPts val="0"/>
              </a:spcBef>
              <a:spcAft>
                <a:spcPts val="0"/>
              </a:spcAft>
              <a:buSzPts val="1300"/>
              <a:buAutoNum type="arabicPeriod"/>
            </a:pPr>
            <a:r>
              <a:rPr lang="en" sz="1300"/>
              <a:t>For models 4 &amp; 5 we experimented with sampling to adjust the classes to a 50/50 split (different from the effective sample size)</a:t>
            </a:r>
            <a:endParaRPr sz="1300"/>
          </a:p>
          <a:p>
            <a:pPr indent="-311150" lvl="1" marL="914400" rtl="0" algn="l">
              <a:spcBef>
                <a:spcPts val="0"/>
              </a:spcBef>
              <a:spcAft>
                <a:spcPts val="0"/>
              </a:spcAft>
              <a:buSzPts val="1300"/>
              <a:buAutoNum type="alphaLcPeriod"/>
            </a:pPr>
            <a:r>
              <a:rPr lang="en" sz="1300"/>
              <a:t>So, in model 4, we randomly sampled from the transfusion cases, to bring the data set into balance, which means we are repeating observations from the minority class</a:t>
            </a:r>
            <a:endParaRPr sz="1300"/>
          </a:p>
          <a:p>
            <a:pPr indent="-311150" lvl="1" marL="914400" rtl="0" algn="l">
              <a:spcBef>
                <a:spcPts val="0"/>
              </a:spcBef>
              <a:spcAft>
                <a:spcPts val="0"/>
              </a:spcAft>
              <a:buSzPts val="1300"/>
              <a:buAutoNum type="alphaLcPeriod"/>
            </a:pPr>
            <a:r>
              <a:rPr lang="en" sz="1300"/>
              <a:t>So, in </a:t>
            </a:r>
            <a:r>
              <a:rPr lang="en" sz="1300"/>
              <a:t>model</a:t>
            </a:r>
            <a:r>
              <a:rPr lang="en" sz="1300"/>
              <a:t> 5, we randomly </a:t>
            </a:r>
            <a:r>
              <a:rPr lang="en" sz="1300"/>
              <a:t>selected</a:t>
            </a:r>
            <a:r>
              <a:rPr lang="en" sz="1300"/>
              <a:t> a subset of non-transfusion cases to bring into balance with transfusion/non-transfusion cases</a:t>
            </a:r>
            <a:endParaRPr sz="1300"/>
          </a:p>
          <a:p>
            <a:pPr indent="0" lvl="0" marL="0" rtl="0" algn="l">
              <a:spcBef>
                <a:spcPts val="0"/>
              </a:spcBef>
              <a:spcAft>
                <a:spcPts val="0"/>
              </a:spcAft>
              <a:buNone/>
            </a:pPr>
            <a:r>
              <a:rPr lang="en" sz="1300"/>
              <a:t>We see in the chart that our ability to properly classify transfusion cases is increased considerably — the results are different for each of the predictors</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273ab87951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273ab87951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Valerie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As I was thinking of possible approaches, it seemed that a decision tree might be best for finding clear cut points and it would be more appropriate when working with univariate or few predictors (as compared to more “deep” learning models, like a neural-net, but that doesn’t give us much information about the variables). Other methods might provide high accuracy, but we would sacrifice interpretability of our prediction variables.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Initially attempted the ctree (decision ctree function in R), but that had less tuning parameters, and really just misclassified everything as the majority class. Random forest had more tuning parameters within R</a:t>
            </a:r>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Fit using RandomForest In the RandomForest R package, I know there are a few ways we could do this, but that is what we landed on</a:t>
            </a:r>
            <a:endParaRPr>
              <a:solidFill>
                <a:schemeClr val="dk1"/>
              </a:solidFill>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For both survival and </a:t>
            </a:r>
            <a:r>
              <a:rPr lang="en"/>
              <a:t>transfusion</a:t>
            </a:r>
            <a:r>
              <a:rPr lang="en"/>
              <a:t>, we fit univariate models with the 8 predictors. Then also looked at multi-variable </a:t>
            </a:r>
            <a:r>
              <a:rPr lang="en"/>
              <a:t>models</a:t>
            </a:r>
            <a:r>
              <a:rPr lang="en"/>
              <a:t>. </a:t>
            </a:r>
            <a:r>
              <a:rPr lang="en">
                <a:solidFill>
                  <a:schemeClr val="dk1"/>
                </a:solidFill>
              </a:rPr>
              <a:t>Initially explored covariates, but using univariate models made it simpler to provide cut points and the covariates were almost always less important on the variable importances, (tried weight and trauma type and blood transfusion within survival)</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With all of the models I fit I took an 80/20 split of training and test data, with the test data uses to assess accuracy and evaluate model fit.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 adjusted the weights of the sampling classes to to account for the class imbalance with a 10:3 ratio of the majority to minority classes.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In the case of transfusion, I forced there to be 2 nodes so that we would get a strict cut-off point for our transfusion classification and those are summarized here along with the prediction accuracy and area under the ROC curve.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ATT performs the best with Base Excess, Total Solids, and Glucose doing reasonably well, and the rest certainly not doing well enough to save lives. Again, just want to caution against looking at accuracy alone and the AUC would </a:t>
            </a:r>
            <a:r>
              <a:rPr lang="en"/>
              <a:t>probably be a better metric for evaluation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73ab879512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73ab879512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Shannon</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Let’s dig into the preliminary results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logistic regression results will be forthcoming in the report, we are working on deciding which of the 5 methods will be best for survival.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 all cases the total trauma score seemed to have the strongest association with both transfusion and potential for mortality</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In the variable importance plot for survival, ATT was a much stronger predictor, that we did not fit a model with a subset of predictors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 all cases, it also appears that ionized calcium is probably the worst performer, and is basically uninformative (misclassified everything as the majority class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 transfusion, we can see it was a bit easier to model, you can see in the case of survival, there are several that perform almost as poorly as iCA</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You can see there are some full models for the random forest, these included all predictors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For transfusion, we fit a sub model with the top three predictors based on variable importance from the full model (ATT score, PCV, and Total Solids) (GRAY LINE)</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273ab879512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273ab879512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Valerie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We do see some slight variation in the results, based on the different methods because these methods optimize different things. </a:t>
            </a:r>
            <a:endParaRPr sz="1400"/>
          </a:p>
          <a:p>
            <a:pPr indent="-317500" lvl="1" marL="914400" rtl="0" algn="l">
              <a:spcBef>
                <a:spcPts val="0"/>
              </a:spcBef>
              <a:spcAft>
                <a:spcPts val="0"/>
              </a:spcAft>
              <a:buSzPts val="1400"/>
              <a:buChar char="-"/>
            </a:pPr>
            <a:r>
              <a:rPr lang="en" sz="1400"/>
              <a:t>So, if the goal is to find clear cut-points that can easily be applied in a clinical setting RF could have more potential</a:t>
            </a:r>
            <a:endParaRPr sz="1400"/>
          </a:p>
          <a:p>
            <a:pPr indent="-317500" lvl="1" marL="914400" rtl="0" algn="l">
              <a:spcBef>
                <a:spcPts val="0"/>
              </a:spcBef>
              <a:spcAft>
                <a:spcPts val="0"/>
              </a:spcAft>
              <a:buSzPts val="1400"/>
              <a:buChar char="-"/>
            </a:pPr>
            <a:r>
              <a:rPr lang="en" sz="1400"/>
              <a:t>If the goal is to make sure we are accurately </a:t>
            </a:r>
            <a:r>
              <a:rPr lang="en" sz="1400"/>
              <a:t>classifying</a:t>
            </a:r>
            <a:r>
              <a:rPr lang="en" sz="1400"/>
              <a:t> those in need of transfusion, logistic regression might perform better; however this requires statistical software</a:t>
            </a:r>
            <a:endParaRPr sz="1400"/>
          </a:p>
          <a:p>
            <a:pPr indent="-317500" lvl="0" marL="457200" rtl="0" algn="l">
              <a:spcBef>
                <a:spcPts val="0"/>
              </a:spcBef>
              <a:spcAft>
                <a:spcPts val="0"/>
              </a:spcAft>
              <a:buSzPts val="1400"/>
              <a:buChar char="-"/>
            </a:pPr>
            <a:r>
              <a:rPr lang="en" sz="1400"/>
              <a:t>We didn’t spend as much time on multivariate models because we were not sure how these would be applied in a clinical setting and thought univariate cut-off </a:t>
            </a:r>
            <a:r>
              <a:rPr lang="en" sz="1400"/>
              <a:t>points</a:t>
            </a:r>
            <a:r>
              <a:rPr lang="en" sz="1400"/>
              <a:t> were of more interest</a:t>
            </a:r>
            <a:endParaRPr sz="1400"/>
          </a:p>
          <a:p>
            <a:pPr indent="-317500" lvl="0" marL="457200" rtl="0" algn="l">
              <a:spcBef>
                <a:spcPts val="0"/>
              </a:spcBef>
              <a:spcAft>
                <a:spcPts val="0"/>
              </a:spcAft>
              <a:buSzPts val="1400"/>
              <a:buChar char="-"/>
            </a:pPr>
            <a:r>
              <a:rPr lang="en" sz="1400"/>
              <a:t>Survival is more difficult to model based on the findings we have so far</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273ab879512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273ab879512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Valerie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While it might not be in the scope of this project, there could be other covariates for survival to explore</a:t>
            </a:r>
            <a:endParaRPr/>
          </a:p>
          <a:p>
            <a:pPr indent="-298450" lvl="0" marL="457200" rtl="0" algn="l">
              <a:spcBef>
                <a:spcPts val="0"/>
              </a:spcBef>
              <a:spcAft>
                <a:spcPts val="0"/>
              </a:spcAft>
              <a:buSzPts val="1100"/>
              <a:buChar char="-"/>
            </a:pPr>
            <a:r>
              <a:rPr lang="en"/>
              <a:t>Thinking about survival, if we believe there is a relationship with transfusion we could further explore how transfusion mediates survival. </a:t>
            </a:r>
            <a:endParaRPr/>
          </a:p>
          <a:p>
            <a:pPr indent="-298450" lvl="1" marL="914400" rtl="0" algn="l">
              <a:spcBef>
                <a:spcPts val="0"/>
              </a:spcBef>
              <a:spcAft>
                <a:spcPts val="0"/>
              </a:spcAft>
              <a:buSzPts val="1100"/>
              <a:buChar char="-"/>
            </a:pPr>
            <a:r>
              <a:rPr lang="en"/>
              <a:t>So if we think that mortality rate was higher among those who </a:t>
            </a:r>
            <a:r>
              <a:rPr lang="en"/>
              <a:t>received</a:t>
            </a:r>
            <a:r>
              <a:rPr lang="en"/>
              <a:t> transfusion because experienced severely injured, this might be important to explore</a:t>
            </a:r>
            <a:endParaRPr/>
          </a:p>
          <a:p>
            <a:pPr indent="-298450" lvl="0" marL="457200" rtl="0" algn="l">
              <a:spcBef>
                <a:spcPts val="0"/>
              </a:spcBef>
              <a:spcAft>
                <a:spcPts val="0"/>
              </a:spcAft>
              <a:buSzPts val="1100"/>
              <a:buChar char="-"/>
            </a:pPr>
            <a:r>
              <a:rPr lang="en"/>
              <a:t>We can for both response variables, </a:t>
            </a:r>
            <a:r>
              <a:rPr lang="en"/>
              <a:t>explore</a:t>
            </a:r>
            <a:r>
              <a:rPr lang="en"/>
              <a:t> other ML algorithms or approaches to see if those improve compared to the more “basic” random forest approach?</a:t>
            </a:r>
            <a:endParaRPr/>
          </a:p>
          <a:p>
            <a:pPr indent="-298450" lvl="0" marL="457200" rtl="0" algn="l">
              <a:spcBef>
                <a:spcPts val="0"/>
              </a:spcBef>
              <a:spcAft>
                <a:spcPts val="0"/>
              </a:spcAft>
              <a:buSzPts val="1100"/>
              <a:buChar char="-"/>
            </a:pPr>
            <a:r>
              <a:rPr lang="en"/>
              <a:t>There are other data balancing and resampling techniques out there that we haven’t tried. We have done our best to account for this within the scope of the project, but there could be other methods out there</a:t>
            </a:r>
            <a:endParaRPr/>
          </a:p>
          <a:p>
            <a:pPr indent="-298450" lvl="1" marL="914400" rtl="0" algn="l">
              <a:spcBef>
                <a:spcPts val="0"/>
              </a:spcBef>
              <a:spcAft>
                <a:spcPts val="0"/>
              </a:spcAft>
              <a:buSzPts val="1100"/>
              <a:buChar char="-"/>
            </a:pPr>
            <a:r>
              <a:rPr lang="en"/>
              <a:t>We could dive deeper into the ones we already did. </a:t>
            </a:r>
            <a:endParaRPr/>
          </a:p>
          <a:p>
            <a:pPr indent="-298450" lvl="0" marL="457200" rtl="0" algn="l">
              <a:spcBef>
                <a:spcPts val="0"/>
              </a:spcBef>
              <a:spcAft>
                <a:spcPts val="0"/>
              </a:spcAft>
              <a:buSzPts val="1100"/>
              <a:buChar char="-"/>
            </a:pPr>
            <a:r>
              <a:rPr lang="en"/>
              <a:t>Explore interactions between combinations of variables</a:t>
            </a:r>
            <a:endParaRPr/>
          </a:p>
          <a:p>
            <a:pPr indent="-298450" lvl="0" marL="457200" rtl="0" algn="l">
              <a:spcBef>
                <a:spcPts val="0"/>
              </a:spcBef>
              <a:spcAft>
                <a:spcPts val="0"/>
              </a:spcAft>
              <a:buSzPts val="1100"/>
              <a:buChar char="-"/>
            </a:pPr>
            <a:r>
              <a:rPr lang="en"/>
              <a:t>So, you might notice these all have question marks, we will see what there’s time for in the next week of the class. But, if we don’t have the opportunity to further explore this data, it’s a starting point, that maybe the researchers or others can expand upon.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Skipped this slide for the sake of time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42675" y="321175"/>
            <a:ext cx="8458707" cy="4287333"/>
          </a:xfrm>
          <a:custGeom>
            <a:rect b="b" l="l" r="r" t="t"/>
            <a:pathLst>
              <a:path extrusionOk="0" h="92579" w="109750">
                <a:moveTo>
                  <a:pt x="55074" y="0"/>
                </a:moveTo>
                <a:cubicBezTo>
                  <a:pt x="42379" y="0"/>
                  <a:pt x="29669" y="3991"/>
                  <a:pt x="19301" y="11831"/>
                </a:cubicBezTo>
                <a:cubicBezTo>
                  <a:pt x="14086" y="15773"/>
                  <a:pt x="9378" y="20695"/>
                  <a:pt x="6491" y="26779"/>
                </a:cubicBezTo>
                <a:cubicBezTo>
                  <a:pt x="4557" y="30852"/>
                  <a:pt x="3487" y="35335"/>
                  <a:pt x="2788" y="39837"/>
                </a:cubicBezTo>
                <a:cubicBezTo>
                  <a:pt x="1" y="57762"/>
                  <a:pt x="3067" y="76642"/>
                  <a:pt x="11226" y="92577"/>
                </a:cubicBezTo>
                <a:lnTo>
                  <a:pt x="105805" y="92579"/>
                </a:lnTo>
                <a:cubicBezTo>
                  <a:pt x="106679" y="91200"/>
                  <a:pt x="107295" y="89615"/>
                  <a:pt x="107772" y="88021"/>
                </a:cubicBezTo>
                <a:cubicBezTo>
                  <a:pt x="109749" y="81431"/>
                  <a:pt x="109654" y="74152"/>
                  <a:pt x="107506" y="67622"/>
                </a:cubicBezTo>
                <a:cubicBezTo>
                  <a:pt x="106608" y="64892"/>
                  <a:pt x="105364" y="62293"/>
                  <a:pt x="104652" y="59501"/>
                </a:cubicBezTo>
                <a:cubicBezTo>
                  <a:pt x="102570" y="51326"/>
                  <a:pt x="105264" y="42580"/>
                  <a:pt x="104152" y="34190"/>
                </a:cubicBezTo>
                <a:cubicBezTo>
                  <a:pt x="102627" y="22716"/>
                  <a:pt x="94137" y="13528"/>
                  <a:pt x="84635" y="7927"/>
                </a:cubicBezTo>
                <a:cubicBezTo>
                  <a:pt x="75626" y="2618"/>
                  <a:pt x="65355" y="0"/>
                  <a:pt x="55074"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669800" y="1311175"/>
            <a:ext cx="5804400" cy="20247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7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397575" y="3341450"/>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3" name="Google Shape;13;p2"/>
          <p:cNvGrpSpPr/>
          <p:nvPr/>
        </p:nvGrpSpPr>
        <p:grpSpPr>
          <a:xfrm rot="-2224879">
            <a:off x="460551" y="1263907"/>
            <a:ext cx="214148" cy="205836"/>
            <a:chOff x="427198" y="876398"/>
            <a:chExt cx="340596" cy="327377"/>
          </a:xfrm>
        </p:grpSpPr>
        <p:sp>
          <p:nvSpPr>
            <p:cNvPr id="14" name="Google Shape;14;p2"/>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rot="-1463195">
            <a:off x="1181939" y="305321"/>
            <a:ext cx="340603" cy="327384"/>
            <a:chOff x="427198" y="876398"/>
            <a:chExt cx="340596" cy="327377"/>
          </a:xfrm>
        </p:grpSpPr>
        <p:sp>
          <p:nvSpPr>
            <p:cNvPr id="19" name="Google Shape;19;p2"/>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11"/>
          <p:cNvSpPr/>
          <p:nvPr/>
        </p:nvSpPr>
        <p:spPr>
          <a:xfrm flipH="1">
            <a:off x="342675" y="321175"/>
            <a:ext cx="8458707" cy="4287333"/>
          </a:xfrm>
          <a:custGeom>
            <a:rect b="b" l="l" r="r" t="t"/>
            <a:pathLst>
              <a:path extrusionOk="0" h="92579" w="109750">
                <a:moveTo>
                  <a:pt x="55074" y="0"/>
                </a:moveTo>
                <a:cubicBezTo>
                  <a:pt x="42379" y="0"/>
                  <a:pt x="29669" y="3991"/>
                  <a:pt x="19301" y="11831"/>
                </a:cubicBezTo>
                <a:cubicBezTo>
                  <a:pt x="14086" y="15773"/>
                  <a:pt x="9378" y="20695"/>
                  <a:pt x="6491" y="26779"/>
                </a:cubicBezTo>
                <a:cubicBezTo>
                  <a:pt x="4557" y="30852"/>
                  <a:pt x="3487" y="35335"/>
                  <a:pt x="2788" y="39837"/>
                </a:cubicBezTo>
                <a:cubicBezTo>
                  <a:pt x="1" y="57762"/>
                  <a:pt x="3067" y="76642"/>
                  <a:pt x="11226" y="92577"/>
                </a:cubicBezTo>
                <a:lnTo>
                  <a:pt x="105805" y="92579"/>
                </a:lnTo>
                <a:cubicBezTo>
                  <a:pt x="106679" y="91200"/>
                  <a:pt x="107295" y="89615"/>
                  <a:pt x="107772" y="88021"/>
                </a:cubicBezTo>
                <a:cubicBezTo>
                  <a:pt x="109749" y="81431"/>
                  <a:pt x="109654" y="74152"/>
                  <a:pt x="107506" y="67622"/>
                </a:cubicBezTo>
                <a:cubicBezTo>
                  <a:pt x="106608" y="64892"/>
                  <a:pt x="105364" y="62293"/>
                  <a:pt x="104652" y="59501"/>
                </a:cubicBezTo>
                <a:cubicBezTo>
                  <a:pt x="102570" y="51326"/>
                  <a:pt x="105264" y="42580"/>
                  <a:pt x="104152" y="34190"/>
                </a:cubicBezTo>
                <a:cubicBezTo>
                  <a:pt x="102627" y="22716"/>
                  <a:pt x="94137" y="13528"/>
                  <a:pt x="84635" y="7927"/>
                </a:cubicBezTo>
                <a:cubicBezTo>
                  <a:pt x="75626" y="2618"/>
                  <a:pt x="65355" y="0"/>
                  <a:pt x="55074"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txBox="1"/>
          <p:nvPr>
            <p:ph hasCustomPrompt="1" type="title"/>
          </p:nvPr>
        </p:nvSpPr>
        <p:spPr>
          <a:xfrm>
            <a:off x="2848400" y="1558475"/>
            <a:ext cx="3447300" cy="151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8" name="Google Shape;148;p11"/>
          <p:cNvSpPr txBox="1"/>
          <p:nvPr>
            <p:ph idx="1" type="subTitle"/>
          </p:nvPr>
        </p:nvSpPr>
        <p:spPr>
          <a:xfrm>
            <a:off x="3155075" y="3159925"/>
            <a:ext cx="2833800" cy="53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49" name="Google Shape;149;p11"/>
          <p:cNvGrpSpPr/>
          <p:nvPr/>
        </p:nvGrpSpPr>
        <p:grpSpPr>
          <a:xfrm rot="772050">
            <a:off x="489801" y="1029867"/>
            <a:ext cx="340600" cy="327381"/>
            <a:chOff x="427198" y="876398"/>
            <a:chExt cx="340596" cy="327377"/>
          </a:xfrm>
        </p:grpSpPr>
        <p:sp>
          <p:nvSpPr>
            <p:cNvPr id="150" name="Google Shape;150;p11"/>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rot="1509799">
            <a:off x="8534465" y="2617245"/>
            <a:ext cx="340596" cy="327377"/>
            <a:chOff x="427198" y="876398"/>
            <a:chExt cx="340596" cy="327377"/>
          </a:xfrm>
        </p:grpSpPr>
        <p:sp>
          <p:nvSpPr>
            <p:cNvPr id="155" name="Google Shape;155;p11"/>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59" name="Shape 1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60" name="Shape 160"/>
        <p:cNvGrpSpPr/>
        <p:nvPr/>
      </p:nvGrpSpPr>
      <p:grpSpPr>
        <a:xfrm>
          <a:off x="0" y="0"/>
          <a:ext cx="0" cy="0"/>
          <a:chOff x="0" y="0"/>
          <a:chExt cx="0" cy="0"/>
        </a:xfrm>
      </p:grpSpPr>
      <p:sp>
        <p:nvSpPr>
          <p:cNvPr id="161" name="Google Shape;161;p13"/>
          <p:cNvSpPr/>
          <p:nvPr/>
        </p:nvSpPr>
        <p:spPr>
          <a:xfrm>
            <a:off x="-54025" y="172900"/>
            <a:ext cx="9558298" cy="4452131"/>
          </a:xfrm>
          <a:custGeom>
            <a:rect b="b" l="l" r="r" t="t"/>
            <a:pathLst>
              <a:path extrusionOk="0" h="57995" w="133291">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txBox="1"/>
          <p:nvPr>
            <p:ph hasCustomPrompt="1" type="title"/>
          </p:nvPr>
        </p:nvSpPr>
        <p:spPr>
          <a:xfrm>
            <a:off x="1248100" y="1067650"/>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4" name="Google Shape;164;p13"/>
          <p:cNvSpPr txBox="1"/>
          <p:nvPr>
            <p:ph idx="1" type="subTitle"/>
          </p:nvPr>
        </p:nvSpPr>
        <p:spPr>
          <a:xfrm>
            <a:off x="800150" y="2168450"/>
            <a:ext cx="2171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5" name="Google Shape;165;p13"/>
          <p:cNvSpPr txBox="1"/>
          <p:nvPr>
            <p:ph hasCustomPrompt="1" idx="2" type="title"/>
          </p:nvPr>
        </p:nvSpPr>
        <p:spPr>
          <a:xfrm>
            <a:off x="3934350" y="1067650"/>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p:nvPr>
            <p:ph idx="3" type="subTitle"/>
          </p:nvPr>
        </p:nvSpPr>
        <p:spPr>
          <a:xfrm>
            <a:off x="3486450" y="2168450"/>
            <a:ext cx="2171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7" name="Google Shape;167;p13"/>
          <p:cNvSpPr txBox="1"/>
          <p:nvPr>
            <p:ph hasCustomPrompt="1" idx="4" type="title"/>
          </p:nvPr>
        </p:nvSpPr>
        <p:spPr>
          <a:xfrm>
            <a:off x="6620600" y="1067650"/>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3"/>
          <p:cNvSpPr txBox="1"/>
          <p:nvPr>
            <p:ph idx="5" type="subTitle"/>
          </p:nvPr>
        </p:nvSpPr>
        <p:spPr>
          <a:xfrm>
            <a:off x="6172700" y="2168450"/>
            <a:ext cx="2171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9" name="Google Shape;169;p13"/>
          <p:cNvSpPr txBox="1"/>
          <p:nvPr>
            <p:ph hasCustomPrompt="1" idx="6" type="title"/>
          </p:nvPr>
        </p:nvSpPr>
        <p:spPr>
          <a:xfrm>
            <a:off x="1248100" y="2857050"/>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 name="Google Shape;170;p13"/>
          <p:cNvSpPr txBox="1"/>
          <p:nvPr>
            <p:ph idx="7" type="subTitle"/>
          </p:nvPr>
        </p:nvSpPr>
        <p:spPr>
          <a:xfrm>
            <a:off x="800150" y="3979173"/>
            <a:ext cx="2171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1" name="Google Shape;171;p13"/>
          <p:cNvSpPr txBox="1"/>
          <p:nvPr>
            <p:ph hasCustomPrompt="1" idx="8" type="title"/>
          </p:nvPr>
        </p:nvSpPr>
        <p:spPr>
          <a:xfrm>
            <a:off x="3934350" y="2857050"/>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p:nvPr>
            <p:ph idx="9" type="subTitle"/>
          </p:nvPr>
        </p:nvSpPr>
        <p:spPr>
          <a:xfrm>
            <a:off x="3486450" y="3979173"/>
            <a:ext cx="2171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3" name="Google Shape;173;p13"/>
          <p:cNvSpPr txBox="1"/>
          <p:nvPr>
            <p:ph hasCustomPrompt="1" idx="13" type="title"/>
          </p:nvPr>
        </p:nvSpPr>
        <p:spPr>
          <a:xfrm>
            <a:off x="6620600" y="2857050"/>
            <a:ext cx="1275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p:nvPr>
            <p:ph idx="14" type="subTitle"/>
          </p:nvPr>
        </p:nvSpPr>
        <p:spPr>
          <a:xfrm>
            <a:off x="6172700" y="3979173"/>
            <a:ext cx="2171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5" name="Google Shape;175;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6" name="Google Shape;176;p13"/>
          <p:cNvSpPr txBox="1"/>
          <p:nvPr>
            <p:ph idx="16" type="subTitle"/>
          </p:nvPr>
        </p:nvSpPr>
        <p:spPr>
          <a:xfrm>
            <a:off x="717550" y="1703700"/>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7" name="Google Shape;177;p13"/>
          <p:cNvSpPr txBox="1"/>
          <p:nvPr>
            <p:ph idx="17" type="subTitle"/>
          </p:nvPr>
        </p:nvSpPr>
        <p:spPr>
          <a:xfrm>
            <a:off x="3403800" y="1703700"/>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8" name="Google Shape;178;p13"/>
          <p:cNvSpPr txBox="1"/>
          <p:nvPr>
            <p:ph idx="18" type="subTitle"/>
          </p:nvPr>
        </p:nvSpPr>
        <p:spPr>
          <a:xfrm>
            <a:off x="6090050" y="1703700"/>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9" name="Google Shape;179;p13"/>
          <p:cNvSpPr txBox="1"/>
          <p:nvPr>
            <p:ph idx="19" type="subTitle"/>
          </p:nvPr>
        </p:nvSpPr>
        <p:spPr>
          <a:xfrm>
            <a:off x="717550" y="3509875"/>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0" name="Google Shape;180;p13"/>
          <p:cNvSpPr txBox="1"/>
          <p:nvPr>
            <p:ph idx="20" type="subTitle"/>
          </p:nvPr>
        </p:nvSpPr>
        <p:spPr>
          <a:xfrm>
            <a:off x="3403800" y="3509875"/>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1" name="Google Shape;181;p13"/>
          <p:cNvSpPr txBox="1"/>
          <p:nvPr>
            <p:ph idx="21" type="subTitle"/>
          </p:nvPr>
        </p:nvSpPr>
        <p:spPr>
          <a:xfrm>
            <a:off x="6090050" y="3509875"/>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182" name="Google Shape;182;p13"/>
          <p:cNvGrpSpPr/>
          <p:nvPr/>
        </p:nvGrpSpPr>
        <p:grpSpPr>
          <a:xfrm rot="234498">
            <a:off x="294547" y="2745031"/>
            <a:ext cx="254847" cy="244957"/>
            <a:chOff x="427198" y="876398"/>
            <a:chExt cx="340596" cy="327377"/>
          </a:xfrm>
        </p:grpSpPr>
        <p:sp>
          <p:nvSpPr>
            <p:cNvPr id="183" name="Google Shape;183;p13"/>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13"/>
          <p:cNvGrpSpPr/>
          <p:nvPr/>
        </p:nvGrpSpPr>
        <p:grpSpPr>
          <a:xfrm rot="-2224879">
            <a:off x="326914" y="818057"/>
            <a:ext cx="214148" cy="205836"/>
            <a:chOff x="427198" y="876398"/>
            <a:chExt cx="340596" cy="327377"/>
          </a:xfrm>
        </p:grpSpPr>
        <p:sp>
          <p:nvSpPr>
            <p:cNvPr id="188" name="Google Shape;188;p13"/>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3"/>
          <p:cNvGrpSpPr/>
          <p:nvPr/>
        </p:nvGrpSpPr>
        <p:grpSpPr>
          <a:xfrm rot="1509799">
            <a:off x="8553365" y="2913933"/>
            <a:ext cx="340596" cy="327377"/>
            <a:chOff x="427198" y="876398"/>
            <a:chExt cx="340596" cy="327377"/>
          </a:xfrm>
        </p:grpSpPr>
        <p:sp>
          <p:nvSpPr>
            <p:cNvPr id="193" name="Google Shape;193;p13"/>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7" name="Shape 197"/>
        <p:cNvGrpSpPr/>
        <p:nvPr/>
      </p:nvGrpSpPr>
      <p:grpSpPr>
        <a:xfrm>
          <a:off x="0" y="0"/>
          <a:ext cx="0" cy="0"/>
          <a:chOff x="0" y="0"/>
          <a:chExt cx="0" cy="0"/>
        </a:xfrm>
      </p:grpSpPr>
      <p:sp>
        <p:nvSpPr>
          <p:cNvPr id="198" name="Google Shape;198;p14"/>
          <p:cNvSpPr/>
          <p:nvPr/>
        </p:nvSpPr>
        <p:spPr>
          <a:xfrm flipH="1">
            <a:off x="-413414" y="172900"/>
            <a:ext cx="9558298" cy="4452131"/>
          </a:xfrm>
          <a:custGeom>
            <a:rect b="b" l="l" r="r" t="t"/>
            <a:pathLst>
              <a:path extrusionOk="0" h="57995" w="133291">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1" name="Google Shape;201;p14"/>
          <p:cNvGrpSpPr/>
          <p:nvPr/>
        </p:nvGrpSpPr>
        <p:grpSpPr>
          <a:xfrm rot="-2224879">
            <a:off x="394701" y="2346382"/>
            <a:ext cx="214148" cy="205836"/>
            <a:chOff x="427198" y="876398"/>
            <a:chExt cx="340596" cy="327377"/>
          </a:xfrm>
        </p:grpSpPr>
        <p:sp>
          <p:nvSpPr>
            <p:cNvPr id="202" name="Google Shape;202;p14"/>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06" name="Shape 206"/>
        <p:cNvGrpSpPr/>
        <p:nvPr/>
      </p:nvGrpSpPr>
      <p:grpSpPr>
        <a:xfrm>
          <a:off x="0" y="0"/>
          <a:ext cx="0" cy="0"/>
          <a:chOff x="0" y="0"/>
          <a:chExt cx="0" cy="0"/>
        </a:xfrm>
      </p:grpSpPr>
      <p:sp>
        <p:nvSpPr>
          <p:cNvPr id="207" name="Google Shape;207;p15"/>
          <p:cNvSpPr/>
          <p:nvPr/>
        </p:nvSpPr>
        <p:spPr>
          <a:xfrm>
            <a:off x="-181300" y="205195"/>
            <a:ext cx="9516792" cy="4426245"/>
          </a:xfrm>
          <a:custGeom>
            <a:rect b="b" l="l" r="r" t="t"/>
            <a:pathLst>
              <a:path extrusionOk="0" h="57884" w="123123">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0" name="Google Shape;210;p15"/>
          <p:cNvGrpSpPr/>
          <p:nvPr/>
        </p:nvGrpSpPr>
        <p:grpSpPr>
          <a:xfrm rot="772050">
            <a:off x="485851" y="1133592"/>
            <a:ext cx="340600" cy="327381"/>
            <a:chOff x="427198" y="876398"/>
            <a:chExt cx="340596" cy="327377"/>
          </a:xfrm>
        </p:grpSpPr>
        <p:sp>
          <p:nvSpPr>
            <p:cNvPr id="211" name="Google Shape;211;p15"/>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5"/>
          <p:cNvGrpSpPr/>
          <p:nvPr/>
        </p:nvGrpSpPr>
        <p:grpSpPr>
          <a:xfrm rot="-2087928">
            <a:off x="351143" y="2106727"/>
            <a:ext cx="254837" cy="244946"/>
            <a:chOff x="427198" y="876398"/>
            <a:chExt cx="340596" cy="327377"/>
          </a:xfrm>
        </p:grpSpPr>
        <p:sp>
          <p:nvSpPr>
            <p:cNvPr id="216" name="Google Shape;216;p15"/>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5"/>
          <p:cNvGrpSpPr/>
          <p:nvPr/>
        </p:nvGrpSpPr>
        <p:grpSpPr>
          <a:xfrm rot="1509799">
            <a:off x="8338803" y="1301208"/>
            <a:ext cx="340596" cy="327377"/>
            <a:chOff x="427198" y="876398"/>
            <a:chExt cx="340596" cy="327377"/>
          </a:xfrm>
        </p:grpSpPr>
        <p:sp>
          <p:nvSpPr>
            <p:cNvPr id="221" name="Google Shape;221;p15"/>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25" name="Shape 225"/>
        <p:cNvGrpSpPr/>
        <p:nvPr/>
      </p:nvGrpSpPr>
      <p:grpSpPr>
        <a:xfrm>
          <a:off x="0" y="0"/>
          <a:ext cx="0" cy="0"/>
          <a:chOff x="0" y="0"/>
          <a:chExt cx="0" cy="0"/>
        </a:xfrm>
      </p:grpSpPr>
      <p:sp>
        <p:nvSpPr>
          <p:cNvPr id="226" name="Google Shape;226;p16"/>
          <p:cNvSpPr/>
          <p:nvPr/>
        </p:nvSpPr>
        <p:spPr>
          <a:xfrm flipH="1">
            <a:off x="-337548" y="307374"/>
            <a:ext cx="9438336" cy="4317728"/>
          </a:xfrm>
          <a:custGeom>
            <a:rect b="b" l="l" r="r" t="t"/>
            <a:pathLst>
              <a:path extrusionOk="0" h="57995" w="133291">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txBox="1"/>
          <p:nvPr>
            <p:ph type="title"/>
          </p:nvPr>
        </p:nvSpPr>
        <p:spPr>
          <a:xfrm>
            <a:off x="3480863" y="3167550"/>
            <a:ext cx="45639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7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29" name="Google Shape;229;p16"/>
          <p:cNvSpPr txBox="1"/>
          <p:nvPr>
            <p:ph idx="1" type="subTitle"/>
          </p:nvPr>
        </p:nvSpPr>
        <p:spPr>
          <a:xfrm>
            <a:off x="1994600" y="1444050"/>
            <a:ext cx="6061500" cy="147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7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230" name="Google Shape;230;p16"/>
          <p:cNvGrpSpPr/>
          <p:nvPr/>
        </p:nvGrpSpPr>
        <p:grpSpPr>
          <a:xfrm rot="1289827">
            <a:off x="6657764" y="306701"/>
            <a:ext cx="254851" cy="244960"/>
            <a:chOff x="427198" y="876398"/>
            <a:chExt cx="340596" cy="327377"/>
          </a:xfrm>
        </p:grpSpPr>
        <p:sp>
          <p:nvSpPr>
            <p:cNvPr id="231" name="Google Shape;231;p16"/>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6"/>
          <p:cNvGrpSpPr/>
          <p:nvPr/>
        </p:nvGrpSpPr>
        <p:grpSpPr>
          <a:xfrm rot="1509799">
            <a:off x="8482340" y="2660445"/>
            <a:ext cx="340596" cy="327377"/>
            <a:chOff x="427198" y="876398"/>
            <a:chExt cx="340596" cy="327377"/>
          </a:xfrm>
        </p:grpSpPr>
        <p:sp>
          <p:nvSpPr>
            <p:cNvPr id="236" name="Google Shape;236;p16"/>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40" name="Shape 240"/>
        <p:cNvGrpSpPr/>
        <p:nvPr/>
      </p:nvGrpSpPr>
      <p:grpSpPr>
        <a:xfrm>
          <a:off x="0" y="0"/>
          <a:ext cx="0" cy="0"/>
          <a:chOff x="0" y="0"/>
          <a:chExt cx="0" cy="0"/>
        </a:xfrm>
      </p:grpSpPr>
      <p:sp>
        <p:nvSpPr>
          <p:cNvPr id="241" name="Google Shape;241;p17"/>
          <p:cNvSpPr/>
          <p:nvPr/>
        </p:nvSpPr>
        <p:spPr>
          <a:xfrm>
            <a:off x="65800" y="307374"/>
            <a:ext cx="9438336" cy="4317728"/>
          </a:xfrm>
          <a:custGeom>
            <a:rect b="b" l="l" r="r" t="t"/>
            <a:pathLst>
              <a:path extrusionOk="0" h="57995" w="133291">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txBox="1"/>
          <p:nvPr>
            <p:ph idx="1" type="subTitle"/>
          </p:nvPr>
        </p:nvSpPr>
        <p:spPr>
          <a:xfrm>
            <a:off x="1582175" y="2059713"/>
            <a:ext cx="4237500" cy="154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 name="Google Shape;244;p17"/>
          <p:cNvSpPr txBox="1"/>
          <p:nvPr>
            <p:ph type="title"/>
          </p:nvPr>
        </p:nvSpPr>
        <p:spPr>
          <a:xfrm>
            <a:off x="1500450" y="1290350"/>
            <a:ext cx="4401300" cy="627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5" name="Google Shape;245;p17"/>
          <p:cNvGrpSpPr/>
          <p:nvPr/>
        </p:nvGrpSpPr>
        <p:grpSpPr>
          <a:xfrm rot="1289827">
            <a:off x="8301477" y="817826"/>
            <a:ext cx="254851" cy="244960"/>
            <a:chOff x="427198" y="876398"/>
            <a:chExt cx="340596" cy="327377"/>
          </a:xfrm>
        </p:grpSpPr>
        <p:sp>
          <p:nvSpPr>
            <p:cNvPr id="246" name="Google Shape;246;p17"/>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50" name="Shape 250"/>
        <p:cNvGrpSpPr/>
        <p:nvPr/>
      </p:nvGrpSpPr>
      <p:grpSpPr>
        <a:xfrm>
          <a:off x="0" y="0"/>
          <a:ext cx="0" cy="0"/>
          <a:chOff x="0" y="0"/>
          <a:chExt cx="0" cy="0"/>
        </a:xfrm>
      </p:grpSpPr>
      <p:sp>
        <p:nvSpPr>
          <p:cNvPr id="251" name="Google Shape;251;p18"/>
          <p:cNvSpPr/>
          <p:nvPr/>
        </p:nvSpPr>
        <p:spPr>
          <a:xfrm>
            <a:off x="92129" y="192229"/>
            <a:ext cx="9144138" cy="4608017"/>
          </a:xfrm>
          <a:custGeom>
            <a:rect b="b" l="l" r="r" t="t"/>
            <a:pathLst>
              <a:path extrusionOk="0" h="58574" w="112229">
                <a:moveTo>
                  <a:pt x="52457" y="0"/>
                </a:moveTo>
                <a:cubicBezTo>
                  <a:pt x="35653" y="0"/>
                  <a:pt x="20526" y="2280"/>
                  <a:pt x="14586" y="7162"/>
                </a:cubicBezTo>
                <a:cubicBezTo>
                  <a:pt x="8632" y="12080"/>
                  <a:pt x="6239" y="19200"/>
                  <a:pt x="6001" y="22593"/>
                </a:cubicBezTo>
                <a:cubicBezTo>
                  <a:pt x="5846" y="24950"/>
                  <a:pt x="5430" y="30403"/>
                  <a:pt x="4763" y="32678"/>
                </a:cubicBezTo>
                <a:cubicBezTo>
                  <a:pt x="3108" y="38381"/>
                  <a:pt x="0" y="47858"/>
                  <a:pt x="3132" y="58574"/>
                </a:cubicBezTo>
                <a:lnTo>
                  <a:pt x="105335" y="58574"/>
                </a:lnTo>
                <a:cubicBezTo>
                  <a:pt x="105335" y="58574"/>
                  <a:pt x="112229" y="50751"/>
                  <a:pt x="105335" y="42441"/>
                </a:cubicBezTo>
                <a:cubicBezTo>
                  <a:pt x="102001" y="38440"/>
                  <a:pt x="104764" y="29903"/>
                  <a:pt x="105954" y="23081"/>
                </a:cubicBezTo>
                <a:cubicBezTo>
                  <a:pt x="107347" y="15175"/>
                  <a:pt x="101942" y="6662"/>
                  <a:pt x="94155" y="4698"/>
                </a:cubicBezTo>
                <a:cubicBezTo>
                  <a:pt x="82086" y="1631"/>
                  <a:pt x="66671" y="0"/>
                  <a:pt x="52457"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txBox="1"/>
          <p:nvPr>
            <p:ph idx="1" type="subTitle"/>
          </p:nvPr>
        </p:nvSpPr>
        <p:spPr>
          <a:xfrm>
            <a:off x="1047875" y="2627825"/>
            <a:ext cx="2691900" cy="107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4" name="Google Shape;254;p18"/>
          <p:cNvSpPr txBox="1"/>
          <p:nvPr>
            <p:ph type="title"/>
          </p:nvPr>
        </p:nvSpPr>
        <p:spPr>
          <a:xfrm>
            <a:off x="1047875" y="1438363"/>
            <a:ext cx="2599800" cy="1139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55" name="Google Shape;255;p18"/>
          <p:cNvGrpSpPr/>
          <p:nvPr/>
        </p:nvGrpSpPr>
        <p:grpSpPr>
          <a:xfrm rot="772050">
            <a:off x="8461076" y="3962392"/>
            <a:ext cx="340600" cy="327381"/>
            <a:chOff x="427198" y="876398"/>
            <a:chExt cx="340596" cy="327377"/>
          </a:xfrm>
        </p:grpSpPr>
        <p:sp>
          <p:nvSpPr>
            <p:cNvPr id="256" name="Google Shape;256;p18"/>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260" name="Shape 260"/>
        <p:cNvGrpSpPr/>
        <p:nvPr/>
      </p:nvGrpSpPr>
      <p:grpSpPr>
        <a:xfrm>
          <a:off x="0" y="0"/>
          <a:ext cx="0" cy="0"/>
          <a:chOff x="0" y="0"/>
          <a:chExt cx="0" cy="0"/>
        </a:xfrm>
      </p:grpSpPr>
      <p:sp>
        <p:nvSpPr>
          <p:cNvPr id="261" name="Google Shape;261;p19"/>
          <p:cNvSpPr/>
          <p:nvPr/>
        </p:nvSpPr>
        <p:spPr>
          <a:xfrm flipH="1">
            <a:off x="-337548" y="307374"/>
            <a:ext cx="9438336" cy="4317728"/>
          </a:xfrm>
          <a:custGeom>
            <a:rect b="b" l="l" r="r" t="t"/>
            <a:pathLst>
              <a:path extrusionOk="0" h="57995" w="133291">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txBox="1"/>
          <p:nvPr>
            <p:ph idx="1" type="subTitle"/>
          </p:nvPr>
        </p:nvSpPr>
        <p:spPr>
          <a:xfrm>
            <a:off x="1294950" y="1948300"/>
            <a:ext cx="4955100" cy="185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64" name="Google Shape;264;p19"/>
          <p:cNvSpPr txBox="1"/>
          <p:nvPr>
            <p:ph type="title"/>
          </p:nvPr>
        </p:nvSpPr>
        <p:spPr>
          <a:xfrm>
            <a:off x="1294950" y="1343600"/>
            <a:ext cx="3848700" cy="492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65" name="Google Shape;265;p19"/>
          <p:cNvGrpSpPr/>
          <p:nvPr/>
        </p:nvGrpSpPr>
        <p:grpSpPr>
          <a:xfrm rot="1289827">
            <a:off x="7754764" y="412526"/>
            <a:ext cx="254851" cy="244960"/>
            <a:chOff x="427198" y="876398"/>
            <a:chExt cx="340596" cy="327377"/>
          </a:xfrm>
        </p:grpSpPr>
        <p:sp>
          <p:nvSpPr>
            <p:cNvPr id="266" name="Google Shape;266;p19"/>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
    <p:spTree>
      <p:nvGrpSpPr>
        <p:cNvPr id="270" name="Shape 270"/>
        <p:cNvGrpSpPr/>
        <p:nvPr/>
      </p:nvGrpSpPr>
      <p:grpSpPr>
        <a:xfrm>
          <a:off x="0" y="0"/>
          <a:ext cx="0" cy="0"/>
          <a:chOff x="0" y="0"/>
          <a:chExt cx="0" cy="0"/>
        </a:xfrm>
      </p:grpSpPr>
      <p:sp>
        <p:nvSpPr>
          <p:cNvPr id="271" name="Google Shape;271;p20"/>
          <p:cNvSpPr/>
          <p:nvPr/>
        </p:nvSpPr>
        <p:spPr>
          <a:xfrm>
            <a:off x="65800" y="307374"/>
            <a:ext cx="9438336" cy="4317728"/>
          </a:xfrm>
          <a:custGeom>
            <a:rect b="b" l="l" r="r" t="t"/>
            <a:pathLst>
              <a:path extrusionOk="0" h="57995" w="133291">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txBox="1"/>
          <p:nvPr>
            <p:ph idx="1" type="subTitle"/>
          </p:nvPr>
        </p:nvSpPr>
        <p:spPr>
          <a:xfrm>
            <a:off x="4761525" y="2581100"/>
            <a:ext cx="3056100" cy="113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74" name="Google Shape;274;p20"/>
          <p:cNvSpPr txBox="1"/>
          <p:nvPr>
            <p:ph type="title"/>
          </p:nvPr>
        </p:nvSpPr>
        <p:spPr>
          <a:xfrm>
            <a:off x="4761525" y="1429588"/>
            <a:ext cx="3182400" cy="1240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75" name="Google Shape;275;p20"/>
          <p:cNvGrpSpPr/>
          <p:nvPr/>
        </p:nvGrpSpPr>
        <p:grpSpPr>
          <a:xfrm rot="1509799">
            <a:off x="8490040" y="1829158"/>
            <a:ext cx="340596" cy="327377"/>
            <a:chOff x="427198" y="876398"/>
            <a:chExt cx="340596" cy="327377"/>
          </a:xfrm>
        </p:grpSpPr>
        <p:sp>
          <p:nvSpPr>
            <p:cNvPr id="276" name="Google Shape;276;p20"/>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20"/>
          <p:cNvGrpSpPr/>
          <p:nvPr/>
        </p:nvGrpSpPr>
        <p:grpSpPr>
          <a:xfrm rot="1289827">
            <a:off x="6391389" y="315876"/>
            <a:ext cx="254851" cy="244960"/>
            <a:chOff x="427198" y="876398"/>
            <a:chExt cx="340596" cy="327377"/>
          </a:xfrm>
        </p:grpSpPr>
        <p:sp>
          <p:nvSpPr>
            <p:cNvPr id="281" name="Google Shape;281;p20"/>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
          <p:cNvSpPr/>
          <p:nvPr/>
        </p:nvSpPr>
        <p:spPr>
          <a:xfrm>
            <a:off x="65800" y="307374"/>
            <a:ext cx="9438336" cy="4317728"/>
          </a:xfrm>
          <a:custGeom>
            <a:rect b="b" l="l" r="r" t="t"/>
            <a:pathLst>
              <a:path extrusionOk="0" h="57995" w="133291">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type="title"/>
          </p:nvPr>
        </p:nvSpPr>
        <p:spPr>
          <a:xfrm>
            <a:off x="3181350" y="2062663"/>
            <a:ext cx="2781300" cy="1584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7" name="Google Shape;27;p3"/>
          <p:cNvSpPr txBox="1"/>
          <p:nvPr>
            <p:ph hasCustomPrompt="1" idx="2" type="title"/>
          </p:nvPr>
        </p:nvSpPr>
        <p:spPr>
          <a:xfrm>
            <a:off x="3859200" y="1029966"/>
            <a:ext cx="1425600" cy="84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2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 name="Google Shape;28;p3"/>
          <p:cNvSpPr txBox="1"/>
          <p:nvPr>
            <p:ph idx="1" type="subTitle"/>
          </p:nvPr>
        </p:nvSpPr>
        <p:spPr>
          <a:xfrm>
            <a:off x="3223350" y="3532963"/>
            <a:ext cx="2697300" cy="70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 name="Google Shape;29;p3"/>
          <p:cNvGrpSpPr/>
          <p:nvPr/>
        </p:nvGrpSpPr>
        <p:grpSpPr>
          <a:xfrm>
            <a:off x="2403785" y="307029"/>
            <a:ext cx="340596" cy="327377"/>
            <a:chOff x="427198" y="876398"/>
            <a:chExt cx="340596" cy="327377"/>
          </a:xfrm>
        </p:grpSpPr>
        <p:sp>
          <p:nvSpPr>
            <p:cNvPr id="30" name="Google Shape;30;p3"/>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85" name="Shape 285"/>
        <p:cNvGrpSpPr/>
        <p:nvPr/>
      </p:nvGrpSpPr>
      <p:grpSpPr>
        <a:xfrm>
          <a:off x="0" y="0"/>
          <a:ext cx="0" cy="0"/>
          <a:chOff x="0" y="0"/>
          <a:chExt cx="0" cy="0"/>
        </a:xfrm>
      </p:grpSpPr>
      <p:sp>
        <p:nvSpPr>
          <p:cNvPr id="286" name="Google Shape;286;p21"/>
          <p:cNvSpPr/>
          <p:nvPr/>
        </p:nvSpPr>
        <p:spPr>
          <a:xfrm>
            <a:off x="-181300" y="205195"/>
            <a:ext cx="9516792" cy="4426245"/>
          </a:xfrm>
          <a:custGeom>
            <a:rect b="b" l="l" r="r" t="t"/>
            <a:pathLst>
              <a:path extrusionOk="0" h="57884" w="123123">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txBox="1"/>
          <p:nvPr>
            <p:ph idx="1" type="subTitle"/>
          </p:nvPr>
        </p:nvSpPr>
        <p:spPr>
          <a:xfrm>
            <a:off x="1688263" y="3170950"/>
            <a:ext cx="2235600" cy="51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9" name="Google Shape;289;p21"/>
          <p:cNvSpPr txBox="1"/>
          <p:nvPr>
            <p:ph idx="2" type="subTitle"/>
          </p:nvPr>
        </p:nvSpPr>
        <p:spPr>
          <a:xfrm>
            <a:off x="5220138" y="3170950"/>
            <a:ext cx="2235600" cy="51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0" name="Google Shape;290;p21"/>
          <p:cNvSpPr txBox="1"/>
          <p:nvPr>
            <p:ph idx="3" type="subTitle"/>
          </p:nvPr>
        </p:nvSpPr>
        <p:spPr>
          <a:xfrm>
            <a:off x="1688263" y="3612507"/>
            <a:ext cx="2235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1"/>
          <p:cNvSpPr txBox="1"/>
          <p:nvPr>
            <p:ph idx="4" type="subTitle"/>
          </p:nvPr>
        </p:nvSpPr>
        <p:spPr>
          <a:xfrm>
            <a:off x="5220138" y="3612507"/>
            <a:ext cx="2235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93" name="Shape 293"/>
        <p:cNvGrpSpPr/>
        <p:nvPr/>
      </p:nvGrpSpPr>
      <p:grpSpPr>
        <a:xfrm>
          <a:off x="0" y="0"/>
          <a:ext cx="0" cy="0"/>
          <a:chOff x="0" y="0"/>
          <a:chExt cx="0" cy="0"/>
        </a:xfrm>
      </p:grpSpPr>
      <p:sp>
        <p:nvSpPr>
          <p:cNvPr id="294" name="Google Shape;294;p22"/>
          <p:cNvSpPr/>
          <p:nvPr/>
        </p:nvSpPr>
        <p:spPr>
          <a:xfrm>
            <a:off x="65800" y="307374"/>
            <a:ext cx="9438336" cy="4317728"/>
          </a:xfrm>
          <a:custGeom>
            <a:rect b="b" l="l" r="r" t="t"/>
            <a:pathLst>
              <a:path extrusionOk="0" h="57995" w="133291">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txBox="1"/>
          <p:nvPr>
            <p:ph idx="1" type="subTitle"/>
          </p:nvPr>
        </p:nvSpPr>
        <p:spPr>
          <a:xfrm>
            <a:off x="1078825" y="2081550"/>
            <a:ext cx="1923300" cy="662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7" name="Google Shape;297;p22"/>
          <p:cNvSpPr txBox="1"/>
          <p:nvPr>
            <p:ph idx="2" type="subTitle"/>
          </p:nvPr>
        </p:nvSpPr>
        <p:spPr>
          <a:xfrm>
            <a:off x="872400" y="2848563"/>
            <a:ext cx="23364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22"/>
          <p:cNvSpPr txBox="1"/>
          <p:nvPr>
            <p:ph idx="3" type="subTitle"/>
          </p:nvPr>
        </p:nvSpPr>
        <p:spPr>
          <a:xfrm>
            <a:off x="3403800" y="2848563"/>
            <a:ext cx="23364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4" type="subTitle"/>
          </p:nvPr>
        </p:nvSpPr>
        <p:spPr>
          <a:xfrm>
            <a:off x="5935200" y="2848563"/>
            <a:ext cx="23364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0" name="Google Shape;300;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1" name="Google Shape;301;p22"/>
          <p:cNvSpPr txBox="1"/>
          <p:nvPr>
            <p:ph idx="5" type="subTitle"/>
          </p:nvPr>
        </p:nvSpPr>
        <p:spPr>
          <a:xfrm>
            <a:off x="3610350" y="2081550"/>
            <a:ext cx="1923300" cy="662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2" name="Google Shape;302;p22"/>
          <p:cNvSpPr txBox="1"/>
          <p:nvPr>
            <p:ph idx="6" type="subTitle"/>
          </p:nvPr>
        </p:nvSpPr>
        <p:spPr>
          <a:xfrm>
            <a:off x="6141750" y="2081550"/>
            <a:ext cx="1923300" cy="662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303" name="Google Shape;303;p22"/>
          <p:cNvGrpSpPr/>
          <p:nvPr/>
        </p:nvGrpSpPr>
        <p:grpSpPr>
          <a:xfrm rot="-2224879">
            <a:off x="1379026" y="244407"/>
            <a:ext cx="214148" cy="205836"/>
            <a:chOff x="427198" y="876398"/>
            <a:chExt cx="340596" cy="327377"/>
          </a:xfrm>
        </p:grpSpPr>
        <p:sp>
          <p:nvSpPr>
            <p:cNvPr id="304" name="Google Shape;304;p22"/>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2"/>
          <p:cNvGrpSpPr/>
          <p:nvPr/>
        </p:nvGrpSpPr>
        <p:grpSpPr>
          <a:xfrm rot="1289827">
            <a:off x="8460014" y="1340751"/>
            <a:ext cx="254851" cy="244960"/>
            <a:chOff x="427198" y="876398"/>
            <a:chExt cx="340596" cy="327377"/>
          </a:xfrm>
        </p:grpSpPr>
        <p:sp>
          <p:nvSpPr>
            <p:cNvPr id="309" name="Google Shape;309;p22"/>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13" name="Shape 313"/>
        <p:cNvGrpSpPr/>
        <p:nvPr/>
      </p:nvGrpSpPr>
      <p:grpSpPr>
        <a:xfrm>
          <a:off x="0" y="0"/>
          <a:ext cx="0" cy="0"/>
          <a:chOff x="0" y="0"/>
          <a:chExt cx="0" cy="0"/>
        </a:xfrm>
      </p:grpSpPr>
      <p:sp>
        <p:nvSpPr>
          <p:cNvPr id="314" name="Google Shape;314;p23"/>
          <p:cNvSpPr/>
          <p:nvPr/>
        </p:nvSpPr>
        <p:spPr>
          <a:xfrm>
            <a:off x="48400" y="154875"/>
            <a:ext cx="8965255" cy="4527595"/>
          </a:xfrm>
          <a:custGeom>
            <a:rect b="b" l="l" r="r" t="t"/>
            <a:pathLst>
              <a:path extrusionOk="0" h="50985" w="93044">
                <a:moveTo>
                  <a:pt x="49669" y="1"/>
                </a:moveTo>
                <a:cubicBezTo>
                  <a:pt x="34944" y="1"/>
                  <a:pt x="22139" y="2939"/>
                  <a:pt x="14286" y="5724"/>
                </a:cubicBezTo>
                <a:cubicBezTo>
                  <a:pt x="10587" y="7036"/>
                  <a:pt x="7144" y="9486"/>
                  <a:pt x="5103" y="11572"/>
                </a:cubicBezTo>
                <a:cubicBezTo>
                  <a:pt x="3737" y="12969"/>
                  <a:pt x="2465" y="15435"/>
                  <a:pt x="1969" y="16979"/>
                </a:cubicBezTo>
                <a:cubicBezTo>
                  <a:pt x="0" y="23126"/>
                  <a:pt x="3567" y="45393"/>
                  <a:pt x="9330" y="50857"/>
                </a:cubicBezTo>
                <a:lnTo>
                  <a:pt x="87887" y="50984"/>
                </a:lnTo>
                <a:cubicBezTo>
                  <a:pt x="88505" y="50511"/>
                  <a:pt x="89409" y="49173"/>
                  <a:pt x="89747" y="48626"/>
                </a:cubicBezTo>
                <a:cubicBezTo>
                  <a:pt x="91143" y="46365"/>
                  <a:pt x="93043" y="43622"/>
                  <a:pt x="92663" y="38176"/>
                </a:cubicBezTo>
                <a:cubicBezTo>
                  <a:pt x="92541" y="36429"/>
                  <a:pt x="89020" y="30180"/>
                  <a:pt x="87516" y="28080"/>
                </a:cubicBezTo>
                <a:cubicBezTo>
                  <a:pt x="85668" y="25503"/>
                  <a:pt x="91200" y="15848"/>
                  <a:pt x="90414" y="12971"/>
                </a:cubicBezTo>
                <a:cubicBezTo>
                  <a:pt x="89338" y="9036"/>
                  <a:pt x="84705" y="5947"/>
                  <a:pt x="78010" y="3964"/>
                </a:cubicBezTo>
                <a:cubicBezTo>
                  <a:pt x="68307" y="1089"/>
                  <a:pt x="58632" y="1"/>
                  <a:pt x="49669"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7" name="Google Shape;317;p23"/>
          <p:cNvSpPr txBox="1"/>
          <p:nvPr>
            <p:ph idx="1" type="subTitle"/>
          </p:nvPr>
        </p:nvSpPr>
        <p:spPr>
          <a:xfrm>
            <a:off x="1067400" y="2362248"/>
            <a:ext cx="23364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8" name="Google Shape;318;p23"/>
          <p:cNvSpPr txBox="1"/>
          <p:nvPr>
            <p:ph idx="2" type="subTitle"/>
          </p:nvPr>
        </p:nvSpPr>
        <p:spPr>
          <a:xfrm>
            <a:off x="1067400" y="2879036"/>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3"/>
          <p:cNvSpPr txBox="1"/>
          <p:nvPr>
            <p:ph idx="3" type="subTitle"/>
          </p:nvPr>
        </p:nvSpPr>
        <p:spPr>
          <a:xfrm>
            <a:off x="3403800" y="2879036"/>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3"/>
          <p:cNvSpPr txBox="1"/>
          <p:nvPr>
            <p:ph idx="4" type="subTitle"/>
          </p:nvPr>
        </p:nvSpPr>
        <p:spPr>
          <a:xfrm>
            <a:off x="5740200" y="2879036"/>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3"/>
          <p:cNvSpPr txBox="1"/>
          <p:nvPr>
            <p:ph idx="5" type="subTitle"/>
          </p:nvPr>
        </p:nvSpPr>
        <p:spPr>
          <a:xfrm>
            <a:off x="3403800" y="2362248"/>
            <a:ext cx="23364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2" name="Google Shape;322;p23"/>
          <p:cNvSpPr txBox="1"/>
          <p:nvPr>
            <p:ph idx="6" type="subTitle"/>
          </p:nvPr>
        </p:nvSpPr>
        <p:spPr>
          <a:xfrm>
            <a:off x="5740200" y="2362248"/>
            <a:ext cx="23364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323" name="Google Shape;323;p23"/>
          <p:cNvGrpSpPr/>
          <p:nvPr/>
        </p:nvGrpSpPr>
        <p:grpSpPr>
          <a:xfrm rot="772050">
            <a:off x="544801" y="1859742"/>
            <a:ext cx="340600" cy="327381"/>
            <a:chOff x="427198" y="876398"/>
            <a:chExt cx="340596" cy="327377"/>
          </a:xfrm>
        </p:grpSpPr>
        <p:sp>
          <p:nvSpPr>
            <p:cNvPr id="324" name="Google Shape;324;p23"/>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23"/>
          <p:cNvGrpSpPr/>
          <p:nvPr/>
        </p:nvGrpSpPr>
        <p:grpSpPr>
          <a:xfrm rot="-2224879">
            <a:off x="465451" y="562669"/>
            <a:ext cx="214148" cy="205836"/>
            <a:chOff x="427198" y="876398"/>
            <a:chExt cx="340596" cy="327377"/>
          </a:xfrm>
        </p:grpSpPr>
        <p:sp>
          <p:nvSpPr>
            <p:cNvPr id="329" name="Google Shape;329;p23"/>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23"/>
          <p:cNvGrpSpPr/>
          <p:nvPr/>
        </p:nvGrpSpPr>
        <p:grpSpPr>
          <a:xfrm rot="1289827">
            <a:off x="8464914" y="1747351"/>
            <a:ext cx="254851" cy="244960"/>
            <a:chOff x="427198" y="876398"/>
            <a:chExt cx="340596" cy="327377"/>
          </a:xfrm>
        </p:grpSpPr>
        <p:sp>
          <p:nvSpPr>
            <p:cNvPr id="334" name="Google Shape;334;p23"/>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38" name="Shape 338"/>
        <p:cNvGrpSpPr/>
        <p:nvPr/>
      </p:nvGrpSpPr>
      <p:grpSpPr>
        <a:xfrm>
          <a:off x="0" y="0"/>
          <a:ext cx="0" cy="0"/>
          <a:chOff x="0" y="0"/>
          <a:chExt cx="0" cy="0"/>
        </a:xfrm>
      </p:grpSpPr>
      <p:sp>
        <p:nvSpPr>
          <p:cNvPr id="339" name="Google Shape;339;p24"/>
          <p:cNvSpPr/>
          <p:nvPr/>
        </p:nvSpPr>
        <p:spPr>
          <a:xfrm>
            <a:off x="65800" y="307374"/>
            <a:ext cx="9438336" cy="4317728"/>
          </a:xfrm>
          <a:custGeom>
            <a:rect b="b" l="l" r="r" t="t"/>
            <a:pathLst>
              <a:path extrusionOk="0" h="57995" w="133291">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txBox="1"/>
          <p:nvPr>
            <p:ph idx="1" type="subTitle"/>
          </p:nvPr>
        </p:nvSpPr>
        <p:spPr>
          <a:xfrm>
            <a:off x="2023549" y="1559050"/>
            <a:ext cx="2237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2" name="Google Shape;342;p24"/>
          <p:cNvSpPr txBox="1"/>
          <p:nvPr>
            <p:ph idx="2" type="subTitle"/>
          </p:nvPr>
        </p:nvSpPr>
        <p:spPr>
          <a:xfrm>
            <a:off x="2023549" y="2056979"/>
            <a:ext cx="2237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3" name="Google Shape;343;p24"/>
          <p:cNvSpPr txBox="1"/>
          <p:nvPr>
            <p:ph idx="3" type="subTitle"/>
          </p:nvPr>
        </p:nvSpPr>
        <p:spPr>
          <a:xfrm>
            <a:off x="5667962" y="2056979"/>
            <a:ext cx="2237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24"/>
          <p:cNvSpPr txBox="1"/>
          <p:nvPr>
            <p:ph idx="4" type="subTitle"/>
          </p:nvPr>
        </p:nvSpPr>
        <p:spPr>
          <a:xfrm>
            <a:off x="2023549" y="3605176"/>
            <a:ext cx="2237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5" name="Google Shape;345;p24"/>
          <p:cNvSpPr txBox="1"/>
          <p:nvPr>
            <p:ph idx="5" type="subTitle"/>
          </p:nvPr>
        </p:nvSpPr>
        <p:spPr>
          <a:xfrm>
            <a:off x="5667987" y="3605176"/>
            <a:ext cx="2237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6" name="Google Shape;346;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7" name="Google Shape;347;p24"/>
          <p:cNvSpPr txBox="1"/>
          <p:nvPr>
            <p:ph idx="6" type="subTitle"/>
          </p:nvPr>
        </p:nvSpPr>
        <p:spPr>
          <a:xfrm>
            <a:off x="2023549" y="3107247"/>
            <a:ext cx="2237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8" name="Google Shape;348;p24"/>
          <p:cNvSpPr txBox="1"/>
          <p:nvPr>
            <p:ph idx="7" type="subTitle"/>
          </p:nvPr>
        </p:nvSpPr>
        <p:spPr>
          <a:xfrm>
            <a:off x="5667962" y="1559050"/>
            <a:ext cx="2237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9" name="Google Shape;349;p24"/>
          <p:cNvSpPr txBox="1"/>
          <p:nvPr>
            <p:ph idx="8" type="subTitle"/>
          </p:nvPr>
        </p:nvSpPr>
        <p:spPr>
          <a:xfrm>
            <a:off x="5667987" y="3107247"/>
            <a:ext cx="2237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50" name="Shape 350"/>
        <p:cNvGrpSpPr/>
        <p:nvPr/>
      </p:nvGrpSpPr>
      <p:grpSpPr>
        <a:xfrm>
          <a:off x="0" y="0"/>
          <a:ext cx="0" cy="0"/>
          <a:chOff x="0" y="0"/>
          <a:chExt cx="0" cy="0"/>
        </a:xfrm>
      </p:grpSpPr>
      <p:sp>
        <p:nvSpPr>
          <p:cNvPr id="351" name="Google Shape;351;p25"/>
          <p:cNvSpPr/>
          <p:nvPr/>
        </p:nvSpPr>
        <p:spPr>
          <a:xfrm>
            <a:off x="-181300" y="205195"/>
            <a:ext cx="9516792" cy="4426245"/>
          </a:xfrm>
          <a:custGeom>
            <a:rect b="b" l="l" r="r" t="t"/>
            <a:pathLst>
              <a:path extrusionOk="0" h="57884" w="123123">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4" name="Google Shape;354;p25"/>
          <p:cNvSpPr txBox="1"/>
          <p:nvPr>
            <p:ph idx="1" type="subTitle"/>
          </p:nvPr>
        </p:nvSpPr>
        <p:spPr>
          <a:xfrm>
            <a:off x="781475" y="197108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25"/>
          <p:cNvSpPr txBox="1"/>
          <p:nvPr>
            <p:ph idx="2" type="subTitle"/>
          </p:nvPr>
        </p:nvSpPr>
        <p:spPr>
          <a:xfrm>
            <a:off x="3465275" y="197108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 name="Google Shape;356;p25"/>
          <p:cNvSpPr txBox="1"/>
          <p:nvPr>
            <p:ph idx="3" type="subTitle"/>
          </p:nvPr>
        </p:nvSpPr>
        <p:spPr>
          <a:xfrm>
            <a:off x="6087600" y="197108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25"/>
          <p:cNvSpPr txBox="1"/>
          <p:nvPr>
            <p:ph idx="4" type="subTitle"/>
          </p:nvPr>
        </p:nvSpPr>
        <p:spPr>
          <a:xfrm>
            <a:off x="781475" y="3697428"/>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8" name="Google Shape;358;p25"/>
          <p:cNvSpPr txBox="1"/>
          <p:nvPr>
            <p:ph idx="5" type="subTitle"/>
          </p:nvPr>
        </p:nvSpPr>
        <p:spPr>
          <a:xfrm>
            <a:off x="3465275" y="3697428"/>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25"/>
          <p:cNvSpPr txBox="1"/>
          <p:nvPr>
            <p:ph idx="6" type="subTitle"/>
          </p:nvPr>
        </p:nvSpPr>
        <p:spPr>
          <a:xfrm>
            <a:off x="6149075" y="3697428"/>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0" name="Google Shape;360;p25"/>
          <p:cNvSpPr txBox="1"/>
          <p:nvPr>
            <p:ph idx="7" type="subTitle"/>
          </p:nvPr>
        </p:nvSpPr>
        <p:spPr>
          <a:xfrm>
            <a:off x="776575" y="1447659"/>
            <a:ext cx="23364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1" name="Google Shape;361;p25"/>
          <p:cNvSpPr txBox="1"/>
          <p:nvPr>
            <p:ph idx="8" type="subTitle"/>
          </p:nvPr>
        </p:nvSpPr>
        <p:spPr>
          <a:xfrm>
            <a:off x="3465275" y="1447659"/>
            <a:ext cx="23364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2" name="Google Shape;362;p25"/>
          <p:cNvSpPr txBox="1"/>
          <p:nvPr>
            <p:ph idx="9" type="subTitle"/>
          </p:nvPr>
        </p:nvSpPr>
        <p:spPr>
          <a:xfrm>
            <a:off x="6092500" y="1447659"/>
            <a:ext cx="23364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3" name="Google Shape;363;p25"/>
          <p:cNvSpPr txBox="1"/>
          <p:nvPr>
            <p:ph idx="13" type="subTitle"/>
          </p:nvPr>
        </p:nvSpPr>
        <p:spPr>
          <a:xfrm>
            <a:off x="776575" y="3169459"/>
            <a:ext cx="23364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4" name="Google Shape;364;p25"/>
          <p:cNvSpPr txBox="1"/>
          <p:nvPr>
            <p:ph idx="14" type="subTitle"/>
          </p:nvPr>
        </p:nvSpPr>
        <p:spPr>
          <a:xfrm>
            <a:off x="3465275" y="3169459"/>
            <a:ext cx="23364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5" name="Google Shape;365;p25"/>
          <p:cNvSpPr txBox="1"/>
          <p:nvPr>
            <p:ph idx="15" type="subTitle"/>
          </p:nvPr>
        </p:nvSpPr>
        <p:spPr>
          <a:xfrm>
            <a:off x="6153975" y="3169459"/>
            <a:ext cx="23364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366" name="Google Shape;366;p25"/>
          <p:cNvGrpSpPr/>
          <p:nvPr/>
        </p:nvGrpSpPr>
        <p:grpSpPr>
          <a:xfrm rot="772050">
            <a:off x="544801" y="1121717"/>
            <a:ext cx="340600" cy="327381"/>
            <a:chOff x="427198" y="876398"/>
            <a:chExt cx="340596" cy="327377"/>
          </a:xfrm>
        </p:grpSpPr>
        <p:sp>
          <p:nvSpPr>
            <p:cNvPr id="367" name="Google Shape;367;p25"/>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25"/>
          <p:cNvGrpSpPr/>
          <p:nvPr/>
        </p:nvGrpSpPr>
        <p:grpSpPr>
          <a:xfrm rot="-2224879">
            <a:off x="1609076" y="377257"/>
            <a:ext cx="214148" cy="205836"/>
            <a:chOff x="427198" y="876398"/>
            <a:chExt cx="340596" cy="327377"/>
          </a:xfrm>
        </p:grpSpPr>
        <p:sp>
          <p:nvSpPr>
            <p:cNvPr id="372" name="Google Shape;372;p25"/>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5"/>
          <p:cNvGrpSpPr/>
          <p:nvPr/>
        </p:nvGrpSpPr>
        <p:grpSpPr>
          <a:xfrm rot="-2224879">
            <a:off x="553026" y="3262457"/>
            <a:ext cx="214148" cy="205836"/>
            <a:chOff x="427198" y="876398"/>
            <a:chExt cx="340596" cy="327377"/>
          </a:xfrm>
        </p:grpSpPr>
        <p:sp>
          <p:nvSpPr>
            <p:cNvPr id="377" name="Google Shape;377;p25"/>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25"/>
          <p:cNvGrpSpPr/>
          <p:nvPr/>
        </p:nvGrpSpPr>
        <p:grpSpPr>
          <a:xfrm rot="1509799">
            <a:off x="8341590" y="2957945"/>
            <a:ext cx="340596" cy="327377"/>
            <a:chOff x="427198" y="876398"/>
            <a:chExt cx="340596" cy="327377"/>
          </a:xfrm>
        </p:grpSpPr>
        <p:sp>
          <p:nvSpPr>
            <p:cNvPr id="382" name="Google Shape;382;p25"/>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3">
    <p:spTree>
      <p:nvGrpSpPr>
        <p:cNvPr id="386" name="Shape 386"/>
        <p:cNvGrpSpPr/>
        <p:nvPr/>
      </p:nvGrpSpPr>
      <p:grpSpPr>
        <a:xfrm>
          <a:off x="0" y="0"/>
          <a:ext cx="0" cy="0"/>
          <a:chOff x="0" y="0"/>
          <a:chExt cx="0" cy="0"/>
        </a:xfrm>
      </p:grpSpPr>
      <p:sp>
        <p:nvSpPr>
          <p:cNvPr id="387" name="Google Shape;387;p26"/>
          <p:cNvSpPr/>
          <p:nvPr/>
        </p:nvSpPr>
        <p:spPr>
          <a:xfrm flipH="1">
            <a:off x="-213717" y="205195"/>
            <a:ext cx="9516792" cy="4426245"/>
          </a:xfrm>
          <a:custGeom>
            <a:rect b="b" l="l" r="r" t="t"/>
            <a:pathLst>
              <a:path extrusionOk="0" h="57884" w="123123">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9" name="Google Shape;389;p26"/>
          <p:cNvSpPr txBox="1"/>
          <p:nvPr>
            <p:ph idx="1" type="subTitle"/>
          </p:nvPr>
        </p:nvSpPr>
        <p:spPr>
          <a:xfrm>
            <a:off x="2259050" y="1735436"/>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0" name="Google Shape;390;p26"/>
          <p:cNvSpPr txBox="1"/>
          <p:nvPr>
            <p:ph idx="2" type="subTitle"/>
          </p:nvPr>
        </p:nvSpPr>
        <p:spPr>
          <a:xfrm>
            <a:off x="5362925" y="1735436"/>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1" name="Google Shape;391;p26"/>
          <p:cNvSpPr txBox="1"/>
          <p:nvPr>
            <p:ph idx="3" type="subTitle"/>
          </p:nvPr>
        </p:nvSpPr>
        <p:spPr>
          <a:xfrm>
            <a:off x="5362925" y="3904286"/>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2" name="Google Shape;392;p26"/>
          <p:cNvSpPr txBox="1"/>
          <p:nvPr>
            <p:ph idx="4" type="subTitle"/>
          </p:nvPr>
        </p:nvSpPr>
        <p:spPr>
          <a:xfrm>
            <a:off x="2254150" y="2824403"/>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3" name="Google Shape;393;p26"/>
          <p:cNvSpPr txBox="1"/>
          <p:nvPr>
            <p:ph idx="5" type="subTitle"/>
          </p:nvPr>
        </p:nvSpPr>
        <p:spPr>
          <a:xfrm>
            <a:off x="2249250" y="3908828"/>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4" name="Google Shape;394;p26"/>
          <p:cNvSpPr txBox="1"/>
          <p:nvPr>
            <p:ph idx="6" type="subTitle"/>
          </p:nvPr>
        </p:nvSpPr>
        <p:spPr>
          <a:xfrm>
            <a:off x="5360475" y="2824403"/>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5" name="Google Shape;395;p26"/>
          <p:cNvSpPr txBox="1"/>
          <p:nvPr>
            <p:ph idx="7" type="subTitle"/>
          </p:nvPr>
        </p:nvSpPr>
        <p:spPr>
          <a:xfrm>
            <a:off x="2254150" y="1212009"/>
            <a:ext cx="23364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6" name="Google Shape;396;p26"/>
          <p:cNvSpPr txBox="1"/>
          <p:nvPr>
            <p:ph idx="8" type="subTitle"/>
          </p:nvPr>
        </p:nvSpPr>
        <p:spPr>
          <a:xfrm>
            <a:off x="5362925" y="1212009"/>
            <a:ext cx="23364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7" name="Google Shape;397;p26"/>
          <p:cNvSpPr txBox="1"/>
          <p:nvPr>
            <p:ph idx="9" type="subTitle"/>
          </p:nvPr>
        </p:nvSpPr>
        <p:spPr>
          <a:xfrm>
            <a:off x="5367825" y="3380859"/>
            <a:ext cx="23364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8" name="Google Shape;398;p26"/>
          <p:cNvSpPr txBox="1"/>
          <p:nvPr>
            <p:ph idx="13" type="subTitle"/>
          </p:nvPr>
        </p:nvSpPr>
        <p:spPr>
          <a:xfrm>
            <a:off x="2249250" y="2296434"/>
            <a:ext cx="23364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9" name="Google Shape;399;p26"/>
          <p:cNvSpPr txBox="1"/>
          <p:nvPr>
            <p:ph idx="14" type="subTitle"/>
          </p:nvPr>
        </p:nvSpPr>
        <p:spPr>
          <a:xfrm>
            <a:off x="2249250" y="3380859"/>
            <a:ext cx="23364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0" name="Google Shape;400;p26"/>
          <p:cNvSpPr txBox="1"/>
          <p:nvPr>
            <p:ph idx="15" type="subTitle"/>
          </p:nvPr>
        </p:nvSpPr>
        <p:spPr>
          <a:xfrm>
            <a:off x="5365375" y="2296434"/>
            <a:ext cx="23364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1" name="Google Shape;401;p26"/>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26"/>
          <p:cNvGrpSpPr/>
          <p:nvPr/>
        </p:nvGrpSpPr>
        <p:grpSpPr>
          <a:xfrm rot="1289827">
            <a:off x="8035464" y="371001"/>
            <a:ext cx="254851" cy="244960"/>
            <a:chOff x="427198" y="876398"/>
            <a:chExt cx="340596" cy="327377"/>
          </a:xfrm>
        </p:grpSpPr>
        <p:sp>
          <p:nvSpPr>
            <p:cNvPr id="403" name="Google Shape;403;p26"/>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2">
    <p:spTree>
      <p:nvGrpSpPr>
        <p:cNvPr id="407" name="Shape 407"/>
        <p:cNvGrpSpPr/>
        <p:nvPr/>
      </p:nvGrpSpPr>
      <p:grpSpPr>
        <a:xfrm>
          <a:off x="0" y="0"/>
          <a:ext cx="0" cy="0"/>
          <a:chOff x="0" y="0"/>
          <a:chExt cx="0" cy="0"/>
        </a:xfrm>
      </p:grpSpPr>
      <p:sp>
        <p:nvSpPr>
          <p:cNvPr id="408" name="Google Shape;408;p27"/>
          <p:cNvSpPr/>
          <p:nvPr/>
        </p:nvSpPr>
        <p:spPr>
          <a:xfrm>
            <a:off x="-181300" y="205195"/>
            <a:ext cx="9516792" cy="4426245"/>
          </a:xfrm>
          <a:custGeom>
            <a:rect b="b" l="l" r="r" t="t"/>
            <a:pathLst>
              <a:path extrusionOk="0" h="57884" w="123123">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1" name="Google Shape;411;p27"/>
          <p:cNvSpPr txBox="1"/>
          <p:nvPr>
            <p:ph idx="1" type="subTitle"/>
          </p:nvPr>
        </p:nvSpPr>
        <p:spPr>
          <a:xfrm>
            <a:off x="720000" y="376411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2" name="Google Shape;412;p27"/>
          <p:cNvSpPr txBox="1"/>
          <p:nvPr>
            <p:ph idx="2" type="subTitle"/>
          </p:nvPr>
        </p:nvSpPr>
        <p:spPr>
          <a:xfrm>
            <a:off x="3403800" y="376411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3" name="Google Shape;413;p27"/>
          <p:cNvSpPr txBox="1"/>
          <p:nvPr>
            <p:ph idx="3" type="subTitle"/>
          </p:nvPr>
        </p:nvSpPr>
        <p:spPr>
          <a:xfrm>
            <a:off x="6087600" y="376411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4" name="Google Shape;414;p27"/>
          <p:cNvSpPr txBox="1"/>
          <p:nvPr>
            <p:ph idx="4" type="subTitle"/>
          </p:nvPr>
        </p:nvSpPr>
        <p:spPr>
          <a:xfrm>
            <a:off x="2064350" y="2109808"/>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5" name="Google Shape;415;p27"/>
          <p:cNvSpPr txBox="1"/>
          <p:nvPr>
            <p:ph idx="5" type="subTitle"/>
          </p:nvPr>
        </p:nvSpPr>
        <p:spPr>
          <a:xfrm>
            <a:off x="4748150" y="2109808"/>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27"/>
          <p:cNvSpPr txBox="1"/>
          <p:nvPr>
            <p:ph idx="6" type="subTitle"/>
          </p:nvPr>
        </p:nvSpPr>
        <p:spPr>
          <a:xfrm>
            <a:off x="715100" y="3319855"/>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17" name="Google Shape;417;p27"/>
          <p:cNvSpPr txBox="1"/>
          <p:nvPr>
            <p:ph idx="7" type="subTitle"/>
          </p:nvPr>
        </p:nvSpPr>
        <p:spPr>
          <a:xfrm>
            <a:off x="3403800" y="3319855"/>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18" name="Google Shape;418;p27"/>
          <p:cNvSpPr txBox="1"/>
          <p:nvPr>
            <p:ph idx="8" type="subTitle"/>
          </p:nvPr>
        </p:nvSpPr>
        <p:spPr>
          <a:xfrm>
            <a:off x="6092500" y="3319855"/>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19" name="Google Shape;419;p27"/>
          <p:cNvSpPr txBox="1"/>
          <p:nvPr>
            <p:ph idx="9" type="subTitle"/>
          </p:nvPr>
        </p:nvSpPr>
        <p:spPr>
          <a:xfrm>
            <a:off x="2059450" y="1661005"/>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0" name="Google Shape;420;p27"/>
          <p:cNvSpPr txBox="1"/>
          <p:nvPr>
            <p:ph idx="13" type="subTitle"/>
          </p:nvPr>
        </p:nvSpPr>
        <p:spPr>
          <a:xfrm>
            <a:off x="4748150" y="1661005"/>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421" name="Google Shape;421;p27"/>
          <p:cNvGrpSpPr/>
          <p:nvPr/>
        </p:nvGrpSpPr>
        <p:grpSpPr>
          <a:xfrm rot="772050">
            <a:off x="463739" y="1247329"/>
            <a:ext cx="340600" cy="327381"/>
            <a:chOff x="427198" y="876398"/>
            <a:chExt cx="340596" cy="327377"/>
          </a:xfrm>
        </p:grpSpPr>
        <p:sp>
          <p:nvSpPr>
            <p:cNvPr id="422" name="Google Shape;422;p27"/>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7"/>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7"/>
          <p:cNvGrpSpPr/>
          <p:nvPr/>
        </p:nvGrpSpPr>
        <p:grpSpPr>
          <a:xfrm rot="1289827">
            <a:off x="8464914" y="880076"/>
            <a:ext cx="254851" cy="244960"/>
            <a:chOff x="427198" y="876398"/>
            <a:chExt cx="340596" cy="327377"/>
          </a:xfrm>
        </p:grpSpPr>
        <p:sp>
          <p:nvSpPr>
            <p:cNvPr id="427" name="Google Shape;427;p27"/>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27"/>
          <p:cNvGrpSpPr/>
          <p:nvPr/>
        </p:nvGrpSpPr>
        <p:grpSpPr>
          <a:xfrm rot="-2224879">
            <a:off x="1033051" y="195432"/>
            <a:ext cx="214148" cy="205836"/>
            <a:chOff x="427198" y="876398"/>
            <a:chExt cx="340596" cy="327377"/>
          </a:xfrm>
        </p:grpSpPr>
        <p:sp>
          <p:nvSpPr>
            <p:cNvPr id="432" name="Google Shape;432;p27"/>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27"/>
          <p:cNvGrpSpPr/>
          <p:nvPr/>
        </p:nvGrpSpPr>
        <p:grpSpPr>
          <a:xfrm rot="-318100">
            <a:off x="8368010" y="3085571"/>
            <a:ext cx="214163" cy="205851"/>
            <a:chOff x="427198" y="876398"/>
            <a:chExt cx="340596" cy="327377"/>
          </a:xfrm>
        </p:grpSpPr>
        <p:sp>
          <p:nvSpPr>
            <p:cNvPr id="437" name="Google Shape;437;p27"/>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41" name="Shape 441"/>
        <p:cNvGrpSpPr/>
        <p:nvPr/>
      </p:nvGrpSpPr>
      <p:grpSpPr>
        <a:xfrm>
          <a:off x="0" y="0"/>
          <a:ext cx="0" cy="0"/>
          <a:chOff x="0" y="0"/>
          <a:chExt cx="0" cy="0"/>
        </a:xfrm>
      </p:grpSpPr>
      <p:sp>
        <p:nvSpPr>
          <p:cNvPr id="442" name="Google Shape;442;p28"/>
          <p:cNvSpPr/>
          <p:nvPr/>
        </p:nvSpPr>
        <p:spPr>
          <a:xfrm>
            <a:off x="48400" y="154875"/>
            <a:ext cx="8965255" cy="4527595"/>
          </a:xfrm>
          <a:custGeom>
            <a:rect b="b" l="l" r="r" t="t"/>
            <a:pathLst>
              <a:path extrusionOk="0" h="50985" w="93044">
                <a:moveTo>
                  <a:pt x="49669" y="1"/>
                </a:moveTo>
                <a:cubicBezTo>
                  <a:pt x="34944" y="1"/>
                  <a:pt x="22139" y="2939"/>
                  <a:pt x="14286" y="5724"/>
                </a:cubicBezTo>
                <a:cubicBezTo>
                  <a:pt x="10587" y="7036"/>
                  <a:pt x="7144" y="9486"/>
                  <a:pt x="5103" y="11572"/>
                </a:cubicBezTo>
                <a:cubicBezTo>
                  <a:pt x="3737" y="12969"/>
                  <a:pt x="2465" y="15435"/>
                  <a:pt x="1969" y="16979"/>
                </a:cubicBezTo>
                <a:cubicBezTo>
                  <a:pt x="0" y="23126"/>
                  <a:pt x="3567" y="45393"/>
                  <a:pt x="9330" y="50857"/>
                </a:cubicBezTo>
                <a:lnTo>
                  <a:pt x="87887" y="50984"/>
                </a:lnTo>
                <a:cubicBezTo>
                  <a:pt x="88505" y="50511"/>
                  <a:pt x="89409" y="49173"/>
                  <a:pt x="89747" y="48626"/>
                </a:cubicBezTo>
                <a:cubicBezTo>
                  <a:pt x="91143" y="46365"/>
                  <a:pt x="93043" y="43622"/>
                  <a:pt x="92663" y="38176"/>
                </a:cubicBezTo>
                <a:cubicBezTo>
                  <a:pt x="92541" y="36429"/>
                  <a:pt x="89020" y="30180"/>
                  <a:pt x="87516" y="28080"/>
                </a:cubicBezTo>
                <a:cubicBezTo>
                  <a:pt x="85668" y="25503"/>
                  <a:pt x="91200" y="15848"/>
                  <a:pt x="90414" y="12971"/>
                </a:cubicBezTo>
                <a:cubicBezTo>
                  <a:pt x="89338" y="9036"/>
                  <a:pt x="84705" y="5947"/>
                  <a:pt x="78010" y="3964"/>
                </a:cubicBezTo>
                <a:cubicBezTo>
                  <a:pt x="68307" y="1089"/>
                  <a:pt x="58632" y="1"/>
                  <a:pt x="49669"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txBox="1"/>
          <p:nvPr>
            <p:ph hasCustomPrompt="1" type="title"/>
          </p:nvPr>
        </p:nvSpPr>
        <p:spPr>
          <a:xfrm>
            <a:off x="715100" y="1319288"/>
            <a:ext cx="2638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8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45" name="Google Shape;445;p28"/>
          <p:cNvSpPr txBox="1"/>
          <p:nvPr>
            <p:ph idx="1" type="subTitle"/>
          </p:nvPr>
        </p:nvSpPr>
        <p:spPr>
          <a:xfrm>
            <a:off x="943975" y="2700867"/>
            <a:ext cx="2181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6" name="Google Shape;446;p28"/>
          <p:cNvSpPr txBox="1"/>
          <p:nvPr>
            <p:ph hasCustomPrompt="1" idx="2" type="title"/>
          </p:nvPr>
        </p:nvSpPr>
        <p:spPr>
          <a:xfrm>
            <a:off x="3252550" y="2513842"/>
            <a:ext cx="2638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8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47" name="Google Shape;447;p28"/>
          <p:cNvSpPr txBox="1"/>
          <p:nvPr>
            <p:ph idx="3" type="subTitle"/>
          </p:nvPr>
        </p:nvSpPr>
        <p:spPr>
          <a:xfrm>
            <a:off x="3481450" y="3895430"/>
            <a:ext cx="2181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8" name="Google Shape;448;p28"/>
          <p:cNvSpPr txBox="1"/>
          <p:nvPr>
            <p:ph hasCustomPrompt="1" idx="4" type="title"/>
          </p:nvPr>
        </p:nvSpPr>
        <p:spPr>
          <a:xfrm>
            <a:off x="5790100" y="1319309"/>
            <a:ext cx="2638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8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49" name="Google Shape;449;p28"/>
          <p:cNvSpPr txBox="1"/>
          <p:nvPr>
            <p:ph idx="5" type="subTitle"/>
          </p:nvPr>
        </p:nvSpPr>
        <p:spPr>
          <a:xfrm>
            <a:off x="6019000" y="2700892"/>
            <a:ext cx="2181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0" name="Google Shape;450;p28"/>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1" name="Google Shape;451;p28"/>
          <p:cNvSpPr txBox="1"/>
          <p:nvPr>
            <p:ph idx="7" type="subTitle"/>
          </p:nvPr>
        </p:nvSpPr>
        <p:spPr>
          <a:xfrm>
            <a:off x="943975" y="2280750"/>
            <a:ext cx="2181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400">
                <a:latin typeface="Englebert"/>
                <a:ea typeface="Englebert"/>
                <a:cs typeface="Englebert"/>
                <a:sym typeface="Engleber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2" name="Google Shape;452;p28"/>
          <p:cNvSpPr txBox="1"/>
          <p:nvPr>
            <p:ph idx="8" type="subTitle"/>
          </p:nvPr>
        </p:nvSpPr>
        <p:spPr>
          <a:xfrm>
            <a:off x="3481450" y="3475325"/>
            <a:ext cx="2181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400">
                <a:latin typeface="Englebert"/>
                <a:ea typeface="Englebert"/>
                <a:cs typeface="Englebert"/>
                <a:sym typeface="Engleber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28"/>
          <p:cNvSpPr txBox="1"/>
          <p:nvPr>
            <p:ph idx="9" type="subTitle"/>
          </p:nvPr>
        </p:nvSpPr>
        <p:spPr>
          <a:xfrm>
            <a:off x="6019000" y="2280775"/>
            <a:ext cx="2181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400">
                <a:latin typeface="Englebert"/>
                <a:ea typeface="Englebert"/>
                <a:cs typeface="Englebert"/>
                <a:sym typeface="Engleber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54" name="Google Shape;454;p28"/>
          <p:cNvGrpSpPr/>
          <p:nvPr/>
        </p:nvGrpSpPr>
        <p:grpSpPr>
          <a:xfrm rot="772050">
            <a:off x="544801" y="2617254"/>
            <a:ext cx="340600" cy="327381"/>
            <a:chOff x="427198" y="876398"/>
            <a:chExt cx="340596" cy="327377"/>
          </a:xfrm>
        </p:grpSpPr>
        <p:sp>
          <p:nvSpPr>
            <p:cNvPr id="455" name="Google Shape;455;p28"/>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8"/>
          <p:cNvGrpSpPr/>
          <p:nvPr/>
        </p:nvGrpSpPr>
        <p:grpSpPr>
          <a:xfrm rot="-2224879">
            <a:off x="834526" y="360757"/>
            <a:ext cx="214148" cy="205836"/>
            <a:chOff x="427198" y="876398"/>
            <a:chExt cx="340596" cy="327377"/>
          </a:xfrm>
        </p:grpSpPr>
        <p:sp>
          <p:nvSpPr>
            <p:cNvPr id="460" name="Google Shape;460;p28"/>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64" name="Shape 464"/>
        <p:cNvGrpSpPr/>
        <p:nvPr/>
      </p:nvGrpSpPr>
      <p:grpSpPr>
        <a:xfrm>
          <a:off x="0" y="0"/>
          <a:ext cx="0" cy="0"/>
          <a:chOff x="0" y="0"/>
          <a:chExt cx="0" cy="0"/>
        </a:xfrm>
      </p:grpSpPr>
      <p:sp>
        <p:nvSpPr>
          <p:cNvPr id="465" name="Google Shape;465;p29"/>
          <p:cNvSpPr/>
          <p:nvPr/>
        </p:nvSpPr>
        <p:spPr>
          <a:xfrm>
            <a:off x="48400" y="154875"/>
            <a:ext cx="8965255" cy="4527595"/>
          </a:xfrm>
          <a:custGeom>
            <a:rect b="b" l="l" r="r" t="t"/>
            <a:pathLst>
              <a:path extrusionOk="0" h="50985" w="93044">
                <a:moveTo>
                  <a:pt x="49669" y="1"/>
                </a:moveTo>
                <a:cubicBezTo>
                  <a:pt x="34944" y="1"/>
                  <a:pt x="22139" y="2939"/>
                  <a:pt x="14286" y="5724"/>
                </a:cubicBezTo>
                <a:cubicBezTo>
                  <a:pt x="10587" y="7036"/>
                  <a:pt x="7144" y="9486"/>
                  <a:pt x="5103" y="11572"/>
                </a:cubicBezTo>
                <a:cubicBezTo>
                  <a:pt x="3737" y="12969"/>
                  <a:pt x="2465" y="15435"/>
                  <a:pt x="1969" y="16979"/>
                </a:cubicBezTo>
                <a:cubicBezTo>
                  <a:pt x="0" y="23126"/>
                  <a:pt x="3567" y="45393"/>
                  <a:pt x="9330" y="50857"/>
                </a:cubicBezTo>
                <a:lnTo>
                  <a:pt x="87887" y="50984"/>
                </a:lnTo>
                <a:cubicBezTo>
                  <a:pt x="88505" y="50511"/>
                  <a:pt x="89409" y="49173"/>
                  <a:pt x="89747" y="48626"/>
                </a:cubicBezTo>
                <a:cubicBezTo>
                  <a:pt x="91143" y="46365"/>
                  <a:pt x="93043" y="43622"/>
                  <a:pt x="92663" y="38176"/>
                </a:cubicBezTo>
                <a:cubicBezTo>
                  <a:pt x="92541" y="36429"/>
                  <a:pt x="89020" y="30180"/>
                  <a:pt x="87516" y="28080"/>
                </a:cubicBezTo>
                <a:cubicBezTo>
                  <a:pt x="85668" y="25503"/>
                  <a:pt x="91200" y="15848"/>
                  <a:pt x="90414" y="12971"/>
                </a:cubicBezTo>
                <a:cubicBezTo>
                  <a:pt x="89338" y="9036"/>
                  <a:pt x="84705" y="5947"/>
                  <a:pt x="78010" y="3964"/>
                </a:cubicBezTo>
                <a:cubicBezTo>
                  <a:pt x="68307" y="1089"/>
                  <a:pt x="58632" y="1"/>
                  <a:pt x="49669"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txBox="1"/>
          <p:nvPr>
            <p:ph type="ctrTitle"/>
          </p:nvPr>
        </p:nvSpPr>
        <p:spPr>
          <a:xfrm>
            <a:off x="1606118" y="66955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8" name="Google Shape;468;p29"/>
          <p:cNvSpPr txBox="1"/>
          <p:nvPr>
            <p:ph idx="1" type="subTitle"/>
          </p:nvPr>
        </p:nvSpPr>
        <p:spPr>
          <a:xfrm>
            <a:off x="1606118" y="1677612"/>
            <a:ext cx="3786300" cy="132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69" name="Google Shape;469;p29"/>
          <p:cNvSpPr txBox="1"/>
          <p:nvPr/>
        </p:nvSpPr>
        <p:spPr>
          <a:xfrm>
            <a:off x="1606118" y="3768926"/>
            <a:ext cx="3988500" cy="4098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000">
                <a:solidFill>
                  <a:schemeClr val="dk2"/>
                </a:solidFill>
                <a:latin typeface="Fira Sans"/>
                <a:ea typeface="Fira Sans"/>
                <a:cs typeface="Fira Sans"/>
                <a:sym typeface="Fira Sans"/>
              </a:rPr>
              <a:t>CREDITS: This presentation template was created by </a:t>
            </a:r>
            <a:r>
              <a:rPr b="1" lang="en" sz="1000">
                <a:solidFill>
                  <a:schemeClr val="dk2"/>
                </a:solidFill>
                <a:uFill>
                  <a:noFill/>
                </a:uFill>
                <a:latin typeface="Fira Sans"/>
                <a:ea typeface="Fira Sans"/>
                <a:cs typeface="Fira Sans"/>
                <a:sym typeface="Fira Sans"/>
                <a:hlinkClick r:id="rId2">
                  <a:extLst>
                    <a:ext uri="{A12FA001-AC4F-418D-AE19-62706E023703}">
                      <ahyp:hlinkClr val="tx"/>
                    </a:ext>
                  </a:extLst>
                </a:hlinkClick>
              </a:rPr>
              <a:t>Slidesgo</a:t>
            </a:r>
            <a:r>
              <a:rPr lang="en" sz="1000">
                <a:solidFill>
                  <a:schemeClr val="dk2"/>
                </a:solidFill>
                <a:latin typeface="Fira Sans"/>
                <a:ea typeface="Fira Sans"/>
                <a:cs typeface="Fira Sans"/>
                <a:sym typeface="Fira Sans"/>
              </a:rPr>
              <a:t>, and includes icons by </a:t>
            </a:r>
            <a:r>
              <a:rPr b="1" lang="en" sz="1000">
                <a:solidFill>
                  <a:schemeClr val="dk2"/>
                </a:solidFill>
                <a:uFill>
                  <a:noFill/>
                </a:uFill>
                <a:latin typeface="Fira Sans"/>
                <a:ea typeface="Fira Sans"/>
                <a:cs typeface="Fira Sans"/>
                <a:sym typeface="Fira Sans"/>
                <a:hlinkClick r:id="rId3">
                  <a:extLst>
                    <a:ext uri="{A12FA001-AC4F-418D-AE19-62706E023703}">
                      <ahyp:hlinkClr val="tx"/>
                    </a:ext>
                  </a:extLst>
                </a:hlinkClick>
              </a:rPr>
              <a:t>Flaticon</a:t>
            </a:r>
            <a:r>
              <a:rPr lang="en" sz="1000">
                <a:solidFill>
                  <a:schemeClr val="dk2"/>
                </a:solidFill>
                <a:latin typeface="Fira Sans"/>
                <a:ea typeface="Fira Sans"/>
                <a:cs typeface="Fira Sans"/>
                <a:sym typeface="Fira Sans"/>
              </a:rPr>
              <a:t>, and infographics &amp; images by </a:t>
            </a:r>
            <a:r>
              <a:rPr b="1" lang="en" sz="1000">
                <a:solidFill>
                  <a:schemeClr val="dk2"/>
                </a:solidFill>
                <a:uFill>
                  <a:noFill/>
                </a:uFill>
                <a:latin typeface="Fira Sans"/>
                <a:ea typeface="Fira Sans"/>
                <a:cs typeface="Fira Sans"/>
                <a:sym typeface="Fira Sans"/>
                <a:hlinkClick r:id="rId4">
                  <a:extLst>
                    <a:ext uri="{A12FA001-AC4F-418D-AE19-62706E023703}">
                      <ahyp:hlinkClr val="tx"/>
                    </a:ext>
                  </a:extLst>
                </a:hlinkClick>
              </a:rPr>
              <a:t>Freepik</a:t>
            </a:r>
            <a:endParaRPr sz="1000">
              <a:solidFill>
                <a:schemeClr val="dk2"/>
              </a:solidFill>
              <a:latin typeface="Fira Sans"/>
              <a:ea typeface="Fira Sans"/>
              <a:cs typeface="Fira Sans"/>
              <a:sym typeface="Fira Sans"/>
            </a:endParaRPr>
          </a:p>
        </p:txBody>
      </p:sp>
      <p:grpSp>
        <p:nvGrpSpPr>
          <p:cNvPr id="470" name="Google Shape;470;p29"/>
          <p:cNvGrpSpPr/>
          <p:nvPr/>
        </p:nvGrpSpPr>
        <p:grpSpPr>
          <a:xfrm rot="772050">
            <a:off x="544801" y="1391167"/>
            <a:ext cx="340600" cy="327381"/>
            <a:chOff x="427198" y="876398"/>
            <a:chExt cx="340596" cy="327377"/>
          </a:xfrm>
        </p:grpSpPr>
        <p:sp>
          <p:nvSpPr>
            <p:cNvPr id="471" name="Google Shape;471;p29"/>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9"/>
          <p:cNvGrpSpPr/>
          <p:nvPr/>
        </p:nvGrpSpPr>
        <p:grpSpPr>
          <a:xfrm rot="2027394">
            <a:off x="587693" y="3078384"/>
            <a:ext cx="254827" cy="244937"/>
            <a:chOff x="427198" y="876398"/>
            <a:chExt cx="340596" cy="327377"/>
          </a:xfrm>
        </p:grpSpPr>
        <p:sp>
          <p:nvSpPr>
            <p:cNvPr id="476" name="Google Shape;476;p29"/>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80" name="Shape 480"/>
        <p:cNvGrpSpPr/>
        <p:nvPr/>
      </p:nvGrpSpPr>
      <p:grpSpPr>
        <a:xfrm>
          <a:off x="0" y="0"/>
          <a:ext cx="0" cy="0"/>
          <a:chOff x="0" y="0"/>
          <a:chExt cx="0" cy="0"/>
        </a:xfrm>
      </p:grpSpPr>
      <p:sp>
        <p:nvSpPr>
          <p:cNvPr id="481" name="Google Shape;481;p30"/>
          <p:cNvSpPr/>
          <p:nvPr/>
        </p:nvSpPr>
        <p:spPr>
          <a:xfrm>
            <a:off x="342675" y="321175"/>
            <a:ext cx="8458707" cy="4287333"/>
          </a:xfrm>
          <a:custGeom>
            <a:rect b="b" l="l" r="r" t="t"/>
            <a:pathLst>
              <a:path extrusionOk="0" h="92579" w="109750">
                <a:moveTo>
                  <a:pt x="55074" y="0"/>
                </a:moveTo>
                <a:cubicBezTo>
                  <a:pt x="42379" y="0"/>
                  <a:pt x="29669" y="3991"/>
                  <a:pt x="19301" y="11831"/>
                </a:cubicBezTo>
                <a:cubicBezTo>
                  <a:pt x="14086" y="15773"/>
                  <a:pt x="9378" y="20695"/>
                  <a:pt x="6491" y="26779"/>
                </a:cubicBezTo>
                <a:cubicBezTo>
                  <a:pt x="4557" y="30852"/>
                  <a:pt x="3487" y="35335"/>
                  <a:pt x="2788" y="39837"/>
                </a:cubicBezTo>
                <a:cubicBezTo>
                  <a:pt x="1" y="57762"/>
                  <a:pt x="3067" y="76642"/>
                  <a:pt x="11226" y="92577"/>
                </a:cubicBezTo>
                <a:lnTo>
                  <a:pt x="105805" y="92579"/>
                </a:lnTo>
                <a:cubicBezTo>
                  <a:pt x="106679" y="91200"/>
                  <a:pt x="107295" y="89615"/>
                  <a:pt x="107772" y="88021"/>
                </a:cubicBezTo>
                <a:cubicBezTo>
                  <a:pt x="109749" y="81431"/>
                  <a:pt x="109654" y="74152"/>
                  <a:pt x="107506" y="67622"/>
                </a:cubicBezTo>
                <a:cubicBezTo>
                  <a:pt x="106608" y="64892"/>
                  <a:pt x="105364" y="62293"/>
                  <a:pt x="104652" y="59501"/>
                </a:cubicBezTo>
                <a:cubicBezTo>
                  <a:pt x="102570" y="51326"/>
                  <a:pt x="105264" y="42580"/>
                  <a:pt x="104152" y="34190"/>
                </a:cubicBezTo>
                <a:cubicBezTo>
                  <a:pt x="102627" y="22716"/>
                  <a:pt x="94137" y="13528"/>
                  <a:pt x="84635" y="7927"/>
                </a:cubicBezTo>
                <a:cubicBezTo>
                  <a:pt x="75626" y="2618"/>
                  <a:pt x="65355" y="0"/>
                  <a:pt x="55074"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
          <p:cNvSpPr/>
          <p:nvPr/>
        </p:nvSpPr>
        <p:spPr>
          <a:xfrm>
            <a:off x="-181300" y="205195"/>
            <a:ext cx="9516792" cy="4426245"/>
          </a:xfrm>
          <a:custGeom>
            <a:rect b="b" l="l" r="r" t="t"/>
            <a:pathLst>
              <a:path extrusionOk="0" h="57884" w="123123">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74900" y="1345425"/>
            <a:ext cx="3742200" cy="32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9" name="Google Shape;39;p4"/>
          <p:cNvSpPr txBox="1"/>
          <p:nvPr>
            <p:ph idx="2" type="body"/>
          </p:nvPr>
        </p:nvSpPr>
        <p:spPr>
          <a:xfrm>
            <a:off x="4626900" y="1345425"/>
            <a:ext cx="3742200" cy="32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40" name="Google Shape;40;p4"/>
          <p:cNvGrpSpPr/>
          <p:nvPr/>
        </p:nvGrpSpPr>
        <p:grpSpPr>
          <a:xfrm rot="772050">
            <a:off x="8313526" y="3728417"/>
            <a:ext cx="340600" cy="327381"/>
            <a:chOff x="427198" y="876398"/>
            <a:chExt cx="340596" cy="327377"/>
          </a:xfrm>
        </p:grpSpPr>
        <p:sp>
          <p:nvSpPr>
            <p:cNvPr id="41" name="Google Shape;41;p4"/>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83" name="Shape 483"/>
        <p:cNvGrpSpPr/>
        <p:nvPr/>
      </p:nvGrpSpPr>
      <p:grpSpPr>
        <a:xfrm>
          <a:off x="0" y="0"/>
          <a:ext cx="0" cy="0"/>
          <a:chOff x="0" y="0"/>
          <a:chExt cx="0" cy="0"/>
        </a:xfrm>
      </p:grpSpPr>
      <p:sp>
        <p:nvSpPr>
          <p:cNvPr id="484" name="Google Shape;484;p31"/>
          <p:cNvSpPr/>
          <p:nvPr/>
        </p:nvSpPr>
        <p:spPr>
          <a:xfrm>
            <a:off x="-181300" y="205195"/>
            <a:ext cx="9516792" cy="4426245"/>
          </a:xfrm>
          <a:custGeom>
            <a:rect b="b" l="l" r="r" t="t"/>
            <a:pathLst>
              <a:path extrusionOk="0" h="57884" w="123123">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p:nvPr/>
        </p:nvSpPr>
        <p:spPr>
          <a:xfrm>
            <a:off x="48400" y="154875"/>
            <a:ext cx="8965255" cy="4527595"/>
          </a:xfrm>
          <a:custGeom>
            <a:rect b="b" l="l" r="r" t="t"/>
            <a:pathLst>
              <a:path extrusionOk="0" h="50985" w="93044">
                <a:moveTo>
                  <a:pt x="49669" y="1"/>
                </a:moveTo>
                <a:cubicBezTo>
                  <a:pt x="34944" y="1"/>
                  <a:pt x="22139" y="2939"/>
                  <a:pt x="14286" y="5724"/>
                </a:cubicBezTo>
                <a:cubicBezTo>
                  <a:pt x="10587" y="7036"/>
                  <a:pt x="7144" y="9486"/>
                  <a:pt x="5103" y="11572"/>
                </a:cubicBezTo>
                <a:cubicBezTo>
                  <a:pt x="3737" y="12969"/>
                  <a:pt x="2465" y="15435"/>
                  <a:pt x="1969" y="16979"/>
                </a:cubicBezTo>
                <a:cubicBezTo>
                  <a:pt x="0" y="23126"/>
                  <a:pt x="3567" y="45393"/>
                  <a:pt x="9330" y="50857"/>
                </a:cubicBezTo>
                <a:lnTo>
                  <a:pt x="87887" y="50984"/>
                </a:lnTo>
                <a:cubicBezTo>
                  <a:pt x="88505" y="50511"/>
                  <a:pt x="89409" y="49173"/>
                  <a:pt x="89747" y="48626"/>
                </a:cubicBezTo>
                <a:cubicBezTo>
                  <a:pt x="91143" y="46365"/>
                  <a:pt x="93043" y="43622"/>
                  <a:pt x="92663" y="38176"/>
                </a:cubicBezTo>
                <a:cubicBezTo>
                  <a:pt x="92541" y="36429"/>
                  <a:pt x="89020" y="30180"/>
                  <a:pt x="87516" y="28080"/>
                </a:cubicBezTo>
                <a:cubicBezTo>
                  <a:pt x="85668" y="25503"/>
                  <a:pt x="91200" y="15848"/>
                  <a:pt x="90414" y="12971"/>
                </a:cubicBezTo>
                <a:cubicBezTo>
                  <a:pt x="89338" y="9036"/>
                  <a:pt x="84705" y="5947"/>
                  <a:pt x="78010" y="3964"/>
                </a:cubicBezTo>
                <a:cubicBezTo>
                  <a:pt x="68307" y="1089"/>
                  <a:pt x="58632" y="1"/>
                  <a:pt x="49669"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txBox="1"/>
          <p:nvPr>
            <p:ph idx="1" type="subTitle"/>
          </p:nvPr>
        </p:nvSpPr>
        <p:spPr>
          <a:xfrm>
            <a:off x="1311238" y="2396597"/>
            <a:ext cx="2907600" cy="532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 name="Google Shape;49;p5"/>
          <p:cNvSpPr txBox="1"/>
          <p:nvPr>
            <p:ph idx="2" type="subTitle"/>
          </p:nvPr>
        </p:nvSpPr>
        <p:spPr>
          <a:xfrm>
            <a:off x="4925138" y="2397272"/>
            <a:ext cx="2907600" cy="53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0" name="Google Shape;50;p5"/>
          <p:cNvSpPr txBox="1"/>
          <p:nvPr>
            <p:ph idx="3" type="subTitle"/>
          </p:nvPr>
        </p:nvSpPr>
        <p:spPr>
          <a:xfrm>
            <a:off x="1311238" y="2978713"/>
            <a:ext cx="2907600" cy="87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 name="Google Shape;51;p5"/>
          <p:cNvSpPr txBox="1"/>
          <p:nvPr>
            <p:ph idx="4" type="subTitle"/>
          </p:nvPr>
        </p:nvSpPr>
        <p:spPr>
          <a:xfrm>
            <a:off x="4925138" y="2978713"/>
            <a:ext cx="2907600" cy="87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5"/>
          <p:cNvSpPr txBox="1"/>
          <p:nvPr>
            <p:ph type="title"/>
          </p:nvPr>
        </p:nvSpPr>
        <p:spPr>
          <a:xfrm>
            <a:off x="720000" y="445333"/>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3" name="Google Shape;53;p5"/>
          <p:cNvGrpSpPr/>
          <p:nvPr/>
        </p:nvGrpSpPr>
        <p:grpSpPr>
          <a:xfrm rot="-2224879">
            <a:off x="350389" y="3641632"/>
            <a:ext cx="214148" cy="205836"/>
            <a:chOff x="427198" y="876398"/>
            <a:chExt cx="340596" cy="327377"/>
          </a:xfrm>
        </p:grpSpPr>
        <p:sp>
          <p:nvSpPr>
            <p:cNvPr id="54" name="Google Shape;54;p5"/>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5"/>
          <p:cNvGrpSpPr/>
          <p:nvPr/>
        </p:nvGrpSpPr>
        <p:grpSpPr>
          <a:xfrm>
            <a:off x="544810" y="859667"/>
            <a:ext cx="340596" cy="327377"/>
            <a:chOff x="427198" y="876398"/>
            <a:chExt cx="340596" cy="327377"/>
          </a:xfrm>
        </p:grpSpPr>
        <p:sp>
          <p:nvSpPr>
            <p:cNvPr id="59" name="Google Shape;59;p5"/>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6"/>
          <p:cNvSpPr/>
          <p:nvPr/>
        </p:nvSpPr>
        <p:spPr>
          <a:xfrm>
            <a:off x="92129" y="192229"/>
            <a:ext cx="9144138" cy="4608017"/>
          </a:xfrm>
          <a:custGeom>
            <a:rect b="b" l="l" r="r" t="t"/>
            <a:pathLst>
              <a:path extrusionOk="0" h="58574" w="112229">
                <a:moveTo>
                  <a:pt x="52457" y="0"/>
                </a:moveTo>
                <a:cubicBezTo>
                  <a:pt x="35653" y="0"/>
                  <a:pt x="20526" y="2280"/>
                  <a:pt x="14586" y="7162"/>
                </a:cubicBezTo>
                <a:cubicBezTo>
                  <a:pt x="8632" y="12080"/>
                  <a:pt x="6239" y="19200"/>
                  <a:pt x="6001" y="22593"/>
                </a:cubicBezTo>
                <a:cubicBezTo>
                  <a:pt x="5846" y="24950"/>
                  <a:pt x="5430" y="30403"/>
                  <a:pt x="4763" y="32678"/>
                </a:cubicBezTo>
                <a:cubicBezTo>
                  <a:pt x="3108" y="38381"/>
                  <a:pt x="0" y="47858"/>
                  <a:pt x="3132" y="58574"/>
                </a:cubicBezTo>
                <a:lnTo>
                  <a:pt x="105335" y="58574"/>
                </a:lnTo>
                <a:cubicBezTo>
                  <a:pt x="105335" y="58574"/>
                  <a:pt x="112229" y="50751"/>
                  <a:pt x="105335" y="42441"/>
                </a:cubicBezTo>
                <a:cubicBezTo>
                  <a:pt x="102001" y="38440"/>
                  <a:pt x="104764" y="29903"/>
                  <a:pt x="105954" y="23081"/>
                </a:cubicBezTo>
                <a:cubicBezTo>
                  <a:pt x="107347" y="15175"/>
                  <a:pt x="101942" y="6662"/>
                  <a:pt x="94155" y="4698"/>
                </a:cubicBezTo>
                <a:cubicBezTo>
                  <a:pt x="82086" y="1631"/>
                  <a:pt x="66671" y="0"/>
                  <a:pt x="52457"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7" name="Google Shape;67;p6"/>
          <p:cNvGrpSpPr/>
          <p:nvPr/>
        </p:nvGrpSpPr>
        <p:grpSpPr>
          <a:xfrm rot="1554292">
            <a:off x="234497" y="2368707"/>
            <a:ext cx="214159" cy="205848"/>
            <a:chOff x="427198" y="876398"/>
            <a:chExt cx="340596" cy="327377"/>
          </a:xfrm>
        </p:grpSpPr>
        <p:sp>
          <p:nvSpPr>
            <p:cNvPr id="68" name="Google Shape;68;p6"/>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6"/>
          <p:cNvGrpSpPr/>
          <p:nvPr/>
        </p:nvGrpSpPr>
        <p:grpSpPr>
          <a:xfrm rot="1509799">
            <a:off x="8477440" y="2548745"/>
            <a:ext cx="340596" cy="327377"/>
            <a:chOff x="427198" y="876398"/>
            <a:chExt cx="340596" cy="327377"/>
          </a:xfrm>
        </p:grpSpPr>
        <p:sp>
          <p:nvSpPr>
            <p:cNvPr id="73" name="Google Shape;73;p6"/>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7"/>
          <p:cNvSpPr/>
          <p:nvPr/>
        </p:nvSpPr>
        <p:spPr>
          <a:xfrm>
            <a:off x="-181300" y="205195"/>
            <a:ext cx="9516792" cy="4426245"/>
          </a:xfrm>
          <a:custGeom>
            <a:rect b="b" l="l" r="r" t="t"/>
            <a:pathLst>
              <a:path extrusionOk="0" h="57884" w="123123">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txBox="1"/>
          <p:nvPr>
            <p:ph type="title"/>
          </p:nvPr>
        </p:nvSpPr>
        <p:spPr>
          <a:xfrm>
            <a:off x="1238750" y="1339375"/>
            <a:ext cx="3465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 name="Google Shape;81;p7"/>
          <p:cNvSpPr txBox="1"/>
          <p:nvPr>
            <p:ph idx="1" type="body"/>
          </p:nvPr>
        </p:nvSpPr>
        <p:spPr>
          <a:xfrm>
            <a:off x="1238750" y="2046825"/>
            <a:ext cx="3696000" cy="2225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grpSp>
        <p:nvGrpSpPr>
          <p:cNvPr id="82" name="Google Shape;82;p7"/>
          <p:cNvGrpSpPr/>
          <p:nvPr/>
        </p:nvGrpSpPr>
        <p:grpSpPr>
          <a:xfrm rot="1509799">
            <a:off x="6908015" y="281658"/>
            <a:ext cx="340596" cy="327377"/>
            <a:chOff x="427198" y="876398"/>
            <a:chExt cx="340596" cy="327377"/>
          </a:xfrm>
        </p:grpSpPr>
        <p:sp>
          <p:nvSpPr>
            <p:cNvPr id="83" name="Google Shape;83;p7"/>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7"/>
          <p:cNvGrpSpPr/>
          <p:nvPr/>
        </p:nvGrpSpPr>
        <p:grpSpPr>
          <a:xfrm rot="-2224879">
            <a:off x="460539" y="2468832"/>
            <a:ext cx="214148" cy="205836"/>
            <a:chOff x="427198" y="876398"/>
            <a:chExt cx="340596" cy="327377"/>
          </a:xfrm>
        </p:grpSpPr>
        <p:sp>
          <p:nvSpPr>
            <p:cNvPr id="88" name="Google Shape;88;p7"/>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7"/>
          <p:cNvGrpSpPr/>
          <p:nvPr/>
        </p:nvGrpSpPr>
        <p:grpSpPr>
          <a:xfrm rot="1554292">
            <a:off x="8689572" y="974007"/>
            <a:ext cx="214159" cy="205848"/>
            <a:chOff x="427198" y="876398"/>
            <a:chExt cx="340596" cy="327377"/>
          </a:xfrm>
        </p:grpSpPr>
        <p:sp>
          <p:nvSpPr>
            <p:cNvPr id="93" name="Google Shape;93;p7"/>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 name="Shape 97"/>
        <p:cNvGrpSpPr/>
        <p:nvPr/>
      </p:nvGrpSpPr>
      <p:grpSpPr>
        <a:xfrm>
          <a:off x="0" y="0"/>
          <a:ext cx="0" cy="0"/>
          <a:chOff x="0" y="0"/>
          <a:chExt cx="0" cy="0"/>
        </a:xfrm>
      </p:grpSpPr>
      <p:sp>
        <p:nvSpPr>
          <p:cNvPr id="98" name="Google Shape;98;p8"/>
          <p:cNvSpPr/>
          <p:nvPr/>
        </p:nvSpPr>
        <p:spPr>
          <a:xfrm>
            <a:off x="342675" y="321175"/>
            <a:ext cx="8458707" cy="4287333"/>
          </a:xfrm>
          <a:custGeom>
            <a:rect b="b" l="l" r="r" t="t"/>
            <a:pathLst>
              <a:path extrusionOk="0" h="92579" w="109750">
                <a:moveTo>
                  <a:pt x="55074" y="0"/>
                </a:moveTo>
                <a:cubicBezTo>
                  <a:pt x="42379" y="0"/>
                  <a:pt x="29669" y="3991"/>
                  <a:pt x="19301" y="11831"/>
                </a:cubicBezTo>
                <a:cubicBezTo>
                  <a:pt x="14086" y="15773"/>
                  <a:pt x="9378" y="20695"/>
                  <a:pt x="6491" y="26779"/>
                </a:cubicBezTo>
                <a:cubicBezTo>
                  <a:pt x="4557" y="30852"/>
                  <a:pt x="3487" y="35335"/>
                  <a:pt x="2788" y="39837"/>
                </a:cubicBezTo>
                <a:cubicBezTo>
                  <a:pt x="1" y="57762"/>
                  <a:pt x="3067" y="76642"/>
                  <a:pt x="11226" y="92577"/>
                </a:cubicBezTo>
                <a:lnTo>
                  <a:pt x="105805" y="92579"/>
                </a:lnTo>
                <a:cubicBezTo>
                  <a:pt x="106679" y="91200"/>
                  <a:pt x="107295" y="89615"/>
                  <a:pt x="107772" y="88021"/>
                </a:cubicBezTo>
                <a:cubicBezTo>
                  <a:pt x="109749" y="81431"/>
                  <a:pt x="109654" y="74152"/>
                  <a:pt x="107506" y="67622"/>
                </a:cubicBezTo>
                <a:cubicBezTo>
                  <a:pt x="106608" y="64892"/>
                  <a:pt x="105364" y="62293"/>
                  <a:pt x="104652" y="59501"/>
                </a:cubicBezTo>
                <a:cubicBezTo>
                  <a:pt x="102570" y="51326"/>
                  <a:pt x="105264" y="42580"/>
                  <a:pt x="104152" y="34190"/>
                </a:cubicBezTo>
                <a:cubicBezTo>
                  <a:pt x="102627" y="22716"/>
                  <a:pt x="94137" y="13528"/>
                  <a:pt x="84635" y="7927"/>
                </a:cubicBezTo>
                <a:cubicBezTo>
                  <a:pt x="75626" y="2618"/>
                  <a:pt x="65355" y="0"/>
                  <a:pt x="55074"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txBox="1"/>
          <p:nvPr>
            <p:ph type="title"/>
          </p:nvPr>
        </p:nvSpPr>
        <p:spPr>
          <a:xfrm>
            <a:off x="1277413" y="1402413"/>
            <a:ext cx="4438800" cy="24126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8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01" name="Google Shape;101;p8"/>
          <p:cNvGrpSpPr/>
          <p:nvPr/>
        </p:nvGrpSpPr>
        <p:grpSpPr>
          <a:xfrm rot="1509646">
            <a:off x="6240768" y="366034"/>
            <a:ext cx="254830" cy="244940"/>
            <a:chOff x="427198" y="876398"/>
            <a:chExt cx="340596" cy="327377"/>
          </a:xfrm>
        </p:grpSpPr>
        <p:sp>
          <p:nvSpPr>
            <p:cNvPr id="102" name="Google Shape;102;p8"/>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8"/>
          <p:cNvGrpSpPr/>
          <p:nvPr/>
        </p:nvGrpSpPr>
        <p:grpSpPr>
          <a:xfrm rot="1289827">
            <a:off x="7677264" y="412526"/>
            <a:ext cx="254851" cy="244960"/>
            <a:chOff x="427198" y="876398"/>
            <a:chExt cx="340596" cy="327377"/>
          </a:xfrm>
        </p:grpSpPr>
        <p:sp>
          <p:nvSpPr>
            <p:cNvPr id="107" name="Google Shape;107;p8"/>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9"/>
          <p:cNvSpPr/>
          <p:nvPr/>
        </p:nvSpPr>
        <p:spPr>
          <a:xfrm flipH="1">
            <a:off x="342675" y="321175"/>
            <a:ext cx="8458707" cy="4287333"/>
          </a:xfrm>
          <a:custGeom>
            <a:rect b="b" l="l" r="r" t="t"/>
            <a:pathLst>
              <a:path extrusionOk="0" h="92579" w="109750">
                <a:moveTo>
                  <a:pt x="55074" y="0"/>
                </a:moveTo>
                <a:cubicBezTo>
                  <a:pt x="42379" y="0"/>
                  <a:pt x="29669" y="3991"/>
                  <a:pt x="19301" y="11831"/>
                </a:cubicBezTo>
                <a:cubicBezTo>
                  <a:pt x="14086" y="15773"/>
                  <a:pt x="9378" y="20695"/>
                  <a:pt x="6491" y="26779"/>
                </a:cubicBezTo>
                <a:cubicBezTo>
                  <a:pt x="4557" y="30852"/>
                  <a:pt x="3487" y="35335"/>
                  <a:pt x="2788" y="39837"/>
                </a:cubicBezTo>
                <a:cubicBezTo>
                  <a:pt x="1" y="57762"/>
                  <a:pt x="3067" y="76642"/>
                  <a:pt x="11226" y="92577"/>
                </a:cubicBezTo>
                <a:lnTo>
                  <a:pt x="105805" y="92579"/>
                </a:lnTo>
                <a:cubicBezTo>
                  <a:pt x="106679" y="91200"/>
                  <a:pt x="107295" y="89615"/>
                  <a:pt x="107772" y="88021"/>
                </a:cubicBezTo>
                <a:cubicBezTo>
                  <a:pt x="109749" y="81431"/>
                  <a:pt x="109654" y="74152"/>
                  <a:pt x="107506" y="67622"/>
                </a:cubicBezTo>
                <a:cubicBezTo>
                  <a:pt x="106608" y="64892"/>
                  <a:pt x="105364" y="62293"/>
                  <a:pt x="104652" y="59501"/>
                </a:cubicBezTo>
                <a:cubicBezTo>
                  <a:pt x="102570" y="51326"/>
                  <a:pt x="105264" y="42580"/>
                  <a:pt x="104152" y="34190"/>
                </a:cubicBezTo>
                <a:cubicBezTo>
                  <a:pt x="102627" y="22716"/>
                  <a:pt x="94137" y="13528"/>
                  <a:pt x="84635" y="7927"/>
                </a:cubicBezTo>
                <a:cubicBezTo>
                  <a:pt x="75626" y="2618"/>
                  <a:pt x="65355" y="0"/>
                  <a:pt x="55074"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64275"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a:off x="0" y="4610700"/>
            <a:ext cx="9154200" cy="532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txBox="1"/>
          <p:nvPr>
            <p:ph type="title"/>
          </p:nvPr>
        </p:nvSpPr>
        <p:spPr>
          <a:xfrm>
            <a:off x="2135850" y="991296"/>
            <a:ext cx="4872300" cy="71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6" name="Google Shape;116;p9"/>
          <p:cNvSpPr txBox="1"/>
          <p:nvPr>
            <p:ph idx="1" type="subTitle"/>
          </p:nvPr>
        </p:nvSpPr>
        <p:spPr>
          <a:xfrm>
            <a:off x="2135925" y="1709801"/>
            <a:ext cx="4872300" cy="143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17" name="Google Shape;117;p9"/>
          <p:cNvGrpSpPr/>
          <p:nvPr/>
        </p:nvGrpSpPr>
        <p:grpSpPr>
          <a:xfrm rot="-2224879">
            <a:off x="460551" y="1263907"/>
            <a:ext cx="214148" cy="205836"/>
            <a:chOff x="427198" y="876398"/>
            <a:chExt cx="340596" cy="327377"/>
          </a:xfrm>
        </p:grpSpPr>
        <p:sp>
          <p:nvSpPr>
            <p:cNvPr id="118" name="Google Shape;118;p9"/>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9"/>
          <p:cNvGrpSpPr/>
          <p:nvPr/>
        </p:nvGrpSpPr>
        <p:grpSpPr>
          <a:xfrm rot="-318100">
            <a:off x="8591360" y="2815871"/>
            <a:ext cx="214163" cy="205851"/>
            <a:chOff x="427198" y="876398"/>
            <a:chExt cx="340596" cy="327377"/>
          </a:xfrm>
        </p:grpSpPr>
        <p:sp>
          <p:nvSpPr>
            <p:cNvPr id="123" name="Google Shape;123;p9"/>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sp>
        <p:nvSpPr>
          <p:cNvPr id="128" name="Google Shape;128;p10"/>
          <p:cNvSpPr txBox="1"/>
          <p:nvPr>
            <p:ph type="title"/>
          </p:nvPr>
        </p:nvSpPr>
        <p:spPr>
          <a:xfrm>
            <a:off x="4981600" y="3437000"/>
            <a:ext cx="3447300" cy="117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129" name="Google Shape;129;p10"/>
          <p:cNvGrpSpPr/>
          <p:nvPr/>
        </p:nvGrpSpPr>
        <p:grpSpPr>
          <a:xfrm rot="-2562875">
            <a:off x="250718" y="1986125"/>
            <a:ext cx="254864" cy="244973"/>
            <a:chOff x="427198" y="876398"/>
            <a:chExt cx="340596" cy="327377"/>
          </a:xfrm>
        </p:grpSpPr>
        <p:sp>
          <p:nvSpPr>
            <p:cNvPr id="130" name="Google Shape;130;p10"/>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0"/>
          <p:cNvGrpSpPr/>
          <p:nvPr/>
        </p:nvGrpSpPr>
        <p:grpSpPr>
          <a:xfrm rot="-2224879">
            <a:off x="2508764" y="331607"/>
            <a:ext cx="214148" cy="205836"/>
            <a:chOff x="427198" y="876398"/>
            <a:chExt cx="340596" cy="327377"/>
          </a:xfrm>
        </p:grpSpPr>
        <p:sp>
          <p:nvSpPr>
            <p:cNvPr id="135" name="Google Shape;135;p10"/>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0"/>
          <p:cNvGrpSpPr/>
          <p:nvPr/>
        </p:nvGrpSpPr>
        <p:grpSpPr>
          <a:xfrm rot="521444">
            <a:off x="3752103" y="343436"/>
            <a:ext cx="214139" cy="205828"/>
            <a:chOff x="427198" y="876398"/>
            <a:chExt cx="340596" cy="327377"/>
          </a:xfrm>
        </p:grpSpPr>
        <p:sp>
          <p:nvSpPr>
            <p:cNvPr id="140" name="Google Shape;140;p10"/>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1pPr>
            <a:lvl2pPr lvl="1"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2pPr>
            <a:lvl3pPr lvl="2"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3pPr>
            <a:lvl4pPr lvl="3"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4pPr>
            <a:lvl5pPr lvl="4"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5pPr>
            <a:lvl6pPr lvl="5"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6pPr>
            <a:lvl7pPr lvl="6"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7pPr>
            <a:lvl8pPr lvl="7"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8pPr>
            <a:lvl9pPr lvl="8"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indent="-317500" lvl="1" marL="9144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indent="-317500" lvl="2" marL="13716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indent="-317500" lvl="3" marL="18288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indent="-317500" lvl="4" marL="22860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indent="-317500" lvl="5" marL="27432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indent="-317500" lvl="6" marL="32004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indent="-317500" lvl="7" marL="36576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indent="-317500" lvl="8" marL="4114800">
              <a:lnSpc>
                <a:spcPct val="100000"/>
              </a:lnSpc>
              <a:spcBef>
                <a:spcPts val="1600"/>
              </a:spcBef>
              <a:spcAft>
                <a:spcPts val="1600"/>
              </a:spcAft>
              <a:buClr>
                <a:schemeClr val="dk2"/>
              </a:buClr>
              <a:buSzPts val="1400"/>
              <a:buFont typeface="Fira Sans"/>
              <a:buChar char="■"/>
              <a:defRPr>
                <a:solidFill>
                  <a:schemeClr val="dk2"/>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2"/>
          <p:cNvSpPr txBox="1"/>
          <p:nvPr>
            <p:ph type="ctrTitle"/>
          </p:nvPr>
        </p:nvSpPr>
        <p:spPr>
          <a:xfrm>
            <a:off x="1669800" y="535000"/>
            <a:ext cx="5804400" cy="280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Exploration of Transfusion &amp; Survival in Canine Trauma</a:t>
            </a:r>
            <a:endParaRPr sz="2900"/>
          </a:p>
        </p:txBody>
      </p:sp>
      <p:sp>
        <p:nvSpPr>
          <p:cNvPr id="491" name="Google Shape;491;p32"/>
          <p:cNvSpPr txBox="1"/>
          <p:nvPr>
            <p:ph idx="1" type="subTitle"/>
          </p:nvPr>
        </p:nvSpPr>
        <p:spPr>
          <a:xfrm>
            <a:off x="2397575" y="3341450"/>
            <a:ext cx="43590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Valerie Chavez a</a:t>
            </a:r>
            <a:r>
              <a:rPr lang="en"/>
              <a:t>nd Shannon Jaskiewicz</a:t>
            </a:r>
            <a:endParaRPr/>
          </a:p>
        </p:txBody>
      </p:sp>
      <p:grpSp>
        <p:nvGrpSpPr>
          <p:cNvPr id="492" name="Google Shape;492;p32"/>
          <p:cNvGrpSpPr/>
          <p:nvPr/>
        </p:nvGrpSpPr>
        <p:grpSpPr>
          <a:xfrm rot="1509799">
            <a:off x="6810015" y="591883"/>
            <a:ext cx="340596" cy="327377"/>
            <a:chOff x="427198" y="876398"/>
            <a:chExt cx="340596" cy="327377"/>
          </a:xfrm>
        </p:grpSpPr>
        <p:sp>
          <p:nvSpPr>
            <p:cNvPr id="493" name="Google Shape;493;p32"/>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32"/>
          <p:cNvGrpSpPr/>
          <p:nvPr/>
        </p:nvGrpSpPr>
        <p:grpSpPr>
          <a:xfrm rot="-3201653">
            <a:off x="8164753" y="567304"/>
            <a:ext cx="216478" cy="289437"/>
            <a:chOff x="427198" y="876398"/>
            <a:chExt cx="340596" cy="327377"/>
          </a:xfrm>
        </p:grpSpPr>
        <p:sp>
          <p:nvSpPr>
            <p:cNvPr id="498" name="Google Shape;498;p32"/>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32"/>
          <p:cNvGrpSpPr/>
          <p:nvPr/>
        </p:nvGrpSpPr>
        <p:grpSpPr>
          <a:xfrm>
            <a:off x="7068871" y="2052192"/>
            <a:ext cx="1370275" cy="2712175"/>
            <a:chOff x="7068871" y="2052192"/>
            <a:chExt cx="1370275" cy="2712175"/>
          </a:xfrm>
        </p:grpSpPr>
        <p:grpSp>
          <p:nvGrpSpPr>
            <p:cNvPr id="503" name="Google Shape;503;p32"/>
            <p:cNvGrpSpPr/>
            <p:nvPr/>
          </p:nvGrpSpPr>
          <p:grpSpPr>
            <a:xfrm>
              <a:off x="7068871" y="2052192"/>
              <a:ext cx="1370275" cy="2712175"/>
              <a:chOff x="3494975" y="409800"/>
              <a:chExt cx="1370275" cy="2712175"/>
            </a:xfrm>
          </p:grpSpPr>
          <p:sp>
            <p:nvSpPr>
              <p:cNvPr id="504" name="Google Shape;504;p32"/>
              <p:cNvSpPr/>
              <p:nvPr/>
            </p:nvSpPr>
            <p:spPr>
              <a:xfrm>
                <a:off x="3494975" y="409800"/>
                <a:ext cx="1370275" cy="2646875"/>
              </a:xfrm>
              <a:custGeom>
                <a:rect b="b" l="l" r="r" t="t"/>
                <a:pathLst>
                  <a:path extrusionOk="0" h="105875" w="54811">
                    <a:moveTo>
                      <a:pt x="10922" y="0"/>
                    </a:moveTo>
                    <a:cubicBezTo>
                      <a:pt x="10858" y="0"/>
                      <a:pt x="10796" y="30"/>
                      <a:pt x="10757" y="84"/>
                    </a:cubicBezTo>
                    <a:cubicBezTo>
                      <a:pt x="9871" y="1185"/>
                      <a:pt x="9319" y="2613"/>
                      <a:pt x="8924" y="3953"/>
                    </a:cubicBezTo>
                    <a:cubicBezTo>
                      <a:pt x="8493" y="5411"/>
                      <a:pt x="8248" y="6922"/>
                      <a:pt x="8102" y="8431"/>
                    </a:cubicBezTo>
                    <a:cubicBezTo>
                      <a:pt x="7922" y="10289"/>
                      <a:pt x="7813" y="12219"/>
                      <a:pt x="7929" y="14121"/>
                    </a:cubicBezTo>
                    <a:cubicBezTo>
                      <a:pt x="7543" y="13653"/>
                      <a:pt x="7145" y="13201"/>
                      <a:pt x="6754" y="12763"/>
                    </a:cubicBezTo>
                    <a:cubicBezTo>
                      <a:pt x="6217" y="12154"/>
                      <a:pt x="5683" y="11491"/>
                      <a:pt x="5065" y="10962"/>
                    </a:cubicBezTo>
                    <a:cubicBezTo>
                      <a:pt x="4867" y="10792"/>
                      <a:pt x="4555" y="10610"/>
                      <a:pt x="4267" y="10610"/>
                    </a:cubicBezTo>
                    <a:cubicBezTo>
                      <a:pt x="4123" y="10610"/>
                      <a:pt x="3984" y="10656"/>
                      <a:pt x="3870" y="10774"/>
                    </a:cubicBezTo>
                    <a:cubicBezTo>
                      <a:pt x="3526" y="11123"/>
                      <a:pt x="3751" y="11899"/>
                      <a:pt x="3875" y="12300"/>
                    </a:cubicBezTo>
                    <a:cubicBezTo>
                      <a:pt x="4100" y="13040"/>
                      <a:pt x="4481" y="13720"/>
                      <a:pt x="4877" y="14378"/>
                    </a:cubicBezTo>
                    <a:cubicBezTo>
                      <a:pt x="5384" y="15227"/>
                      <a:pt x="5948" y="16043"/>
                      <a:pt x="6564" y="16817"/>
                    </a:cubicBezTo>
                    <a:cubicBezTo>
                      <a:pt x="5975" y="16441"/>
                      <a:pt x="5379" y="16080"/>
                      <a:pt x="4743" y="15783"/>
                    </a:cubicBezTo>
                    <a:cubicBezTo>
                      <a:pt x="4502" y="15670"/>
                      <a:pt x="3913" y="15462"/>
                      <a:pt x="3440" y="15462"/>
                    </a:cubicBezTo>
                    <a:cubicBezTo>
                      <a:pt x="3059" y="15462"/>
                      <a:pt x="2753" y="15596"/>
                      <a:pt x="2764" y="16023"/>
                    </a:cubicBezTo>
                    <a:cubicBezTo>
                      <a:pt x="2776" y="16409"/>
                      <a:pt x="3226" y="16728"/>
                      <a:pt x="3479" y="16973"/>
                    </a:cubicBezTo>
                    <a:cubicBezTo>
                      <a:pt x="3860" y="17339"/>
                      <a:pt x="4268" y="17673"/>
                      <a:pt x="4703" y="17973"/>
                    </a:cubicBezTo>
                    <a:cubicBezTo>
                      <a:pt x="5166" y="18294"/>
                      <a:pt x="5661" y="18559"/>
                      <a:pt x="6170" y="18804"/>
                    </a:cubicBezTo>
                    <a:cubicBezTo>
                      <a:pt x="6064" y="18800"/>
                      <a:pt x="5958" y="18799"/>
                      <a:pt x="5851" y="18799"/>
                    </a:cubicBezTo>
                    <a:cubicBezTo>
                      <a:pt x="5146" y="18799"/>
                      <a:pt x="4441" y="18877"/>
                      <a:pt x="3753" y="19034"/>
                    </a:cubicBezTo>
                    <a:cubicBezTo>
                      <a:pt x="2853" y="19244"/>
                      <a:pt x="1289" y="19895"/>
                      <a:pt x="1881" y="21114"/>
                    </a:cubicBezTo>
                    <a:cubicBezTo>
                      <a:pt x="2395" y="22173"/>
                      <a:pt x="4095" y="22403"/>
                      <a:pt x="5089" y="22700"/>
                    </a:cubicBezTo>
                    <a:cubicBezTo>
                      <a:pt x="5826" y="22915"/>
                      <a:pt x="6549" y="23173"/>
                      <a:pt x="7254" y="23467"/>
                    </a:cubicBezTo>
                    <a:lnTo>
                      <a:pt x="7155" y="23581"/>
                    </a:lnTo>
                    <a:cubicBezTo>
                      <a:pt x="5982" y="24932"/>
                      <a:pt x="4800" y="26297"/>
                      <a:pt x="3860" y="27823"/>
                    </a:cubicBezTo>
                    <a:cubicBezTo>
                      <a:pt x="3410" y="28558"/>
                      <a:pt x="3026" y="29332"/>
                      <a:pt x="2712" y="30134"/>
                    </a:cubicBezTo>
                    <a:cubicBezTo>
                      <a:pt x="2554" y="30537"/>
                      <a:pt x="2420" y="30948"/>
                      <a:pt x="2311" y="31368"/>
                    </a:cubicBezTo>
                    <a:cubicBezTo>
                      <a:pt x="2217" y="31730"/>
                      <a:pt x="2074" y="32133"/>
                      <a:pt x="2113" y="32514"/>
                    </a:cubicBezTo>
                    <a:cubicBezTo>
                      <a:pt x="2161" y="32974"/>
                      <a:pt x="2405" y="33121"/>
                      <a:pt x="2709" y="33121"/>
                    </a:cubicBezTo>
                    <a:cubicBezTo>
                      <a:pt x="2960" y="33121"/>
                      <a:pt x="3251" y="33021"/>
                      <a:pt x="3504" y="32915"/>
                    </a:cubicBezTo>
                    <a:cubicBezTo>
                      <a:pt x="3875" y="32759"/>
                      <a:pt x="4233" y="32590"/>
                      <a:pt x="4590" y="32412"/>
                    </a:cubicBezTo>
                    <a:lnTo>
                      <a:pt x="4590" y="32412"/>
                    </a:lnTo>
                    <a:cubicBezTo>
                      <a:pt x="4364" y="32660"/>
                      <a:pt x="4144" y="32915"/>
                      <a:pt x="3936" y="33174"/>
                    </a:cubicBezTo>
                    <a:cubicBezTo>
                      <a:pt x="3380" y="33869"/>
                      <a:pt x="2690" y="34718"/>
                      <a:pt x="2633" y="35646"/>
                    </a:cubicBezTo>
                    <a:cubicBezTo>
                      <a:pt x="2592" y="36310"/>
                      <a:pt x="2924" y="36777"/>
                      <a:pt x="3513" y="36777"/>
                    </a:cubicBezTo>
                    <a:cubicBezTo>
                      <a:pt x="3595" y="36777"/>
                      <a:pt x="3682" y="36768"/>
                      <a:pt x="3773" y="36749"/>
                    </a:cubicBezTo>
                    <a:cubicBezTo>
                      <a:pt x="4261" y="36643"/>
                      <a:pt x="4736" y="36484"/>
                      <a:pt x="5191" y="36279"/>
                    </a:cubicBezTo>
                    <a:lnTo>
                      <a:pt x="5191" y="36279"/>
                    </a:lnTo>
                    <a:cubicBezTo>
                      <a:pt x="4157" y="37454"/>
                      <a:pt x="3293" y="38738"/>
                      <a:pt x="3291" y="40408"/>
                    </a:cubicBezTo>
                    <a:cubicBezTo>
                      <a:pt x="3291" y="40498"/>
                      <a:pt x="3373" y="40582"/>
                      <a:pt x="3463" y="40582"/>
                    </a:cubicBezTo>
                    <a:cubicBezTo>
                      <a:pt x="3479" y="40582"/>
                      <a:pt x="3495" y="40579"/>
                      <a:pt x="3511" y="40573"/>
                    </a:cubicBezTo>
                    <a:cubicBezTo>
                      <a:pt x="4471" y="40247"/>
                      <a:pt x="5394" y="39814"/>
                      <a:pt x="6262" y="39287"/>
                    </a:cubicBezTo>
                    <a:lnTo>
                      <a:pt x="6262" y="39287"/>
                    </a:lnTo>
                    <a:cubicBezTo>
                      <a:pt x="5240" y="41170"/>
                      <a:pt x="4525" y="43139"/>
                      <a:pt x="4233" y="45291"/>
                    </a:cubicBezTo>
                    <a:cubicBezTo>
                      <a:pt x="3934" y="47517"/>
                      <a:pt x="4011" y="50006"/>
                      <a:pt x="4760" y="52161"/>
                    </a:cubicBezTo>
                    <a:cubicBezTo>
                      <a:pt x="4483" y="52863"/>
                      <a:pt x="4312" y="53593"/>
                      <a:pt x="4357" y="54335"/>
                    </a:cubicBezTo>
                    <a:cubicBezTo>
                      <a:pt x="4359" y="54444"/>
                      <a:pt x="4448" y="54520"/>
                      <a:pt x="4545" y="54520"/>
                    </a:cubicBezTo>
                    <a:cubicBezTo>
                      <a:pt x="4575" y="54520"/>
                      <a:pt x="4607" y="54513"/>
                      <a:pt x="4637" y="54496"/>
                    </a:cubicBezTo>
                    <a:cubicBezTo>
                      <a:pt x="5178" y="54227"/>
                      <a:pt x="5688" y="53900"/>
                      <a:pt x="6155" y="53519"/>
                    </a:cubicBezTo>
                    <a:lnTo>
                      <a:pt x="6155" y="53519"/>
                    </a:lnTo>
                    <a:cubicBezTo>
                      <a:pt x="4956" y="55765"/>
                      <a:pt x="4256" y="58224"/>
                      <a:pt x="4055" y="60782"/>
                    </a:cubicBezTo>
                    <a:cubicBezTo>
                      <a:pt x="3996" y="61539"/>
                      <a:pt x="3983" y="62301"/>
                      <a:pt x="4021" y="63058"/>
                    </a:cubicBezTo>
                    <a:cubicBezTo>
                      <a:pt x="4045" y="63548"/>
                      <a:pt x="3964" y="64421"/>
                      <a:pt x="4372" y="64792"/>
                    </a:cubicBezTo>
                    <a:cubicBezTo>
                      <a:pt x="4484" y="64894"/>
                      <a:pt x="4605" y="64935"/>
                      <a:pt x="4726" y="64935"/>
                    </a:cubicBezTo>
                    <a:cubicBezTo>
                      <a:pt x="5034" y="64935"/>
                      <a:pt x="5351" y="64672"/>
                      <a:pt x="5574" y="64480"/>
                    </a:cubicBezTo>
                    <a:cubicBezTo>
                      <a:pt x="5822" y="64268"/>
                      <a:pt x="6044" y="64028"/>
                      <a:pt x="6242" y="63768"/>
                    </a:cubicBezTo>
                    <a:lnTo>
                      <a:pt x="6242" y="63768"/>
                    </a:lnTo>
                    <a:cubicBezTo>
                      <a:pt x="5928" y="65200"/>
                      <a:pt x="5713" y="66643"/>
                      <a:pt x="5671" y="68117"/>
                    </a:cubicBezTo>
                    <a:cubicBezTo>
                      <a:pt x="5621" y="69829"/>
                      <a:pt x="5653" y="71709"/>
                      <a:pt x="6146" y="73374"/>
                    </a:cubicBezTo>
                    <a:cubicBezTo>
                      <a:pt x="4936" y="75420"/>
                      <a:pt x="3882" y="77584"/>
                      <a:pt x="3172" y="79823"/>
                    </a:cubicBezTo>
                    <a:cubicBezTo>
                      <a:pt x="2930" y="80597"/>
                      <a:pt x="2705" y="81394"/>
                      <a:pt x="2578" y="82196"/>
                    </a:cubicBezTo>
                    <a:cubicBezTo>
                      <a:pt x="2512" y="82628"/>
                      <a:pt x="2487" y="83217"/>
                      <a:pt x="2954" y="83437"/>
                    </a:cubicBezTo>
                    <a:cubicBezTo>
                      <a:pt x="3058" y="83486"/>
                      <a:pt x="3161" y="83507"/>
                      <a:pt x="3262" y="83507"/>
                    </a:cubicBezTo>
                    <a:cubicBezTo>
                      <a:pt x="3674" y="83507"/>
                      <a:pt x="4062" y="83160"/>
                      <a:pt x="4369" y="82918"/>
                    </a:cubicBezTo>
                    <a:cubicBezTo>
                      <a:pt x="4503" y="82809"/>
                      <a:pt x="4634" y="82698"/>
                      <a:pt x="4763" y="82581"/>
                    </a:cubicBezTo>
                    <a:lnTo>
                      <a:pt x="4763" y="82581"/>
                    </a:lnTo>
                    <a:cubicBezTo>
                      <a:pt x="3469" y="85241"/>
                      <a:pt x="2705" y="88105"/>
                      <a:pt x="2373" y="91064"/>
                    </a:cubicBezTo>
                    <a:cubicBezTo>
                      <a:pt x="2175" y="92826"/>
                      <a:pt x="2096" y="94631"/>
                      <a:pt x="2259" y="96400"/>
                    </a:cubicBezTo>
                    <a:cubicBezTo>
                      <a:pt x="2343" y="97313"/>
                      <a:pt x="2499" y="98315"/>
                      <a:pt x="2821" y="99235"/>
                    </a:cubicBezTo>
                    <a:cubicBezTo>
                      <a:pt x="2220" y="99789"/>
                      <a:pt x="1688" y="100410"/>
                      <a:pt x="1233" y="101091"/>
                    </a:cubicBezTo>
                    <a:cubicBezTo>
                      <a:pt x="674" y="101932"/>
                      <a:pt x="1" y="103033"/>
                      <a:pt x="50" y="104081"/>
                    </a:cubicBezTo>
                    <a:cubicBezTo>
                      <a:pt x="97" y="105039"/>
                      <a:pt x="810" y="105655"/>
                      <a:pt x="1715" y="105818"/>
                    </a:cubicBezTo>
                    <a:cubicBezTo>
                      <a:pt x="1930" y="105857"/>
                      <a:pt x="2148" y="105874"/>
                      <a:pt x="2365" y="105874"/>
                    </a:cubicBezTo>
                    <a:cubicBezTo>
                      <a:pt x="3288" y="105874"/>
                      <a:pt x="4218" y="105559"/>
                      <a:pt x="5055" y="105217"/>
                    </a:cubicBezTo>
                    <a:cubicBezTo>
                      <a:pt x="6272" y="104722"/>
                      <a:pt x="7474" y="104250"/>
                      <a:pt x="8748" y="103923"/>
                    </a:cubicBezTo>
                    <a:cubicBezTo>
                      <a:pt x="11393" y="103245"/>
                      <a:pt x="14121" y="102973"/>
                      <a:pt x="16830" y="102694"/>
                    </a:cubicBezTo>
                    <a:cubicBezTo>
                      <a:pt x="18440" y="102525"/>
                      <a:pt x="20053" y="102382"/>
                      <a:pt x="21671" y="102298"/>
                    </a:cubicBezTo>
                    <a:cubicBezTo>
                      <a:pt x="22872" y="102236"/>
                      <a:pt x="24073" y="102205"/>
                      <a:pt x="25274" y="102205"/>
                    </a:cubicBezTo>
                    <a:cubicBezTo>
                      <a:pt x="28110" y="102205"/>
                      <a:pt x="30944" y="102377"/>
                      <a:pt x="33761" y="102723"/>
                    </a:cubicBezTo>
                    <a:cubicBezTo>
                      <a:pt x="36536" y="103067"/>
                      <a:pt x="39322" y="103302"/>
                      <a:pt x="42110" y="103535"/>
                    </a:cubicBezTo>
                    <a:cubicBezTo>
                      <a:pt x="43480" y="103649"/>
                      <a:pt x="44871" y="103841"/>
                      <a:pt x="46246" y="103874"/>
                    </a:cubicBezTo>
                    <a:cubicBezTo>
                      <a:pt x="46264" y="103874"/>
                      <a:pt x="46282" y="103874"/>
                      <a:pt x="46299" y="103874"/>
                    </a:cubicBezTo>
                    <a:cubicBezTo>
                      <a:pt x="47300" y="103874"/>
                      <a:pt x="47985" y="103188"/>
                      <a:pt x="47978" y="102164"/>
                    </a:cubicBezTo>
                    <a:cubicBezTo>
                      <a:pt x="47970" y="101091"/>
                      <a:pt x="47194" y="99970"/>
                      <a:pt x="46555" y="99161"/>
                    </a:cubicBezTo>
                    <a:cubicBezTo>
                      <a:pt x="46036" y="98505"/>
                      <a:pt x="45440" y="97914"/>
                      <a:pt x="44779" y="97402"/>
                    </a:cubicBezTo>
                    <a:lnTo>
                      <a:pt x="44779" y="97402"/>
                    </a:lnTo>
                    <a:cubicBezTo>
                      <a:pt x="45969" y="98171"/>
                      <a:pt x="47357" y="98750"/>
                      <a:pt x="48703" y="99104"/>
                    </a:cubicBezTo>
                    <a:cubicBezTo>
                      <a:pt x="49493" y="99310"/>
                      <a:pt x="50315" y="99431"/>
                      <a:pt x="51132" y="99431"/>
                    </a:cubicBezTo>
                    <a:cubicBezTo>
                      <a:pt x="51149" y="99431"/>
                      <a:pt x="51165" y="99431"/>
                      <a:pt x="51181" y="99431"/>
                    </a:cubicBezTo>
                    <a:cubicBezTo>
                      <a:pt x="51899" y="99426"/>
                      <a:pt x="52765" y="99374"/>
                      <a:pt x="53440" y="99109"/>
                    </a:cubicBezTo>
                    <a:cubicBezTo>
                      <a:pt x="54810" y="98577"/>
                      <a:pt x="53076" y="96784"/>
                      <a:pt x="52495" y="96333"/>
                    </a:cubicBezTo>
                    <a:cubicBezTo>
                      <a:pt x="51763" y="95769"/>
                      <a:pt x="50946" y="95324"/>
                      <a:pt x="50076" y="95010"/>
                    </a:cubicBezTo>
                    <a:lnTo>
                      <a:pt x="50160" y="95007"/>
                    </a:lnTo>
                    <a:cubicBezTo>
                      <a:pt x="50184" y="95007"/>
                      <a:pt x="50209" y="95007"/>
                      <a:pt x="50234" y="95007"/>
                    </a:cubicBezTo>
                    <a:cubicBezTo>
                      <a:pt x="50467" y="95007"/>
                      <a:pt x="50733" y="95026"/>
                      <a:pt x="50994" y="95026"/>
                    </a:cubicBezTo>
                    <a:cubicBezTo>
                      <a:pt x="51254" y="95026"/>
                      <a:pt x="51510" y="95007"/>
                      <a:pt x="51723" y="94928"/>
                    </a:cubicBezTo>
                    <a:cubicBezTo>
                      <a:pt x="52841" y="94523"/>
                      <a:pt x="51268" y="93407"/>
                      <a:pt x="50867" y="93179"/>
                    </a:cubicBezTo>
                    <a:cubicBezTo>
                      <a:pt x="49657" y="92494"/>
                      <a:pt x="48320" y="92250"/>
                      <a:pt x="46968" y="92250"/>
                    </a:cubicBezTo>
                    <a:cubicBezTo>
                      <a:pt x="46114" y="92250"/>
                      <a:pt x="45254" y="92347"/>
                      <a:pt x="44415" y="92492"/>
                    </a:cubicBezTo>
                    <a:cubicBezTo>
                      <a:pt x="44378" y="92301"/>
                      <a:pt x="44336" y="92113"/>
                      <a:pt x="44284" y="91928"/>
                    </a:cubicBezTo>
                    <a:lnTo>
                      <a:pt x="44284" y="91928"/>
                    </a:lnTo>
                    <a:cubicBezTo>
                      <a:pt x="44364" y="92007"/>
                      <a:pt x="44440" y="92088"/>
                      <a:pt x="44522" y="92165"/>
                    </a:cubicBezTo>
                    <a:cubicBezTo>
                      <a:pt x="44583" y="92223"/>
                      <a:pt x="44671" y="92257"/>
                      <a:pt x="44758" y="92257"/>
                    </a:cubicBezTo>
                    <a:cubicBezTo>
                      <a:pt x="44837" y="92257"/>
                      <a:pt x="44914" y="92229"/>
                      <a:pt x="44967" y="92165"/>
                    </a:cubicBezTo>
                    <a:cubicBezTo>
                      <a:pt x="45479" y="91569"/>
                      <a:pt x="45306" y="90770"/>
                      <a:pt x="45192" y="90055"/>
                    </a:cubicBezTo>
                    <a:cubicBezTo>
                      <a:pt x="45051" y="89157"/>
                      <a:pt x="44816" y="88276"/>
                      <a:pt x="44492" y="87425"/>
                    </a:cubicBezTo>
                    <a:cubicBezTo>
                      <a:pt x="44195" y="86648"/>
                      <a:pt x="43832" y="85896"/>
                      <a:pt x="43404" y="85181"/>
                    </a:cubicBezTo>
                    <a:lnTo>
                      <a:pt x="43404" y="85181"/>
                    </a:lnTo>
                    <a:cubicBezTo>
                      <a:pt x="43958" y="85656"/>
                      <a:pt x="44547" y="86092"/>
                      <a:pt x="45163" y="86483"/>
                    </a:cubicBezTo>
                    <a:cubicBezTo>
                      <a:pt x="45314" y="86577"/>
                      <a:pt x="45464" y="86623"/>
                      <a:pt x="45600" y="86623"/>
                    </a:cubicBezTo>
                    <a:cubicBezTo>
                      <a:pt x="45892" y="86623"/>
                      <a:pt x="46123" y="86414"/>
                      <a:pt x="46182" y="86030"/>
                    </a:cubicBezTo>
                    <a:cubicBezTo>
                      <a:pt x="46291" y="85317"/>
                      <a:pt x="46063" y="84427"/>
                      <a:pt x="45915" y="83732"/>
                    </a:cubicBezTo>
                    <a:cubicBezTo>
                      <a:pt x="45563" y="82106"/>
                      <a:pt x="44950" y="80548"/>
                      <a:pt x="44062" y="79143"/>
                    </a:cubicBezTo>
                    <a:cubicBezTo>
                      <a:pt x="43399" y="78091"/>
                      <a:pt x="42610" y="77149"/>
                      <a:pt x="41773" y="76241"/>
                    </a:cubicBezTo>
                    <a:cubicBezTo>
                      <a:pt x="42095" y="74324"/>
                      <a:pt x="42080" y="72268"/>
                      <a:pt x="41867" y="70376"/>
                    </a:cubicBezTo>
                    <a:cubicBezTo>
                      <a:pt x="41689" y="68775"/>
                      <a:pt x="41286" y="67271"/>
                      <a:pt x="40574" y="65871"/>
                    </a:cubicBezTo>
                    <a:lnTo>
                      <a:pt x="40574" y="65871"/>
                    </a:lnTo>
                    <a:cubicBezTo>
                      <a:pt x="40608" y="65881"/>
                      <a:pt x="40645" y="65891"/>
                      <a:pt x="40680" y="65898"/>
                    </a:cubicBezTo>
                    <a:cubicBezTo>
                      <a:pt x="40719" y="65902"/>
                      <a:pt x="40756" y="65904"/>
                      <a:pt x="40792" y="65904"/>
                    </a:cubicBezTo>
                    <a:cubicBezTo>
                      <a:pt x="42042" y="65904"/>
                      <a:pt x="41548" y="63409"/>
                      <a:pt x="41462" y="62709"/>
                    </a:cubicBezTo>
                    <a:cubicBezTo>
                      <a:pt x="41103" y="59802"/>
                      <a:pt x="40136" y="57007"/>
                      <a:pt x="38629" y="54499"/>
                    </a:cubicBezTo>
                    <a:cubicBezTo>
                      <a:pt x="38340" y="54021"/>
                      <a:pt x="38021" y="53561"/>
                      <a:pt x="37689" y="53106"/>
                    </a:cubicBezTo>
                    <a:lnTo>
                      <a:pt x="37689" y="53106"/>
                    </a:lnTo>
                    <a:cubicBezTo>
                      <a:pt x="38224" y="53529"/>
                      <a:pt x="38768" y="53942"/>
                      <a:pt x="39324" y="54335"/>
                    </a:cubicBezTo>
                    <a:cubicBezTo>
                      <a:pt x="39540" y="54488"/>
                      <a:pt x="39805" y="54620"/>
                      <a:pt x="40038" y="54620"/>
                    </a:cubicBezTo>
                    <a:cubicBezTo>
                      <a:pt x="40250" y="54620"/>
                      <a:pt x="40436" y="54510"/>
                      <a:pt x="40534" y="54204"/>
                    </a:cubicBezTo>
                    <a:cubicBezTo>
                      <a:pt x="40759" y="53492"/>
                      <a:pt x="40556" y="52591"/>
                      <a:pt x="40349" y="51904"/>
                    </a:cubicBezTo>
                    <a:cubicBezTo>
                      <a:pt x="39871" y="50340"/>
                      <a:pt x="39028" y="48883"/>
                      <a:pt x="38159" y="47508"/>
                    </a:cubicBezTo>
                    <a:cubicBezTo>
                      <a:pt x="37323" y="46182"/>
                      <a:pt x="36348" y="44950"/>
                      <a:pt x="35248" y="43832"/>
                    </a:cubicBezTo>
                    <a:cubicBezTo>
                      <a:pt x="34337" y="42914"/>
                      <a:pt x="33328" y="42100"/>
                      <a:pt x="32234" y="41410"/>
                    </a:cubicBezTo>
                    <a:cubicBezTo>
                      <a:pt x="32197" y="41140"/>
                      <a:pt x="32143" y="40873"/>
                      <a:pt x="32076" y="40611"/>
                    </a:cubicBezTo>
                    <a:cubicBezTo>
                      <a:pt x="31957" y="40165"/>
                      <a:pt x="31809" y="39730"/>
                      <a:pt x="31631" y="39304"/>
                    </a:cubicBezTo>
                    <a:lnTo>
                      <a:pt x="31631" y="39304"/>
                    </a:lnTo>
                    <a:cubicBezTo>
                      <a:pt x="31925" y="39680"/>
                      <a:pt x="32217" y="40059"/>
                      <a:pt x="32519" y="40428"/>
                    </a:cubicBezTo>
                    <a:cubicBezTo>
                      <a:pt x="32705" y="40655"/>
                      <a:pt x="32908" y="40882"/>
                      <a:pt x="33181" y="40882"/>
                    </a:cubicBezTo>
                    <a:cubicBezTo>
                      <a:pt x="33256" y="40882"/>
                      <a:pt x="33336" y="40865"/>
                      <a:pt x="33422" y="40826"/>
                    </a:cubicBezTo>
                    <a:cubicBezTo>
                      <a:pt x="33825" y="40645"/>
                      <a:pt x="33882" y="40178"/>
                      <a:pt x="33897" y="39782"/>
                    </a:cubicBezTo>
                    <a:cubicBezTo>
                      <a:pt x="33939" y="38476"/>
                      <a:pt x="33736" y="37174"/>
                      <a:pt x="33298" y="35940"/>
                    </a:cubicBezTo>
                    <a:lnTo>
                      <a:pt x="33298" y="35940"/>
                    </a:lnTo>
                    <a:cubicBezTo>
                      <a:pt x="33810" y="36432"/>
                      <a:pt x="34369" y="36875"/>
                      <a:pt x="34966" y="37259"/>
                    </a:cubicBezTo>
                    <a:cubicBezTo>
                      <a:pt x="35007" y="37286"/>
                      <a:pt x="35059" y="37299"/>
                      <a:pt x="35113" y="37299"/>
                    </a:cubicBezTo>
                    <a:cubicBezTo>
                      <a:pt x="35219" y="37299"/>
                      <a:pt x="35331" y="37247"/>
                      <a:pt x="35374" y="37152"/>
                    </a:cubicBezTo>
                    <a:cubicBezTo>
                      <a:pt x="35958" y="35846"/>
                      <a:pt x="35671" y="34468"/>
                      <a:pt x="35391" y="33120"/>
                    </a:cubicBezTo>
                    <a:cubicBezTo>
                      <a:pt x="35173" y="32076"/>
                      <a:pt x="34919" y="31039"/>
                      <a:pt x="34614" y="30015"/>
                    </a:cubicBezTo>
                    <a:cubicBezTo>
                      <a:pt x="35146" y="29921"/>
                      <a:pt x="35666" y="29800"/>
                      <a:pt x="36158" y="29681"/>
                    </a:cubicBezTo>
                    <a:cubicBezTo>
                      <a:pt x="36766" y="29530"/>
                      <a:pt x="37380" y="29374"/>
                      <a:pt x="37974" y="29172"/>
                    </a:cubicBezTo>
                    <a:cubicBezTo>
                      <a:pt x="38553" y="28974"/>
                      <a:pt x="39191" y="28788"/>
                      <a:pt x="39723" y="28484"/>
                    </a:cubicBezTo>
                    <a:cubicBezTo>
                      <a:pt x="40076" y="28281"/>
                      <a:pt x="40400" y="27908"/>
                      <a:pt x="40220" y="27482"/>
                    </a:cubicBezTo>
                    <a:cubicBezTo>
                      <a:pt x="40039" y="27054"/>
                      <a:pt x="39535" y="26888"/>
                      <a:pt x="39119" y="26784"/>
                    </a:cubicBezTo>
                    <a:cubicBezTo>
                      <a:pt x="38601" y="26655"/>
                      <a:pt x="38071" y="26589"/>
                      <a:pt x="37539" y="26589"/>
                    </a:cubicBezTo>
                    <a:cubicBezTo>
                      <a:pt x="37198" y="26589"/>
                      <a:pt x="36856" y="26616"/>
                      <a:pt x="36517" y="26671"/>
                    </a:cubicBezTo>
                    <a:cubicBezTo>
                      <a:pt x="37135" y="26300"/>
                      <a:pt x="37754" y="25921"/>
                      <a:pt x="38342" y="25505"/>
                    </a:cubicBezTo>
                    <a:cubicBezTo>
                      <a:pt x="38780" y="25196"/>
                      <a:pt x="39213" y="24870"/>
                      <a:pt x="39601" y="24501"/>
                    </a:cubicBezTo>
                    <a:cubicBezTo>
                      <a:pt x="39874" y="24241"/>
                      <a:pt x="40257" y="23890"/>
                      <a:pt x="40188" y="23469"/>
                    </a:cubicBezTo>
                    <a:cubicBezTo>
                      <a:pt x="40134" y="23136"/>
                      <a:pt x="39819" y="23055"/>
                      <a:pt x="39531" y="23055"/>
                    </a:cubicBezTo>
                    <a:cubicBezTo>
                      <a:pt x="39513" y="23055"/>
                      <a:pt x="39495" y="23056"/>
                      <a:pt x="39478" y="23056"/>
                    </a:cubicBezTo>
                    <a:cubicBezTo>
                      <a:pt x="38872" y="23071"/>
                      <a:pt x="38293" y="23192"/>
                      <a:pt x="37721" y="23385"/>
                    </a:cubicBezTo>
                    <a:cubicBezTo>
                      <a:pt x="36779" y="23704"/>
                      <a:pt x="35868" y="24113"/>
                      <a:pt x="35003" y="24600"/>
                    </a:cubicBezTo>
                    <a:cubicBezTo>
                      <a:pt x="35888" y="23356"/>
                      <a:pt x="36710" y="22067"/>
                      <a:pt x="37464" y="20738"/>
                    </a:cubicBezTo>
                    <a:cubicBezTo>
                      <a:pt x="38273" y="19311"/>
                      <a:pt x="39013" y="17834"/>
                      <a:pt x="39639" y="16315"/>
                    </a:cubicBezTo>
                    <a:cubicBezTo>
                      <a:pt x="39958" y="15551"/>
                      <a:pt x="40225" y="14767"/>
                      <a:pt x="40443" y="13968"/>
                    </a:cubicBezTo>
                    <a:cubicBezTo>
                      <a:pt x="40643" y="13211"/>
                      <a:pt x="40833" y="11293"/>
                      <a:pt x="40720" y="11231"/>
                    </a:cubicBezTo>
                    <a:cubicBezTo>
                      <a:pt x="40412" y="11057"/>
                      <a:pt x="40014" y="11005"/>
                      <a:pt x="39602" y="11005"/>
                    </a:cubicBezTo>
                    <a:cubicBezTo>
                      <a:pt x="39127" y="11005"/>
                      <a:pt x="38634" y="11074"/>
                      <a:pt x="38241" y="11100"/>
                    </a:cubicBezTo>
                    <a:cubicBezTo>
                      <a:pt x="37424" y="11155"/>
                      <a:pt x="36608" y="11261"/>
                      <a:pt x="35804" y="11417"/>
                    </a:cubicBezTo>
                    <a:cubicBezTo>
                      <a:pt x="34174" y="11739"/>
                      <a:pt x="32586" y="12238"/>
                      <a:pt x="31064" y="12906"/>
                    </a:cubicBezTo>
                    <a:cubicBezTo>
                      <a:pt x="29503" y="13587"/>
                      <a:pt x="28081" y="14467"/>
                      <a:pt x="26710" y="15474"/>
                    </a:cubicBezTo>
                    <a:cubicBezTo>
                      <a:pt x="25847" y="16107"/>
                      <a:pt x="24976" y="16807"/>
                      <a:pt x="24209" y="17592"/>
                    </a:cubicBezTo>
                    <a:cubicBezTo>
                      <a:pt x="23898" y="17419"/>
                      <a:pt x="23564" y="17275"/>
                      <a:pt x="23232" y="17134"/>
                    </a:cubicBezTo>
                    <a:cubicBezTo>
                      <a:pt x="22584" y="16857"/>
                      <a:pt x="21924" y="16615"/>
                      <a:pt x="21253" y="16409"/>
                    </a:cubicBezTo>
                    <a:cubicBezTo>
                      <a:pt x="20565" y="16199"/>
                      <a:pt x="19865" y="16031"/>
                      <a:pt x="19158" y="15909"/>
                    </a:cubicBezTo>
                    <a:lnTo>
                      <a:pt x="19081" y="15897"/>
                    </a:lnTo>
                    <a:cubicBezTo>
                      <a:pt x="19019" y="15459"/>
                      <a:pt x="18886" y="15019"/>
                      <a:pt x="18779" y="14613"/>
                    </a:cubicBezTo>
                    <a:cubicBezTo>
                      <a:pt x="18567" y="13789"/>
                      <a:pt x="18337" y="12971"/>
                      <a:pt x="18104" y="12152"/>
                    </a:cubicBezTo>
                    <a:cubicBezTo>
                      <a:pt x="17661" y="10586"/>
                      <a:pt x="17191" y="9015"/>
                      <a:pt x="16560" y="7513"/>
                    </a:cubicBezTo>
                    <a:cubicBezTo>
                      <a:pt x="15952" y="6064"/>
                      <a:pt x="15220" y="4666"/>
                      <a:pt x="14304" y="3385"/>
                    </a:cubicBezTo>
                    <a:cubicBezTo>
                      <a:pt x="13446" y="2185"/>
                      <a:pt x="12434" y="869"/>
                      <a:pt x="11190" y="47"/>
                    </a:cubicBezTo>
                    <a:cubicBezTo>
                      <a:pt x="11155" y="23"/>
                      <a:pt x="11114" y="10"/>
                      <a:pt x="11073" y="10"/>
                    </a:cubicBezTo>
                    <a:cubicBezTo>
                      <a:pt x="11051" y="10"/>
                      <a:pt x="11030" y="13"/>
                      <a:pt x="11009" y="20"/>
                    </a:cubicBezTo>
                    <a:cubicBezTo>
                      <a:pt x="10981" y="7"/>
                      <a:pt x="10951" y="0"/>
                      <a:pt x="10922" y="0"/>
                    </a:cubicBezTo>
                    <a:close/>
                  </a:path>
                </a:pathLst>
              </a:custGeom>
              <a:solidFill>
                <a:srgbClr val="7C6F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4059800" y="1112475"/>
                <a:ext cx="65850" cy="90000"/>
              </a:xfrm>
              <a:custGeom>
                <a:rect b="b" l="l" r="r" t="t"/>
                <a:pathLst>
                  <a:path extrusionOk="0" h="3600" w="2634">
                    <a:moveTo>
                      <a:pt x="1542" y="1"/>
                    </a:moveTo>
                    <a:cubicBezTo>
                      <a:pt x="1460" y="1"/>
                      <a:pt x="1377" y="12"/>
                      <a:pt x="1295" y="36"/>
                    </a:cubicBezTo>
                    <a:cubicBezTo>
                      <a:pt x="946" y="134"/>
                      <a:pt x="691" y="404"/>
                      <a:pt x="516" y="708"/>
                    </a:cubicBezTo>
                    <a:cubicBezTo>
                      <a:pt x="295" y="1092"/>
                      <a:pt x="102" y="1562"/>
                      <a:pt x="36" y="2000"/>
                    </a:cubicBezTo>
                    <a:cubicBezTo>
                      <a:pt x="1" y="2208"/>
                      <a:pt x="1" y="2420"/>
                      <a:pt x="33" y="2626"/>
                    </a:cubicBezTo>
                    <a:lnTo>
                      <a:pt x="33" y="2636"/>
                    </a:lnTo>
                    <a:cubicBezTo>
                      <a:pt x="33" y="2638"/>
                      <a:pt x="33" y="2643"/>
                      <a:pt x="36" y="2648"/>
                    </a:cubicBezTo>
                    <a:cubicBezTo>
                      <a:pt x="48" y="2811"/>
                      <a:pt x="97" y="2967"/>
                      <a:pt x="182" y="3106"/>
                    </a:cubicBezTo>
                    <a:cubicBezTo>
                      <a:pt x="347" y="3373"/>
                      <a:pt x="639" y="3546"/>
                      <a:pt x="948" y="3588"/>
                    </a:cubicBezTo>
                    <a:cubicBezTo>
                      <a:pt x="1008" y="3596"/>
                      <a:pt x="1066" y="3600"/>
                      <a:pt x="1124" y="3600"/>
                    </a:cubicBezTo>
                    <a:cubicBezTo>
                      <a:pt x="1748" y="3600"/>
                      <a:pt x="2246" y="3136"/>
                      <a:pt x="2453" y="2554"/>
                    </a:cubicBezTo>
                    <a:cubicBezTo>
                      <a:pt x="2586" y="2183"/>
                      <a:pt x="2633" y="1765"/>
                      <a:pt x="2618" y="1371"/>
                    </a:cubicBezTo>
                    <a:cubicBezTo>
                      <a:pt x="2603" y="990"/>
                      <a:pt x="2514" y="605"/>
                      <a:pt x="2247" y="318"/>
                    </a:cubicBezTo>
                    <a:cubicBezTo>
                      <a:pt x="2060" y="117"/>
                      <a:pt x="1806" y="1"/>
                      <a:pt x="1542"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3800425" y="1044300"/>
                <a:ext cx="63300" cy="86575"/>
              </a:xfrm>
              <a:custGeom>
                <a:rect b="b" l="l" r="r" t="t"/>
                <a:pathLst>
                  <a:path extrusionOk="0" h="3463" w="2532">
                    <a:moveTo>
                      <a:pt x="1484" y="0"/>
                    </a:moveTo>
                    <a:cubicBezTo>
                      <a:pt x="1405" y="0"/>
                      <a:pt x="1325" y="11"/>
                      <a:pt x="1245" y="34"/>
                    </a:cubicBezTo>
                    <a:cubicBezTo>
                      <a:pt x="911" y="130"/>
                      <a:pt x="666" y="390"/>
                      <a:pt x="498" y="682"/>
                    </a:cubicBezTo>
                    <a:cubicBezTo>
                      <a:pt x="288" y="1051"/>
                      <a:pt x="100" y="1503"/>
                      <a:pt x="35" y="1924"/>
                    </a:cubicBezTo>
                    <a:cubicBezTo>
                      <a:pt x="1" y="2124"/>
                      <a:pt x="1" y="2327"/>
                      <a:pt x="33" y="2528"/>
                    </a:cubicBezTo>
                    <a:lnTo>
                      <a:pt x="33" y="2535"/>
                    </a:lnTo>
                    <a:cubicBezTo>
                      <a:pt x="33" y="2537"/>
                      <a:pt x="33" y="2542"/>
                      <a:pt x="35" y="2547"/>
                    </a:cubicBezTo>
                    <a:cubicBezTo>
                      <a:pt x="48" y="2703"/>
                      <a:pt x="95" y="2854"/>
                      <a:pt x="174" y="2988"/>
                    </a:cubicBezTo>
                    <a:cubicBezTo>
                      <a:pt x="335" y="3245"/>
                      <a:pt x="614" y="3411"/>
                      <a:pt x="914" y="3450"/>
                    </a:cubicBezTo>
                    <a:cubicBezTo>
                      <a:pt x="972" y="3458"/>
                      <a:pt x="1028" y="3462"/>
                      <a:pt x="1084" y="3462"/>
                    </a:cubicBezTo>
                    <a:cubicBezTo>
                      <a:pt x="1683" y="3462"/>
                      <a:pt x="2162" y="3017"/>
                      <a:pt x="2361" y="2458"/>
                    </a:cubicBezTo>
                    <a:cubicBezTo>
                      <a:pt x="2489" y="2100"/>
                      <a:pt x="2532" y="1696"/>
                      <a:pt x="2519" y="1320"/>
                    </a:cubicBezTo>
                    <a:cubicBezTo>
                      <a:pt x="2504" y="952"/>
                      <a:pt x="2418" y="583"/>
                      <a:pt x="2163" y="306"/>
                    </a:cubicBezTo>
                    <a:cubicBezTo>
                      <a:pt x="1984" y="113"/>
                      <a:pt x="1739" y="0"/>
                      <a:pt x="1484"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4115975" y="1082250"/>
                <a:ext cx="45650" cy="27550"/>
              </a:xfrm>
              <a:custGeom>
                <a:rect b="b" l="l" r="r" t="t"/>
                <a:pathLst>
                  <a:path extrusionOk="0" h="1102" w="1826">
                    <a:moveTo>
                      <a:pt x="1608" y="466"/>
                    </a:moveTo>
                    <a:lnTo>
                      <a:pt x="1608" y="466"/>
                    </a:lnTo>
                    <a:cubicBezTo>
                      <a:pt x="1606" y="466"/>
                      <a:pt x="1605" y="467"/>
                      <a:pt x="1603" y="468"/>
                    </a:cubicBezTo>
                    <a:cubicBezTo>
                      <a:pt x="1605" y="467"/>
                      <a:pt x="1606" y="467"/>
                      <a:pt x="1608" y="466"/>
                    </a:cubicBezTo>
                    <a:close/>
                    <a:moveTo>
                      <a:pt x="1390" y="0"/>
                    </a:moveTo>
                    <a:cubicBezTo>
                      <a:pt x="1336" y="5"/>
                      <a:pt x="1287" y="15"/>
                      <a:pt x="1235" y="25"/>
                    </a:cubicBezTo>
                    <a:cubicBezTo>
                      <a:pt x="1084" y="60"/>
                      <a:pt x="938" y="112"/>
                      <a:pt x="802" y="186"/>
                    </a:cubicBezTo>
                    <a:cubicBezTo>
                      <a:pt x="547" y="319"/>
                      <a:pt x="309" y="483"/>
                      <a:pt x="94" y="673"/>
                    </a:cubicBezTo>
                    <a:cubicBezTo>
                      <a:pt x="0" y="757"/>
                      <a:pt x="3" y="911"/>
                      <a:pt x="74" y="1002"/>
                    </a:cubicBezTo>
                    <a:cubicBezTo>
                      <a:pt x="122" y="1062"/>
                      <a:pt x="202" y="1102"/>
                      <a:pt x="280" y="1102"/>
                    </a:cubicBezTo>
                    <a:cubicBezTo>
                      <a:pt x="321" y="1102"/>
                      <a:pt x="361" y="1091"/>
                      <a:pt x="396" y="1066"/>
                    </a:cubicBezTo>
                    <a:lnTo>
                      <a:pt x="396" y="1066"/>
                    </a:lnTo>
                    <a:lnTo>
                      <a:pt x="394" y="1069"/>
                    </a:lnTo>
                    <a:cubicBezTo>
                      <a:pt x="500" y="995"/>
                      <a:pt x="609" y="928"/>
                      <a:pt x="723" y="866"/>
                    </a:cubicBezTo>
                    <a:cubicBezTo>
                      <a:pt x="782" y="836"/>
                      <a:pt x="841" y="804"/>
                      <a:pt x="901" y="779"/>
                    </a:cubicBezTo>
                    <a:lnTo>
                      <a:pt x="945" y="760"/>
                    </a:lnTo>
                    <a:cubicBezTo>
                      <a:pt x="958" y="754"/>
                      <a:pt x="963" y="751"/>
                      <a:pt x="962" y="751"/>
                    </a:cubicBezTo>
                    <a:lnTo>
                      <a:pt x="962" y="751"/>
                    </a:lnTo>
                    <a:cubicBezTo>
                      <a:pt x="960" y="751"/>
                      <a:pt x="952" y="754"/>
                      <a:pt x="940" y="760"/>
                    </a:cubicBezTo>
                    <a:cubicBezTo>
                      <a:pt x="970" y="745"/>
                      <a:pt x="1005" y="732"/>
                      <a:pt x="1037" y="720"/>
                    </a:cubicBezTo>
                    <a:cubicBezTo>
                      <a:pt x="1069" y="708"/>
                      <a:pt x="1099" y="695"/>
                      <a:pt x="1131" y="683"/>
                    </a:cubicBezTo>
                    <a:cubicBezTo>
                      <a:pt x="1139" y="679"/>
                      <a:pt x="1142" y="678"/>
                      <a:pt x="1141" y="678"/>
                    </a:cubicBezTo>
                    <a:lnTo>
                      <a:pt x="1141" y="678"/>
                    </a:lnTo>
                    <a:cubicBezTo>
                      <a:pt x="1141" y="678"/>
                      <a:pt x="1141" y="678"/>
                      <a:pt x="1141" y="678"/>
                    </a:cubicBezTo>
                    <a:lnTo>
                      <a:pt x="1141" y="678"/>
                    </a:lnTo>
                    <a:cubicBezTo>
                      <a:pt x="1165" y="668"/>
                      <a:pt x="1189" y="659"/>
                      <a:pt x="1212" y="651"/>
                    </a:cubicBezTo>
                    <a:cubicBezTo>
                      <a:pt x="1289" y="619"/>
                      <a:pt x="1368" y="591"/>
                      <a:pt x="1445" y="557"/>
                    </a:cubicBezTo>
                    <a:cubicBezTo>
                      <a:pt x="1472" y="544"/>
                      <a:pt x="1502" y="535"/>
                      <a:pt x="1529" y="522"/>
                    </a:cubicBezTo>
                    <a:cubicBezTo>
                      <a:pt x="1556" y="505"/>
                      <a:pt x="1581" y="488"/>
                      <a:pt x="1603" y="468"/>
                    </a:cubicBezTo>
                    <a:cubicBezTo>
                      <a:pt x="1612" y="461"/>
                      <a:pt x="1616" y="459"/>
                      <a:pt x="1617" y="459"/>
                    </a:cubicBezTo>
                    <a:lnTo>
                      <a:pt x="1617" y="459"/>
                    </a:lnTo>
                    <a:cubicBezTo>
                      <a:pt x="1618" y="459"/>
                      <a:pt x="1614" y="463"/>
                      <a:pt x="1608" y="466"/>
                    </a:cubicBezTo>
                    <a:lnTo>
                      <a:pt x="1608" y="466"/>
                    </a:lnTo>
                    <a:cubicBezTo>
                      <a:pt x="1687" y="433"/>
                      <a:pt x="1735" y="370"/>
                      <a:pt x="1779" y="300"/>
                    </a:cubicBezTo>
                    <a:cubicBezTo>
                      <a:pt x="1826" y="223"/>
                      <a:pt x="1789" y="129"/>
                      <a:pt x="1720" y="82"/>
                    </a:cubicBezTo>
                    <a:cubicBezTo>
                      <a:pt x="1662" y="36"/>
                      <a:pt x="1591" y="9"/>
                      <a:pt x="1519" y="9"/>
                    </a:cubicBezTo>
                    <a:cubicBezTo>
                      <a:pt x="1510" y="9"/>
                      <a:pt x="1501" y="9"/>
                      <a:pt x="1492" y="10"/>
                    </a:cubicBezTo>
                    <a:cubicBezTo>
                      <a:pt x="1490" y="10"/>
                      <a:pt x="1489" y="10"/>
                      <a:pt x="1488" y="11"/>
                    </a:cubicBezTo>
                    <a:lnTo>
                      <a:pt x="1488" y="11"/>
                    </a:lnTo>
                    <a:cubicBezTo>
                      <a:pt x="1487" y="10"/>
                      <a:pt x="1486" y="10"/>
                      <a:pt x="1484" y="10"/>
                    </a:cubicBezTo>
                    <a:cubicBezTo>
                      <a:pt x="1452" y="5"/>
                      <a:pt x="1420" y="0"/>
                      <a:pt x="1390" y="0"/>
                    </a:cubicBezTo>
                    <a:close/>
                  </a:path>
                </a:pathLst>
              </a:custGeom>
              <a:solidFill>
                <a:srgbClr val="EC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4141950" y="1124000"/>
                <a:ext cx="47575" cy="14600"/>
              </a:xfrm>
              <a:custGeom>
                <a:rect b="b" l="l" r="r" t="t"/>
                <a:pathLst>
                  <a:path extrusionOk="0" h="584" w="1903">
                    <a:moveTo>
                      <a:pt x="898" y="1"/>
                    </a:moveTo>
                    <a:cubicBezTo>
                      <a:pt x="665" y="1"/>
                      <a:pt x="433" y="33"/>
                      <a:pt x="208" y="94"/>
                    </a:cubicBezTo>
                    <a:cubicBezTo>
                      <a:pt x="87" y="129"/>
                      <a:pt x="0" y="267"/>
                      <a:pt x="40" y="391"/>
                    </a:cubicBezTo>
                    <a:cubicBezTo>
                      <a:pt x="71" y="495"/>
                      <a:pt x="169" y="564"/>
                      <a:pt x="274" y="564"/>
                    </a:cubicBezTo>
                    <a:cubicBezTo>
                      <a:pt x="294" y="564"/>
                      <a:pt x="314" y="562"/>
                      <a:pt x="334" y="557"/>
                    </a:cubicBezTo>
                    <a:lnTo>
                      <a:pt x="337" y="559"/>
                    </a:lnTo>
                    <a:cubicBezTo>
                      <a:pt x="450" y="532"/>
                      <a:pt x="567" y="517"/>
                      <a:pt x="683" y="515"/>
                    </a:cubicBezTo>
                    <a:cubicBezTo>
                      <a:pt x="720" y="513"/>
                      <a:pt x="756" y="512"/>
                      <a:pt x="793" y="512"/>
                    </a:cubicBezTo>
                    <a:cubicBezTo>
                      <a:pt x="878" y="512"/>
                      <a:pt x="962" y="517"/>
                      <a:pt x="1047" y="527"/>
                    </a:cubicBezTo>
                    <a:cubicBezTo>
                      <a:pt x="1056" y="528"/>
                      <a:pt x="1062" y="528"/>
                      <a:pt x="1067" y="529"/>
                    </a:cubicBezTo>
                    <a:lnTo>
                      <a:pt x="1067" y="529"/>
                    </a:lnTo>
                    <a:lnTo>
                      <a:pt x="1094" y="532"/>
                    </a:lnTo>
                    <a:cubicBezTo>
                      <a:pt x="1123" y="537"/>
                      <a:pt x="1153" y="542"/>
                      <a:pt x="1183" y="549"/>
                    </a:cubicBezTo>
                    <a:cubicBezTo>
                      <a:pt x="1230" y="557"/>
                      <a:pt x="1279" y="564"/>
                      <a:pt x="1329" y="569"/>
                    </a:cubicBezTo>
                    <a:cubicBezTo>
                      <a:pt x="1337" y="569"/>
                      <a:pt x="1384" y="575"/>
                      <a:pt x="1379" y="575"/>
                    </a:cubicBezTo>
                    <a:cubicBezTo>
                      <a:pt x="1377" y="575"/>
                      <a:pt x="1373" y="575"/>
                      <a:pt x="1363" y="574"/>
                    </a:cubicBezTo>
                    <a:lnTo>
                      <a:pt x="1363" y="574"/>
                    </a:lnTo>
                    <a:cubicBezTo>
                      <a:pt x="1407" y="580"/>
                      <a:pt x="1450" y="583"/>
                      <a:pt x="1494" y="583"/>
                    </a:cubicBezTo>
                    <a:cubicBezTo>
                      <a:pt x="1522" y="583"/>
                      <a:pt x="1550" y="582"/>
                      <a:pt x="1579" y="579"/>
                    </a:cubicBezTo>
                    <a:cubicBezTo>
                      <a:pt x="1583" y="579"/>
                      <a:pt x="1588" y="580"/>
                      <a:pt x="1592" y="580"/>
                    </a:cubicBezTo>
                    <a:cubicBezTo>
                      <a:pt x="1611" y="580"/>
                      <a:pt x="1629" y="576"/>
                      <a:pt x="1647" y="568"/>
                    </a:cubicBezTo>
                    <a:lnTo>
                      <a:pt x="1647" y="568"/>
                    </a:lnTo>
                    <a:cubicBezTo>
                      <a:pt x="1651" y="568"/>
                      <a:pt x="1655" y="569"/>
                      <a:pt x="1660" y="569"/>
                    </a:cubicBezTo>
                    <a:cubicBezTo>
                      <a:pt x="1675" y="572"/>
                      <a:pt x="1691" y="573"/>
                      <a:pt x="1706" y="573"/>
                    </a:cubicBezTo>
                    <a:cubicBezTo>
                      <a:pt x="1732" y="573"/>
                      <a:pt x="1759" y="569"/>
                      <a:pt x="1784" y="562"/>
                    </a:cubicBezTo>
                    <a:cubicBezTo>
                      <a:pt x="1865" y="539"/>
                      <a:pt x="1903" y="445"/>
                      <a:pt x="1861" y="371"/>
                    </a:cubicBezTo>
                    <a:cubicBezTo>
                      <a:pt x="1830" y="326"/>
                      <a:pt x="1790" y="286"/>
                      <a:pt x="1745" y="257"/>
                    </a:cubicBezTo>
                    <a:lnTo>
                      <a:pt x="1745" y="257"/>
                    </a:lnTo>
                    <a:cubicBezTo>
                      <a:pt x="1726" y="234"/>
                      <a:pt x="1705" y="214"/>
                      <a:pt x="1682" y="195"/>
                    </a:cubicBezTo>
                    <a:cubicBezTo>
                      <a:pt x="1658" y="176"/>
                      <a:pt x="1635" y="158"/>
                      <a:pt x="1611" y="144"/>
                    </a:cubicBezTo>
                    <a:cubicBezTo>
                      <a:pt x="1544" y="101"/>
                      <a:pt x="1472" y="72"/>
                      <a:pt x="1395" y="52"/>
                    </a:cubicBezTo>
                    <a:cubicBezTo>
                      <a:pt x="1269" y="15"/>
                      <a:pt x="1126" y="7"/>
                      <a:pt x="992" y="2"/>
                    </a:cubicBezTo>
                    <a:cubicBezTo>
                      <a:pt x="961" y="1"/>
                      <a:pt x="929" y="1"/>
                      <a:pt x="898" y="1"/>
                    </a:cubicBezTo>
                    <a:close/>
                  </a:path>
                </a:pathLst>
              </a:custGeom>
              <a:solidFill>
                <a:srgbClr val="EC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3826550" y="994250"/>
                <a:ext cx="16025" cy="31375"/>
              </a:xfrm>
              <a:custGeom>
                <a:rect b="b" l="l" r="r" t="t"/>
                <a:pathLst>
                  <a:path extrusionOk="0" h="1255" w="641">
                    <a:moveTo>
                      <a:pt x="115" y="763"/>
                    </a:moveTo>
                    <a:lnTo>
                      <a:pt x="115" y="763"/>
                    </a:lnTo>
                    <a:cubicBezTo>
                      <a:pt x="116" y="771"/>
                      <a:pt x="118" y="781"/>
                      <a:pt x="118" y="788"/>
                    </a:cubicBezTo>
                    <a:lnTo>
                      <a:pt x="118" y="788"/>
                    </a:lnTo>
                    <a:cubicBezTo>
                      <a:pt x="117" y="780"/>
                      <a:pt x="116" y="772"/>
                      <a:pt x="115" y="763"/>
                    </a:cubicBezTo>
                    <a:close/>
                    <a:moveTo>
                      <a:pt x="192" y="0"/>
                    </a:moveTo>
                    <a:cubicBezTo>
                      <a:pt x="180" y="0"/>
                      <a:pt x="169" y="2"/>
                      <a:pt x="158" y="5"/>
                    </a:cubicBezTo>
                    <a:cubicBezTo>
                      <a:pt x="116" y="15"/>
                      <a:pt x="81" y="49"/>
                      <a:pt x="71" y="91"/>
                    </a:cubicBezTo>
                    <a:cubicBezTo>
                      <a:pt x="67" y="116"/>
                      <a:pt x="64" y="141"/>
                      <a:pt x="60" y="166"/>
                    </a:cubicBezTo>
                    <a:lnTo>
                      <a:pt x="60" y="166"/>
                    </a:lnTo>
                    <a:cubicBezTo>
                      <a:pt x="0" y="312"/>
                      <a:pt x="66" y="491"/>
                      <a:pt x="94" y="638"/>
                    </a:cubicBezTo>
                    <a:cubicBezTo>
                      <a:pt x="101" y="673"/>
                      <a:pt x="106" y="705"/>
                      <a:pt x="111" y="737"/>
                    </a:cubicBezTo>
                    <a:cubicBezTo>
                      <a:pt x="112" y="746"/>
                      <a:pt x="114" y="755"/>
                      <a:pt x="115" y="763"/>
                    </a:cubicBezTo>
                    <a:lnTo>
                      <a:pt x="115" y="763"/>
                    </a:lnTo>
                    <a:cubicBezTo>
                      <a:pt x="114" y="759"/>
                      <a:pt x="113" y="756"/>
                      <a:pt x="113" y="756"/>
                    </a:cubicBezTo>
                    <a:lnTo>
                      <a:pt x="113" y="756"/>
                    </a:lnTo>
                    <a:cubicBezTo>
                      <a:pt x="113" y="756"/>
                      <a:pt x="114" y="764"/>
                      <a:pt x="118" y="789"/>
                    </a:cubicBezTo>
                    <a:lnTo>
                      <a:pt x="118" y="789"/>
                    </a:lnTo>
                    <a:cubicBezTo>
                      <a:pt x="118" y="788"/>
                      <a:pt x="118" y="788"/>
                      <a:pt x="118" y="788"/>
                    </a:cubicBezTo>
                    <a:lnTo>
                      <a:pt x="118" y="788"/>
                    </a:lnTo>
                    <a:cubicBezTo>
                      <a:pt x="118" y="789"/>
                      <a:pt x="118" y="789"/>
                      <a:pt x="118" y="789"/>
                    </a:cubicBezTo>
                    <a:cubicBezTo>
                      <a:pt x="118" y="789"/>
                      <a:pt x="118" y="789"/>
                      <a:pt x="118" y="789"/>
                    </a:cubicBezTo>
                    <a:lnTo>
                      <a:pt x="118" y="789"/>
                    </a:lnTo>
                    <a:cubicBezTo>
                      <a:pt x="118" y="790"/>
                      <a:pt x="118" y="791"/>
                      <a:pt x="118" y="792"/>
                    </a:cubicBezTo>
                    <a:cubicBezTo>
                      <a:pt x="128" y="863"/>
                      <a:pt x="133" y="935"/>
                      <a:pt x="136" y="1007"/>
                    </a:cubicBezTo>
                    <a:cubicBezTo>
                      <a:pt x="143" y="1133"/>
                      <a:pt x="243" y="1254"/>
                      <a:pt x="375" y="1254"/>
                    </a:cubicBezTo>
                    <a:cubicBezTo>
                      <a:pt x="378" y="1254"/>
                      <a:pt x="381" y="1254"/>
                      <a:pt x="383" y="1254"/>
                    </a:cubicBezTo>
                    <a:cubicBezTo>
                      <a:pt x="507" y="1249"/>
                      <a:pt x="640" y="1145"/>
                      <a:pt x="631" y="1007"/>
                    </a:cubicBezTo>
                    <a:cubicBezTo>
                      <a:pt x="618" y="844"/>
                      <a:pt x="593" y="680"/>
                      <a:pt x="559" y="519"/>
                    </a:cubicBezTo>
                    <a:cubicBezTo>
                      <a:pt x="544" y="448"/>
                      <a:pt x="524" y="378"/>
                      <a:pt x="497" y="309"/>
                    </a:cubicBezTo>
                    <a:cubicBezTo>
                      <a:pt x="477" y="262"/>
                      <a:pt x="455" y="218"/>
                      <a:pt x="428" y="176"/>
                    </a:cubicBezTo>
                    <a:cubicBezTo>
                      <a:pt x="413" y="151"/>
                      <a:pt x="396" y="129"/>
                      <a:pt x="376" y="109"/>
                    </a:cubicBezTo>
                    <a:cubicBezTo>
                      <a:pt x="360" y="96"/>
                      <a:pt x="343" y="85"/>
                      <a:pt x="325" y="75"/>
                    </a:cubicBezTo>
                    <a:lnTo>
                      <a:pt x="325" y="75"/>
                    </a:lnTo>
                    <a:cubicBezTo>
                      <a:pt x="310" y="61"/>
                      <a:pt x="295" y="47"/>
                      <a:pt x="279" y="35"/>
                    </a:cubicBezTo>
                    <a:cubicBezTo>
                      <a:pt x="256" y="13"/>
                      <a:pt x="224" y="0"/>
                      <a:pt x="192" y="0"/>
                    </a:cubicBezTo>
                    <a:close/>
                  </a:path>
                </a:pathLst>
              </a:custGeom>
              <a:solidFill>
                <a:srgbClr val="EC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3784900" y="1010850"/>
                <a:ext cx="26000" cy="35750"/>
              </a:xfrm>
              <a:custGeom>
                <a:rect b="b" l="l" r="r" t="t"/>
                <a:pathLst>
                  <a:path extrusionOk="0" h="1430" w="1040">
                    <a:moveTo>
                      <a:pt x="145" y="560"/>
                    </a:moveTo>
                    <a:cubicBezTo>
                      <a:pt x="159" y="579"/>
                      <a:pt x="172" y="597"/>
                      <a:pt x="186" y="615"/>
                    </a:cubicBezTo>
                    <a:lnTo>
                      <a:pt x="145" y="560"/>
                    </a:lnTo>
                    <a:close/>
                    <a:moveTo>
                      <a:pt x="414" y="993"/>
                    </a:moveTo>
                    <a:lnTo>
                      <a:pt x="414" y="993"/>
                    </a:lnTo>
                    <a:cubicBezTo>
                      <a:pt x="416" y="996"/>
                      <a:pt x="417" y="1000"/>
                      <a:pt x="419" y="1003"/>
                    </a:cubicBezTo>
                    <a:cubicBezTo>
                      <a:pt x="417" y="1000"/>
                      <a:pt x="416" y="996"/>
                      <a:pt x="414" y="993"/>
                    </a:cubicBezTo>
                    <a:close/>
                    <a:moveTo>
                      <a:pt x="255" y="1"/>
                    </a:moveTo>
                    <a:cubicBezTo>
                      <a:pt x="218" y="1"/>
                      <a:pt x="181" y="7"/>
                      <a:pt x="147" y="21"/>
                    </a:cubicBezTo>
                    <a:cubicBezTo>
                      <a:pt x="90" y="39"/>
                      <a:pt x="26" y="86"/>
                      <a:pt x="16" y="150"/>
                    </a:cubicBezTo>
                    <a:cubicBezTo>
                      <a:pt x="8" y="184"/>
                      <a:pt x="3" y="217"/>
                      <a:pt x="1" y="251"/>
                    </a:cubicBezTo>
                    <a:cubicBezTo>
                      <a:pt x="1" y="313"/>
                      <a:pt x="21" y="372"/>
                      <a:pt x="55" y="424"/>
                    </a:cubicBezTo>
                    <a:cubicBezTo>
                      <a:pt x="82" y="470"/>
                      <a:pt x="112" y="515"/>
                      <a:pt x="143" y="558"/>
                    </a:cubicBezTo>
                    <a:lnTo>
                      <a:pt x="143" y="558"/>
                    </a:lnTo>
                    <a:lnTo>
                      <a:pt x="139" y="553"/>
                    </a:lnTo>
                    <a:lnTo>
                      <a:pt x="145" y="560"/>
                    </a:lnTo>
                    <a:lnTo>
                      <a:pt x="145" y="560"/>
                    </a:lnTo>
                    <a:cubicBezTo>
                      <a:pt x="144" y="560"/>
                      <a:pt x="144" y="559"/>
                      <a:pt x="143" y="558"/>
                    </a:cubicBezTo>
                    <a:lnTo>
                      <a:pt x="143" y="558"/>
                    </a:lnTo>
                    <a:lnTo>
                      <a:pt x="224" y="662"/>
                    </a:lnTo>
                    <a:lnTo>
                      <a:pt x="224" y="662"/>
                    </a:lnTo>
                    <a:cubicBezTo>
                      <a:pt x="218" y="653"/>
                      <a:pt x="212" y="645"/>
                      <a:pt x="206" y="637"/>
                    </a:cubicBezTo>
                    <a:lnTo>
                      <a:pt x="206" y="637"/>
                    </a:lnTo>
                    <a:cubicBezTo>
                      <a:pt x="214" y="647"/>
                      <a:pt x="221" y="657"/>
                      <a:pt x="228" y="667"/>
                    </a:cubicBezTo>
                    <a:lnTo>
                      <a:pt x="228" y="667"/>
                    </a:lnTo>
                    <a:lnTo>
                      <a:pt x="224" y="662"/>
                    </a:lnTo>
                    <a:lnTo>
                      <a:pt x="224" y="662"/>
                    </a:lnTo>
                    <a:cubicBezTo>
                      <a:pt x="228" y="667"/>
                      <a:pt x="231" y="672"/>
                      <a:pt x="235" y="677"/>
                    </a:cubicBezTo>
                    <a:lnTo>
                      <a:pt x="235" y="677"/>
                    </a:lnTo>
                    <a:cubicBezTo>
                      <a:pt x="233" y="673"/>
                      <a:pt x="230" y="670"/>
                      <a:pt x="228" y="667"/>
                    </a:cubicBezTo>
                    <a:lnTo>
                      <a:pt x="228" y="667"/>
                    </a:lnTo>
                    <a:lnTo>
                      <a:pt x="253" y="699"/>
                    </a:lnTo>
                    <a:cubicBezTo>
                      <a:pt x="247" y="692"/>
                      <a:pt x="241" y="684"/>
                      <a:pt x="235" y="677"/>
                    </a:cubicBezTo>
                    <a:lnTo>
                      <a:pt x="235" y="677"/>
                    </a:lnTo>
                    <a:cubicBezTo>
                      <a:pt x="299" y="767"/>
                      <a:pt x="356" y="865"/>
                      <a:pt x="403" y="968"/>
                    </a:cubicBezTo>
                    <a:lnTo>
                      <a:pt x="403" y="968"/>
                    </a:lnTo>
                    <a:cubicBezTo>
                      <a:pt x="436" y="1051"/>
                      <a:pt x="464" y="1136"/>
                      <a:pt x="483" y="1223"/>
                    </a:cubicBezTo>
                    <a:cubicBezTo>
                      <a:pt x="508" y="1343"/>
                      <a:pt x="634" y="1430"/>
                      <a:pt x="755" y="1430"/>
                    </a:cubicBezTo>
                    <a:cubicBezTo>
                      <a:pt x="780" y="1430"/>
                      <a:pt x="804" y="1426"/>
                      <a:pt x="827" y="1419"/>
                    </a:cubicBezTo>
                    <a:cubicBezTo>
                      <a:pt x="896" y="1399"/>
                      <a:pt x="958" y="1352"/>
                      <a:pt x="995" y="1290"/>
                    </a:cubicBezTo>
                    <a:cubicBezTo>
                      <a:pt x="1030" y="1223"/>
                      <a:pt x="1040" y="1147"/>
                      <a:pt x="1023" y="1073"/>
                    </a:cubicBezTo>
                    <a:lnTo>
                      <a:pt x="1023" y="1073"/>
                    </a:lnTo>
                    <a:lnTo>
                      <a:pt x="1025" y="1078"/>
                    </a:lnTo>
                    <a:cubicBezTo>
                      <a:pt x="985" y="857"/>
                      <a:pt x="906" y="647"/>
                      <a:pt x="795" y="454"/>
                    </a:cubicBezTo>
                    <a:cubicBezTo>
                      <a:pt x="738" y="348"/>
                      <a:pt x="666" y="251"/>
                      <a:pt x="585" y="165"/>
                    </a:cubicBezTo>
                    <a:cubicBezTo>
                      <a:pt x="533" y="118"/>
                      <a:pt x="476" y="78"/>
                      <a:pt x="416" y="46"/>
                    </a:cubicBezTo>
                    <a:cubicBezTo>
                      <a:pt x="367" y="16"/>
                      <a:pt x="311" y="1"/>
                      <a:pt x="255" y="1"/>
                    </a:cubicBezTo>
                    <a:close/>
                  </a:path>
                </a:pathLst>
              </a:custGeom>
              <a:solidFill>
                <a:srgbClr val="EC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3663575" y="541100"/>
                <a:ext cx="185750" cy="370050"/>
              </a:xfrm>
              <a:custGeom>
                <a:rect b="b" l="l" r="r" t="t"/>
                <a:pathLst>
                  <a:path extrusionOk="0" h="14802" w="7430">
                    <a:moveTo>
                      <a:pt x="7429" y="11479"/>
                    </a:moveTo>
                    <a:cubicBezTo>
                      <a:pt x="6967" y="8411"/>
                      <a:pt x="6234" y="5388"/>
                      <a:pt x="5242" y="2449"/>
                    </a:cubicBezTo>
                    <a:cubicBezTo>
                      <a:pt x="4945" y="1574"/>
                      <a:pt x="4611" y="681"/>
                      <a:pt x="3986" y="0"/>
                    </a:cubicBezTo>
                    <a:cubicBezTo>
                      <a:pt x="3622" y="154"/>
                      <a:pt x="3483" y="587"/>
                      <a:pt x="3399" y="972"/>
                    </a:cubicBezTo>
                    <a:cubicBezTo>
                      <a:pt x="2645" y="4409"/>
                      <a:pt x="2947" y="7976"/>
                      <a:pt x="3253" y="11479"/>
                    </a:cubicBezTo>
                    <a:cubicBezTo>
                      <a:pt x="2177" y="10816"/>
                      <a:pt x="1091" y="10168"/>
                      <a:pt x="0" y="9532"/>
                    </a:cubicBezTo>
                    <a:cubicBezTo>
                      <a:pt x="13" y="10230"/>
                      <a:pt x="337" y="10900"/>
                      <a:pt x="807" y="11419"/>
                    </a:cubicBezTo>
                    <a:cubicBezTo>
                      <a:pt x="1277" y="11936"/>
                      <a:pt x="1880" y="12312"/>
                      <a:pt x="2516" y="12607"/>
                    </a:cubicBezTo>
                    <a:cubicBezTo>
                      <a:pt x="1564" y="12901"/>
                      <a:pt x="834" y="13809"/>
                      <a:pt x="750" y="14801"/>
                    </a:cubicBezTo>
                    <a:cubicBezTo>
                      <a:pt x="1710" y="14727"/>
                      <a:pt x="2575" y="14442"/>
                      <a:pt x="3476" y="14146"/>
                    </a:cubicBezTo>
                    <a:cubicBezTo>
                      <a:pt x="3036" y="14690"/>
                      <a:pt x="3627" y="14507"/>
                      <a:pt x="3877" y="14314"/>
                    </a:cubicBezTo>
                    <a:cubicBezTo>
                      <a:pt x="4263" y="14019"/>
                      <a:pt x="4592" y="13621"/>
                      <a:pt x="4960" y="13302"/>
                    </a:cubicBezTo>
                    <a:cubicBezTo>
                      <a:pt x="5735" y="12629"/>
                      <a:pt x="6558" y="12021"/>
                      <a:pt x="7429" y="114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4200325" y="750200"/>
                <a:ext cx="283100" cy="376350"/>
              </a:xfrm>
              <a:custGeom>
                <a:rect b="b" l="l" r="r" t="t"/>
                <a:pathLst>
                  <a:path extrusionOk="0" h="15054" w="11324">
                    <a:moveTo>
                      <a:pt x="4107" y="3164"/>
                    </a:moveTo>
                    <a:cubicBezTo>
                      <a:pt x="6306" y="1447"/>
                      <a:pt x="8552" y="332"/>
                      <a:pt x="11323" y="0"/>
                    </a:cubicBezTo>
                    <a:cubicBezTo>
                      <a:pt x="11251" y="1814"/>
                      <a:pt x="7751" y="8980"/>
                      <a:pt x="5094" y="11278"/>
                    </a:cubicBezTo>
                    <a:cubicBezTo>
                      <a:pt x="5628" y="11194"/>
                      <a:pt x="6168" y="11145"/>
                      <a:pt x="6707" y="11130"/>
                    </a:cubicBezTo>
                    <a:cubicBezTo>
                      <a:pt x="7162" y="11115"/>
                      <a:pt x="7657" y="11142"/>
                      <a:pt x="8006" y="11437"/>
                    </a:cubicBezTo>
                    <a:cubicBezTo>
                      <a:pt x="8058" y="11481"/>
                      <a:pt x="8110" y="11538"/>
                      <a:pt x="8117" y="11605"/>
                    </a:cubicBezTo>
                    <a:cubicBezTo>
                      <a:pt x="8137" y="11761"/>
                      <a:pt x="7951" y="11850"/>
                      <a:pt x="7798" y="11887"/>
                    </a:cubicBezTo>
                    <a:cubicBezTo>
                      <a:pt x="7147" y="12048"/>
                      <a:pt x="6482" y="12149"/>
                      <a:pt x="5811" y="12191"/>
                    </a:cubicBezTo>
                    <a:cubicBezTo>
                      <a:pt x="6472" y="12231"/>
                      <a:pt x="7068" y="12778"/>
                      <a:pt x="7165" y="13431"/>
                    </a:cubicBezTo>
                    <a:cubicBezTo>
                      <a:pt x="7261" y="14086"/>
                      <a:pt x="6848" y="14781"/>
                      <a:pt x="6227" y="15009"/>
                    </a:cubicBezTo>
                    <a:cubicBezTo>
                      <a:pt x="6158" y="15034"/>
                      <a:pt x="6086" y="15053"/>
                      <a:pt x="6017" y="15034"/>
                    </a:cubicBezTo>
                    <a:cubicBezTo>
                      <a:pt x="5938" y="15009"/>
                      <a:pt x="5883" y="14940"/>
                      <a:pt x="5834" y="14873"/>
                    </a:cubicBezTo>
                    <a:cubicBezTo>
                      <a:pt x="5294" y="14123"/>
                      <a:pt x="4837" y="13319"/>
                      <a:pt x="4330" y="12547"/>
                    </a:cubicBezTo>
                    <a:cubicBezTo>
                      <a:pt x="3813" y="11758"/>
                      <a:pt x="3244" y="11004"/>
                      <a:pt x="2630" y="10286"/>
                    </a:cubicBezTo>
                    <a:cubicBezTo>
                      <a:pt x="2311" y="9915"/>
                      <a:pt x="1980" y="9554"/>
                      <a:pt x="1638" y="9205"/>
                    </a:cubicBezTo>
                    <a:cubicBezTo>
                      <a:pt x="1334" y="8896"/>
                      <a:pt x="817" y="8572"/>
                      <a:pt x="602" y="8203"/>
                    </a:cubicBezTo>
                    <a:cubicBezTo>
                      <a:pt x="0" y="7174"/>
                      <a:pt x="3353" y="3753"/>
                      <a:pt x="4107" y="316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4442525" y="2976250"/>
                <a:ext cx="325" cy="400"/>
              </a:xfrm>
              <a:custGeom>
                <a:rect b="b" l="l" r="r" t="t"/>
                <a:pathLst>
                  <a:path extrusionOk="0" h="16" w="13">
                    <a:moveTo>
                      <a:pt x="1" y="1"/>
                    </a:moveTo>
                    <a:cubicBezTo>
                      <a:pt x="1" y="1"/>
                      <a:pt x="4" y="6"/>
                      <a:pt x="12" y="16"/>
                    </a:cubicBezTo>
                    <a:cubicBezTo>
                      <a:pt x="6" y="6"/>
                      <a:pt x="2" y="1"/>
                      <a:pt x="1" y="1"/>
                    </a:cubicBezTo>
                    <a:close/>
                  </a:path>
                </a:pathLst>
              </a:custGeom>
              <a:solidFill>
                <a:srgbClr val="FAE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3625650" y="1365925"/>
                <a:ext cx="876875" cy="1756050"/>
              </a:xfrm>
              <a:custGeom>
                <a:rect b="b" l="l" r="r" t="t"/>
                <a:pathLst>
                  <a:path extrusionOk="0" h="70242" w="35075">
                    <a:moveTo>
                      <a:pt x="4848" y="0"/>
                    </a:moveTo>
                    <a:cubicBezTo>
                      <a:pt x="4731" y="0"/>
                      <a:pt x="4671" y="88"/>
                      <a:pt x="4666" y="184"/>
                    </a:cubicBezTo>
                    <a:cubicBezTo>
                      <a:pt x="3917" y="916"/>
                      <a:pt x="3640" y="1997"/>
                      <a:pt x="3820" y="3024"/>
                    </a:cubicBezTo>
                    <a:cubicBezTo>
                      <a:pt x="4033" y="4233"/>
                      <a:pt x="4837" y="5228"/>
                      <a:pt x="5747" y="6007"/>
                    </a:cubicBezTo>
                    <a:cubicBezTo>
                      <a:pt x="4152" y="8560"/>
                      <a:pt x="3014" y="11378"/>
                      <a:pt x="2428" y="14331"/>
                    </a:cubicBezTo>
                    <a:cubicBezTo>
                      <a:pt x="2284" y="15051"/>
                      <a:pt x="2168" y="15781"/>
                      <a:pt x="2094" y="16513"/>
                    </a:cubicBezTo>
                    <a:cubicBezTo>
                      <a:pt x="2032" y="17095"/>
                      <a:pt x="1871" y="17864"/>
                      <a:pt x="2027" y="18438"/>
                    </a:cubicBezTo>
                    <a:cubicBezTo>
                      <a:pt x="2136" y="18846"/>
                      <a:pt x="2473" y="18987"/>
                      <a:pt x="2886" y="18987"/>
                    </a:cubicBezTo>
                    <a:cubicBezTo>
                      <a:pt x="3442" y="18987"/>
                      <a:pt x="4134" y="18732"/>
                      <a:pt x="4595" y="18522"/>
                    </a:cubicBezTo>
                    <a:lnTo>
                      <a:pt x="4595" y="18522"/>
                    </a:lnTo>
                    <a:cubicBezTo>
                      <a:pt x="3147" y="21043"/>
                      <a:pt x="2042" y="23643"/>
                      <a:pt x="1478" y="26518"/>
                    </a:cubicBezTo>
                    <a:cubicBezTo>
                      <a:pt x="1159" y="28160"/>
                      <a:pt x="983" y="29850"/>
                      <a:pt x="1238" y="31517"/>
                    </a:cubicBezTo>
                    <a:cubicBezTo>
                      <a:pt x="1262" y="31675"/>
                      <a:pt x="1292" y="31841"/>
                      <a:pt x="1381" y="31977"/>
                    </a:cubicBezTo>
                    <a:cubicBezTo>
                      <a:pt x="1503" y="32161"/>
                      <a:pt x="1715" y="32209"/>
                      <a:pt x="1924" y="32209"/>
                    </a:cubicBezTo>
                    <a:cubicBezTo>
                      <a:pt x="1981" y="32209"/>
                      <a:pt x="2039" y="32205"/>
                      <a:pt x="2094" y="32200"/>
                    </a:cubicBezTo>
                    <a:cubicBezTo>
                      <a:pt x="2346" y="32175"/>
                      <a:pt x="2906" y="32071"/>
                      <a:pt x="2935" y="31743"/>
                    </a:cubicBezTo>
                    <a:lnTo>
                      <a:pt x="2935" y="31743"/>
                    </a:lnTo>
                    <a:cubicBezTo>
                      <a:pt x="2838" y="32883"/>
                      <a:pt x="2836" y="34033"/>
                      <a:pt x="2823" y="35176"/>
                    </a:cubicBezTo>
                    <a:cubicBezTo>
                      <a:pt x="2801" y="37145"/>
                      <a:pt x="2814" y="39117"/>
                      <a:pt x="2831" y="41086"/>
                    </a:cubicBezTo>
                    <a:cubicBezTo>
                      <a:pt x="2875" y="45695"/>
                      <a:pt x="2967" y="50303"/>
                      <a:pt x="3103" y="54912"/>
                    </a:cubicBezTo>
                    <a:cubicBezTo>
                      <a:pt x="3155" y="56782"/>
                      <a:pt x="3217" y="58652"/>
                      <a:pt x="3296" y="60525"/>
                    </a:cubicBezTo>
                    <a:cubicBezTo>
                      <a:pt x="3323" y="61176"/>
                      <a:pt x="3353" y="61829"/>
                      <a:pt x="3392" y="62479"/>
                    </a:cubicBezTo>
                    <a:cubicBezTo>
                      <a:pt x="3405" y="62690"/>
                      <a:pt x="3373" y="62969"/>
                      <a:pt x="3437" y="63170"/>
                    </a:cubicBezTo>
                    <a:cubicBezTo>
                      <a:pt x="3439" y="63192"/>
                      <a:pt x="3442" y="63217"/>
                      <a:pt x="3444" y="63239"/>
                    </a:cubicBezTo>
                    <a:lnTo>
                      <a:pt x="3331" y="63348"/>
                    </a:lnTo>
                    <a:cubicBezTo>
                      <a:pt x="2200" y="64451"/>
                      <a:pt x="916" y="65846"/>
                      <a:pt x="525" y="67420"/>
                    </a:cubicBezTo>
                    <a:cubicBezTo>
                      <a:pt x="0" y="69545"/>
                      <a:pt x="2255" y="70241"/>
                      <a:pt x="3975" y="70241"/>
                    </a:cubicBezTo>
                    <a:cubicBezTo>
                      <a:pt x="4070" y="70241"/>
                      <a:pt x="4164" y="70239"/>
                      <a:pt x="4256" y="70235"/>
                    </a:cubicBezTo>
                    <a:cubicBezTo>
                      <a:pt x="5441" y="70183"/>
                      <a:pt x="6626" y="69903"/>
                      <a:pt x="7731" y="69480"/>
                    </a:cubicBezTo>
                    <a:cubicBezTo>
                      <a:pt x="8347" y="69245"/>
                      <a:pt x="9349" y="68919"/>
                      <a:pt x="9715" y="68313"/>
                    </a:cubicBezTo>
                    <a:cubicBezTo>
                      <a:pt x="10000" y="67840"/>
                      <a:pt x="9928" y="67024"/>
                      <a:pt x="9960" y="66497"/>
                    </a:cubicBezTo>
                    <a:cubicBezTo>
                      <a:pt x="10153" y="63340"/>
                      <a:pt x="10185" y="60171"/>
                      <a:pt x="10225" y="57010"/>
                    </a:cubicBezTo>
                    <a:cubicBezTo>
                      <a:pt x="10277" y="53037"/>
                      <a:pt x="10294" y="49064"/>
                      <a:pt x="10317" y="45091"/>
                    </a:cubicBezTo>
                    <a:cubicBezTo>
                      <a:pt x="10329" y="43043"/>
                      <a:pt x="10336" y="40997"/>
                      <a:pt x="10339" y="38948"/>
                    </a:cubicBezTo>
                    <a:cubicBezTo>
                      <a:pt x="10381" y="39023"/>
                      <a:pt x="10438" y="39089"/>
                      <a:pt x="10507" y="39139"/>
                    </a:cubicBezTo>
                    <a:cubicBezTo>
                      <a:pt x="10613" y="39213"/>
                      <a:pt x="10733" y="39243"/>
                      <a:pt x="10858" y="39243"/>
                    </a:cubicBezTo>
                    <a:cubicBezTo>
                      <a:pt x="11091" y="39243"/>
                      <a:pt x="11342" y="39138"/>
                      <a:pt x="11554" y="39020"/>
                    </a:cubicBezTo>
                    <a:cubicBezTo>
                      <a:pt x="12719" y="38360"/>
                      <a:pt x="13659" y="37365"/>
                      <a:pt x="14250" y="36165"/>
                    </a:cubicBezTo>
                    <a:lnTo>
                      <a:pt x="14250" y="36165"/>
                    </a:lnTo>
                    <a:cubicBezTo>
                      <a:pt x="13812" y="38379"/>
                      <a:pt x="14173" y="40678"/>
                      <a:pt x="15264" y="42654"/>
                    </a:cubicBezTo>
                    <a:cubicBezTo>
                      <a:pt x="15603" y="43265"/>
                      <a:pt x="16078" y="43884"/>
                      <a:pt x="16763" y="44037"/>
                    </a:cubicBezTo>
                    <a:cubicBezTo>
                      <a:pt x="16869" y="44060"/>
                      <a:pt x="16975" y="44071"/>
                      <a:pt x="17081" y="44071"/>
                    </a:cubicBezTo>
                    <a:cubicBezTo>
                      <a:pt x="17643" y="44071"/>
                      <a:pt x="18195" y="43766"/>
                      <a:pt x="18626" y="43386"/>
                    </a:cubicBezTo>
                    <a:cubicBezTo>
                      <a:pt x="19675" y="42469"/>
                      <a:pt x="20274" y="41056"/>
                      <a:pt x="20202" y="39663"/>
                    </a:cubicBezTo>
                    <a:lnTo>
                      <a:pt x="20202" y="39663"/>
                    </a:lnTo>
                    <a:cubicBezTo>
                      <a:pt x="20400" y="40277"/>
                      <a:pt x="20605" y="40908"/>
                      <a:pt x="21008" y="41410"/>
                    </a:cubicBezTo>
                    <a:cubicBezTo>
                      <a:pt x="21353" y="41834"/>
                      <a:pt x="21879" y="42151"/>
                      <a:pt x="22414" y="42151"/>
                    </a:cubicBezTo>
                    <a:cubicBezTo>
                      <a:pt x="22510" y="42151"/>
                      <a:pt x="22606" y="42141"/>
                      <a:pt x="22701" y="42120"/>
                    </a:cubicBezTo>
                    <a:cubicBezTo>
                      <a:pt x="23109" y="42028"/>
                      <a:pt x="23445" y="41749"/>
                      <a:pt x="23735" y="41447"/>
                    </a:cubicBezTo>
                    <a:cubicBezTo>
                      <a:pt x="24482" y="40660"/>
                      <a:pt x="24971" y="39705"/>
                      <a:pt x="25251" y="38671"/>
                    </a:cubicBezTo>
                    <a:cubicBezTo>
                      <a:pt x="26139" y="40084"/>
                      <a:pt x="26560" y="41751"/>
                      <a:pt x="26612" y="43471"/>
                    </a:cubicBezTo>
                    <a:cubicBezTo>
                      <a:pt x="26666" y="45333"/>
                      <a:pt x="26518" y="47213"/>
                      <a:pt x="26411" y="49071"/>
                    </a:cubicBezTo>
                    <a:cubicBezTo>
                      <a:pt x="26278" y="51429"/>
                      <a:pt x="26124" y="53786"/>
                      <a:pt x="25993" y="56144"/>
                    </a:cubicBezTo>
                    <a:cubicBezTo>
                      <a:pt x="25865" y="58455"/>
                      <a:pt x="25743" y="60770"/>
                      <a:pt x="25716" y="63086"/>
                    </a:cubicBezTo>
                    <a:cubicBezTo>
                      <a:pt x="25696" y="64666"/>
                      <a:pt x="25647" y="66311"/>
                      <a:pt x="25949" y="67872"/>
                    </a:cubicBezTo>
                    <a:cubicBezTo>
                      <a:pt x="26023" y="68248"/>
                      <a:pt x="26119" y="68679"/>
                      <a:pt x="26401" y="68958"/>
                    </a:cubicBezTo>
                    <a:cubicBezTo>
                      <a:pt x="26978" y="69530"/>
                      <a:pt x="27965" y="69720"/>
                      <a:pt x="28729" y="69849"/>
                    </a:cubicBezTo>
                    <a:cubicBezTo>
                      <a:pt x="29490" y="69977"/>
                      <a:pt x="30259" y="70040"/>
                      <a:pt x="31029" y="70040"/>
                    </a:cubicBezTo>
                    <a:cubicBezTo>
                      <a:pt x="31348" y="70040"/>
                      <a:pt x="31668" y="70029"/>
                      <a:pt x="31987" y="70007"/>
                    </a:cubicBezTo>
                    <a:cubicBezTo>
                      <a:pt x="32764" y="69953"/>
                      <a:pt x="33704" y="69884"/>
                      <a:pt x="34379" y="69446"/>
                    </a:cubicBezTo>
                    <a:cubicBezTo>
                      <a:pt x="35075" y="69000"/>
                      <a:pt x="34817" y="68231"/>
                      <a:pt x="34555" y="67588"/>
                    </a:cubicBezTo>
                    <a:cubicBezTo>
                      <a:pt x="34149" y="66601"/>
                      <a:pt x="33566" y="65683"/>
                      <a:pt x="32964" y="64805"/>
                    </a:cubicBezTo>
                    <a:cubicBezTo>
                      <a:pt x="32895" y="64706"/>
                      <a:pt x="32821" y="64533"/>
                      <a:pt x="32722" y="64459"/>
                    </a:cubicBezTo>
                    <a:cubicBezTo>
                      <a:pt x="32717" y="64456"/>
                      <a:pt x="32719" y="64454"/>
                      <a:pt x="32715" y="64451"/>
                    </a:cubicBezTo>
                    <a:cubicBezTo>
                      <a:pt x="32715" y="64412"/>
                      <a:pt x="32717" y="64374"/>
                      <a:pt x="32719" y="64335"/>
                    </a:cubicBezTo>
                    <a:cubicBezTo>
                      <a:pt x="32757" y="63961"/>
                      <a:pt x="32764" y="63583"/>
                      <a:pt x="32786" y="63209"/>
                    </a:cubicBezTo>
                    <a:cubicBezTo>
                      <a:pt x="32994" y="59649"/>
                      <a:pt x="33199" y="56090"/>
                      <a:pt x="33397" y="52530"/>
                    </a:cubicBezTo>
                    <a:cubicBezTo>
                      <a:pt x="33615" y="48695"/>
                      <a:pt x="33835" y="44863"/>
                      <a:pt x="34063" y="41031"/>
                    </a:cubicBezTo>
                    <a:cubicBezTo>
                      <a:pt x="34073" y="40858"/>
                      <a:pt x="34085" y="40688"/>
                      <a:pt x="34092" y="40519"/>
                    </a:cubicBezTo>
                    <a:cubicBezTo>
                      <a:pt x="34384" y="38958"/>
                      <a:pt x="34347" y="37345"/>
                      <a:pt x="34263" y="35767"/>
                    </a:cubicBezTo>
                    <a:cubicBezTo>
                      <a:pt x="34164" y="33850"/>
                      <a:pt x="34008" y="31940"/>
                      <a:pt x="33731" y="30040"/>
                    </a:cubicBezTo>
                    <a:cubicBezTo>
                      <a:pt x="33476" y="28299"/>
                      <a:pt x="33189" y="26527"/>
                      <a:pt x="32685" y="24840"/>
                    </a:cubicBezTo>
                    <a:cubicBezTo>
                      <a:pt x="32138" y="23012"/>
                      <a:pt x="31302" y="21233"/>
                      <a:pt x="30273" y="19630"/>
                    </a:cubicBezTo>
                    <a:cubicBezTo>
                      <a:pt x="29308" y="18129"/>
                      <a:pt x="28148" y="16778"/>
                      <a:pt x="26852" y="15561"/>
                    </a:cubicBezTo>
                    <a:lnTo>
                      <a:pt x="26852" y="15561"/>
                    </a:lnTo>
                    <a:cubicBezTo>
                      <a:pt x="27846" y="15850"/>
                      <a:pt x="28801" y="16268"/>
                      <a:pt x="29689" y="16805"/>
                    </a:cubicBezTo>
                    <a:cubicBezTo>
                      <a:pt x="29731" y="16831"/>
                      <a:pt x="29778" y="16843"/>
                      <a:pt x="29826" y="16843"/>
                    </a:cubicBezTo>
                    <a:cubicBezTo>
                      <a:pt x="29976" y="16843"/>
                      <a:pt x="30130" y="16726"/>
                      <a:pt x="30115" y="16560"/>
                    </a:cubicBezTo>
                    <a:cubicBezTo>
                      <a:pt x="29889" y="13916"/>
                      <a:pt x="28892" y="11383"/>
                      <a:pt x="27715" y="9025"/>
                    </a:cubicBezTo>
                    <a:cubicBezTo>
                      <a:pt x="27213" y="8016"/>
                      <a:pt x="26612" y="7058"/>
                      <a:pt x="25961" y="6138"/>
                    </a:cubicBezTo>
                    <a:cubicBezTo>
                      <a:pt x="25630" y="5673"/>
                      <a:pt x="25286" y="5218"/>
                      <a:pt x="24934" y="4765"/>
                    </a:cubicBezTo>
                    <a:cubicBezTo>
                      <a:pt x="24608" y="4347"/>
                      <a:pt x="24279" y="3820"/>
                      <a:pt x="23883" y="3474"/>
                    </a:cubicBezTo>
                    <a:lnTo>
                      <a:pt x="23883" y="3474"/>
                    </a:lnTo>
                    <a:cubicBezTo>
                      <a:pt x="24044" y="3615"/>
                      <a:pt x="24086" y="4444"/>
                      <a:pt x="24120" y="4676"/>
                    </a:cubicBezTo>
                    <a:cubicBezTo>
                      <a:pt x="24182" y="5094"/>
                      <a:pt x="24205" y="5510"/>
                      <a:pt x="24106" y="5925"/>
                    </a:cubicBezTo>
                    <a:cubicBezTo>
                      <a:pt x="24078" y="6034"/>
                      <a:pt x="24044" y="6146"/>
                      <a:pt x="23960" y="6222"/>
                    </a:cubicBezTo>
                    <a:cubicBezTo>
                      <a:pt x="23903" y="6274"/>
                      <a:pt x="23842" y="6296"/>
                      <a:pt x="23780" y="6296"/>
                    </a:cubicBezTo>
                    <a:cubicBezTo>
                      <a:pt x="23548" y="6296"/>
                      <a:pt x="23298" y="5992"/>
                      <a:pt x="23163" y="5851"/>
                    </a:cubicBezTo>
                    <a:cubicBezTo>
                      <a:pt x="22475" y="5136"/>
                      <a:pt x="21934" y="4295"/>
                      <a:pt x="21572" y="3370"/>
                    </a:cubicBezTo>
                    <a:lnTo>
                      <a:pt x="21572" y="3370"/>
                    </a:lnTo>
                    <a:cubicBezTo>
                      <a:pt x="21686" y="3667"/>
                      <a:pt x="21783" y="3971"/>
                      <a:pt x="21862" y="4278"/>
                    </a:cubicBezTo>
                    <a:cubicBezTo>
                      <a:pt x="21971" y="4711"/>
                      <a:pt x="22092" y="5144"/>
                      <a:pt x="22183" y="5584"/>
                    </a:cubicBezTo>
                    <a:cubicBezTo>
                      <a:pt x="22268" y="5992"/>
                      <a:pt x="22352" y="6440"/>
                      <a:pt x="22300" y="6858"/>
                    </a:cubicBezTo>
                    <a:cubicBezTo>
                      <a:pt x="22273" y="7098"/>
                      <a:pt x="22181" y="7335"/>
                      <a:pt x="22003" y="7499"/>
                    </a:cubicBezTo>
                    <a:cubicBezTo>
                      <a:pt x="21857" y="7633"/>
                      <a:pt x="21695" y="7687"/>
                      <a:pt x="21528" y="7687"/>
                    </a:cubicBezTo>
                    <a:cubicBezTo>
                      <a:pt x="21012" y="7687"/>
                      <a:pt x="20441" y="7171"/>
                      <a:pt x="20103" y="6885"/>
                    </a:cubicBezTo>
                    <a:cubicBezTo>
                      <a:pt x="18572" y="5579"/>
                      <a:pt x="17278" y="3956"/>
                      <a:pt x="16187" y="2274"/>
                    </a:cubicBezTo>
                    <a:cubicBezTo>
                      <a:pt x="16157" y="2230"/>
                      <a:pt x="16108" y="2202"/>
                      <a:pt x="16056" y="2202"/>
                    </a:cubicBezTo>
                    <a:lnTo>
                      <a:pt x="16014" y="2111"/>
                    </a:lnTo>
                    <a:cubicBezTo>
                      <a:pt x="15774" y="1571"/>
                      <a:pt x="15534" y="1032"/>
                      <a:pt x="15291" y="495"/>
                    </a:cubicBezTo>
                    <a:cubicBezTo>
                      <a:pt x="15252" y="401"/>
                      <a:pt x="15138" y="357"/>
                      <a:pt x="15044" y="352"/>
                    </a:cubicBezTo>
                    <a:cubicBezTo>
                      <a:pt x="12080" y="226"/>
                      <a:pt x="9114" y="72"/>
                      <a:pt x="6146" y="20"/>
                    </a:cubicBezTo>
                    <a:cubicBezTo>
                      <a:pt x="5718" y="15"/>
                      <a:pt x="5287" y="18"/>
                      <a:pt x="4862" y="1"/>
                    </a:cubicBezTo>
                    <a:cubicBezTo>
                      <a:pt x="4857" y="0"/>
                      <a:pt x="4852" y="0"/>
                      <a:pt x="4848" y="0"/>
                    </a:cubicBezTo>
                    <a:close/>
                  </a:path>
                </a:pathLst>
              </a:custGeom>
              <a:solidFill>
                <a:srgbClr val="EC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3689975" y="943025"/>
                <a:ext cx="420200" cy="558825"/>
              </a:xfrm>
              <a:custGeom>
                <a:rect b="b" l="l" r="r" t="t"/>
                <a:pathLst>
                  <a:path extrusionOk="0" h="22353" w="16808">
                    <a:moveTo>
                      <a:pt x="12271" y="0"/>
                    </a:moveTo>
                    <a:cubicBezTo>
                      <a:pt x="12255" y="0"/>
                      <a:pt x="12240" y="0"/>
                      <a:pt x="12224" y="1"/>
                    </a:cubicBezTo>
                    <a:cubicBezTo>
                      <a:pt x="11405" y="20"/>
                      <a:pt x="10522" y="456"/>
                      <a:pt x="9995" y="1084"/>
                    </a:cubicBezTo>
                    <a:cubicBezTo>
                      <a:pt x="9361" y="1846"/>
                      <a:pt x="9003" y="2816"/>
                      <a:pt x="8703" y="3748"/>
                    </a:cubicBezTo>
                    <a:cubicBezTo>
                      <a:pt x="8335" y="4889"/>
                      <a:pt x="7989" y="6007"/>
                      <a:pt x="7343" y="7029"/>
                    </a:cubicBezTo>
                    <a:cubicBezTo>
                      <a:pt x="6737" y="7989"/>
                      <a:pt x="5938" y="8805"/>
                      <a:pt x="5102" y="9564"/>
                    </a:cubicBezTo>
                    <a:cubicBezTo>
                      <a:pt x="3568" y="10957"/>
                      <a:pt x="1566" y="12219"/>
                      <a:pt x="592" y="14104"/>
                    </a:cubicBezTo>
                    <a:cubicBezTo>
                      <a:pt x="166" y="14928"/>
                      <a:pt x="1" y="15944"/>
                      <a:pt x="268" y="16845"/>
                    </a:cubicBezTo>
                    <a:cubicBezTo>
                      <a:pt x="525" y="17708"/>
                      <a:pt x="1099" y="18329"/>
                      <a:pt x="1797" y="18873"/>
                    </a:cubicBezTo>
                    <a:cubicBezTo>
                      <a:pt x="2506" y="19430"/>
                      <a:pt x="3397" y="19661"/>
                      <a:pt x="4286" y="19661"/>
                    </a:cubicBezTo>
                    <a:cubicBezTo>
                      <a:pt x="4504" y="19661"/>
                      <a:pt x="4721" y="19647"/>
                      <a:pt x="4936" y="19620"/>
                    </a:cubicBezTo>
                    <a:cubicBezTo>
                      <a:pt x="5648" y="19531"/>
                      <a:pt x="6432" y="19324"/>
                      <a:pt x="7110" y="18962"/>
                    </a:cubicBezTo>
                    <a:cubicBezTo>
                      <a:pt x="7630" y="20410"/>
                      <a:pt x="8644" y="21644"/>
                      <a:pt x="10195" y="22117"/>
                    </a:cubicBezTo>
                    <a:cubicBezTo>
                      <a:pt x="10700" y="22270"/>
                      <a:pt x="11281" y="22352"/>
                      <a:pt x="11865" y="22352"/>
                    </a:cubicBezTo>
                    <a:cubicBezTo>
                      <a:pt x="12334" y="22352"/>
                      <a:pt x="12806" y="22300"/>
                      <a:pt x="13243" y="22188"/>
                    </a:cubicBezTo>
                    <a:cubicBezTo>
                      <a:pt x="13282" y="22181"/>
                      <a:pt x="13322" y="22169"/>
                      <a:pt x="13362" y="22159"/>
                    </a:cubicBezTo>
                    <a:cubicBezTo>
                      <a:pt x="13401" y="22149"/>
                      <a:pt x="13436" y="22141"/>
                      <a:pt x="13473" y="22126"/>
                    </a:cubicBezTo>
                    <a:cubicBezTo>
                      <a:pt x="13945" y="22000"/>
                      <a:pt x="14388" y="21785"/>
                      <a:pt x="14779" y="21488"/>
                    </a:cubicBezTo>
                    <a:cubicBezTo>
                      <a:pt x="16808" y="19935"/>
                      <a:pt x="16350" y="17223"/>
                      <a:pt x="15544" y="15150"/>
                    </a:cubicBezTo>
                    <a:cubicBezTo>
                      <a:pt x="15049" y="13881"/>
                      <a:pt x="14517" y="12649"/>
                      <a:pt x="14237" y="11308"/>
                    </a:cubicBezTo>
                    <a:cubicBezTo>
                      <a:pt x="13950" y="9940"/>
                      <a:pt x="13894" y="8525"/>
                      <a:pt x="13985" y="7135"/>
                    </a:cubicBezTo>
                    <a:cubicBezTo>
                      <a:pt x="14037" y="6309"/>
                      <a:pt x="14136" y="5493"/>
                      <a:pt x="14270" y="4676"/>
                    </a:cubicBezTo>
                    <a:cubicBezTo>
                      <a:pt x="14388" y="3939"/>
                      <a:pt x="14529" y="3199"/>
                      <a:pt x="14458" y="2450"/>
                    </a:cubicBezTo>
                    <a:cubicBezTo>
                      <a:pt x="14343" y="1303"/>
                      <a:pt x="13566" y="0"/>
                      <a:pt x="12271" y="0"/>
                    </a:cubicBezTo>
                    <a:close/>
                  </a:path>
                </a:pathLst>
              </a:custGeom>
              <a:solidFill>
                <a:srgbClr val="EC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3786250" y="1960825"/>
                <a:ext cx="121700" cy="392225"/>
              </a:xfrm>
              <a:custGeom>
                <a:rect b="b" l="l" r="r" t="t"/>
                <a:pathLst>
                  <a:path extrusionOk="0" h="15689" w="4868">
                    <a:moveTo>
                      <a:pt x="4726" y="0"/>
                    </a:moveTo>
                    <a:cubicBezTo>
                      <a:pt x="4703" y="0"/>
                      <a:pt x="4679" y="9"/>
                      <a:pt x="4657" y="30"/>
                    </a:cubicBezTo>
                    <a:cubicBezTo>
                      <a:pt x="2648" y="1927"/>
                      <a:pt x="1397" y="4369"/>
                      <a:pt x="721" y="7031"/>
                    </a:cubicBezTo>
                    <a:cubicBezTo>
                      <a:pt x="547" y="7713"/>
                      <a:pt x="1" y="9218"/>
                      <a:pt x="1035" y="9218"/>
                    </a:cubicBezTo>
                    <a:cubicBezTo>
                      <a:pt x="1103" y="9218"/>
                      <a:pt x="1178" y="9212"/>
                      <a:pt x="1260" y="9198"/>
                    </a:cubicBezTo>
                    <a:cubicBezTo>
                      <a:pt x="2279" y="9028"/>
                      <a:pt x="3213" y="8566"/>
                      <a:pt x="4059" y="7989"/>
                    </a:cubicBezTo>
                    <a:lnTo>
                      <a:pt x="4059" y="7989"/>
                    </a:lnTo>
                    <a:cubicBezTo>
                      <a:pt x="3408" y="9158"/>
                      <a:pt x="3039" y="10489"/>
                      <a:pt x="2945" y="11820"/>
                    </a:cubicBezTo>
                    <a:cubicBezTo>
                      <a:pt x="2854" y="13144"/>
                      <a:pt x="3012" y="14724"/>
                      <a:pt x="4088" y="15642"/>
                    </a:cubicBezTo>
                    <a:cubicBezTo>
                      <a:pt x="4125" y="15675"/>
                      <a:pt x="4166" y="15688"/>
                      <a:pt x="4203" y="15688"/>
                    </a:cubicBezTo>
                    <a:cubicBezTo>
                      <a:pt x="4330" y="15688"/>
                      <a:pt x="4432" y="15533"/>
                      <a:pt x="4323" y="15407"/>
                    </a:cubicBezTo>
                    <a:cubicBezTo>
                      <a:pt x="2408" y="13225"/>
                      <a:pt x="3534" y="9673"/>
                      <a:pt x="4773" y="7449"/>
                    </a:cubicBezTo>
                    <a:cubicBezTo>
                      <a:pt x="4840" y="7329"/>
                      <a:pt x="4742" y="7212"/>
                      <a:pt x="4632" y="7212"/>
                    </a:cubicBezTo>
                    <a:cubicBezTo>
                      <a:pt x="4595" y="7212"/>
                      <a:pt x="4557" y="7226"/>
                      <a:pt x="4523" y="7256"/>
                    </a:cubicBezTo>
                    <a:cubicBezTo>
                      <a:pt x="3682" y="8015"/>
                      <a:pt x="2619" y="8557"/>
                      <a:pt x="1530" y="8859"/>
                    </a:cubicBezTo>
                    <a:cubicBezTo>
                      <a:pt x="1390" y="8899"/>
                      <a:pt x="1315" y="8926"/>
                      <a:pt x="1249" y="8926"/>
                    </a:cubicBezTo>
                    <a:cubicBezTo>
                      <a:pt x="1166" y="8926"/>
                      <a:pt x="1096" y="8883"/>
                      <a:pt x="924" y="8768"/>
                    </a:cubicBezTo>
                    <a:cubicBezTo>
                      <a:pt x="597" y="8545"/>
                      <a:pt x="659" y="8547"/>
                      <a:pt x="719" y="8211"/>
                    </a:cubicBezTo>
                    <a:cubicBezTo>
                      <a:pt x="766" y="7951"/>
                      <a:pt x="820" y="7694"/>
                      <a:pt x="882" y="7439"/>
                    </a:cubicBezTo>
                    <a:cubicBezTo>
                      <a:pt x="1013" y="6900"/>
                      <a:pt x="1176" y="6368"/>
                      <a:pt x="1377" y="5851"/>
                    </a:cubicBezTo>
                    <a:cubicBezTo>
                      <a:pt x="2158" y="3775"/>
                      <a:pt x="3361" y="1861"/>
                      <a:pt x="4803" y="178"/>
                    </a:cubicBezTo>
                    <a:cubicBezTo>
                      <a:pt x="4868" y="100"/>
                      <a:pt x="4803" y="0"/>
                      <a:pt x="4726"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4244300" y="2018150"/>
                <a:ext cx="100450" cy="339975"/>
              </a:xfrm>
              <a:custGeom>
                <a:rect b="b" l="l" r="r" t="t"/>
                <a:pathLst>
                  <a:path extrusionOk="0" h="13599" w="4018">
                    <a:moveTo>
                      <a:pt x="238" y="0"/>
                    </a:moveTo>
                    <a:cubicBezTo>
                      <a:pt x="119" y="0"/>
                      <a:pt x="0" y="115"/>
                      <a:pt x="84" y="238"/>
                    </a:cubicBezTo>
                    <a:lnTo>
                      <a:pt x="87" y="238"/>
                    </a:lnTo>
                    <a:cubicBezTo>
                      <a:pt x="530" y="874"/>
                      <a:pt x="1114" y="1408"/>
                      <a:pt x="1566" y="2041"/>
                    </a:cubicBezTo>
                    <a:cubicBezTo>
                      <a:pt x="2059" y="2729"/>
                      <a:pt x="2482" y="3481"/>
                      <a:pt x="2783" y="4270"/>
                    </a:cubicBezTo>
                    <a:cubicBezTo>
                      <a:pt x="3053" y="4988"/>
                      <a:pt x="3385" y="5935"/>
                      <a:pt x="3295" y="6710"/>
                    </a:cubicBezTo>
                    <a:cubicBezTo>
                      <a:pt x="3232" y="7260"/>
                      <a:pt x="2863" y="7455"/>
                      <a:pt x="2417" y="7455"/>
                    </a:cubicBezTo>
                    <a:cubicBezTo>
                      <a:pt x="1833" y="7455"/>
                      <a:pt x="1119" y="7121"/>
                      <a:pt x="790" y="6811"/>
                    </a:cubicBezTo>
                    <a:lnTo>
                      <a:pt x="790" y="6811"/>
                    </a:lnTo>
                    <a:cubicBezTo>
                      <a:pt x="790" y="6811"/>
                      <a:pt x="790" y="6811"/>
                      <a:pt x="790" y="6811"/>
                    </a:cubicBezTo>
                    <a:cubicBezTo>
                      <a:pt x="753" y="6776"/>
                      <a:pt x="712" y="6762"/>
                      <a:pt x="674" y="6762"/>
                    </a:cubicBezTo>
                    <a:cubicBezTo>
                      <a:pt x="547" y="6762"/>
                      <a:pt x="443" y="6926"/>
                      <a:pt x="550" y="7053"/>
                    </a:cubicBezTo>
                    <a:cubicBezTo>
                      <a:pt x="1438" y="8105"/>
                      <a:pt x="2051" y="9371"/>
                      <a:pt x="2373" y="10707"/>
                    </a:cubicBezTo>
                    <a:cubicBezTo>
                      <a:pt x="2511" y="11284"/>
                      <a:pt x="2707" y="11964"/>
                      <a:pt x="2568" y="12555"/>
                    </a:cubicBezTo>
                    <a:cubicBezTo>
                      <a:pt x="2488" y="12893"/>
                      <a:pt x="2258" y="13124"/>
                      <a:pt x="1956" y="13124"/>
                    </a:cubicBezTo>
                    <a:cubicBezTo>
                      <a:pt x="1855" y="13124"/>
                      <a:pt x="1747" y="13098"/>
                      <a:pt x="1633" y="13043"/>
                    </a:cubicBezTo>
                    <a:cubicBezTo>
                      <a:pt x="1302" y="12882"/>
                      <a:pt x="1062" y="12590"/>
                      <a:pt x="802" y="12342"/>
                    </a:cubicBezTo>
                    <a:cubicBezTo>
                      <a:pt x="762" y="12304"/>
                      <a:pt x="713" y="12288"/>
                      <a:pt x="665" y="12288"/>
                    </a:cubicBezTo>
                    <a:cubicBezTo>
                      <a:pt x="517" y="12288"/>
                      <a:pt x="371" y="12441"/>
                      <a:pt x="475" y="12592"/>
                    </a:cubicBezTo>
                    <a:cubicBezTo>
                      <a:pt x="813" y="13076"/>
                      <a:pt x="1390" y="13598"/>
                      <a:pt x="2011" y="13598"/>
                    </a:cubicBezTo>
                    <a:cubicBezTo>
                      <a:pt x="2127" y="13598"/>
                      <a:pt x="2245" y="13580"/>
                      <a:pt x="2363" y="13540"/>
                    </a:cubicBezTo>
                    <a:cubicBezTo>
                      <a:pt x="3063" y="13302"/>
                      <a:pt x="3184" y="12525"/>
                      <a:pt x="3127" y="11875"/>
                    </a:cubicBezTo>
                    <a:cubicBezTo>
                      <a:pt x="2997" y="10393"/>
                      <a:pt x="2436" y="8941"/>
                      <a:pt x="1561" y="7730"/>
                    </a:cubicBezTo>
                    <a:lnTo>
                      <a:pt x="1561" y="7730"/>
                    </a:lnTo>
                    <a:cubicBezTo>
                      <a:pt x="1703" y="7805"/>
                      <a:pt x="1859" y="7864"/>
                      <a:pt x="2039" y="7894"/>
                    </a:cubicBezTo>
                    <a:cubicBezTo>
                      <a:pt x="2141" y="7912"/>
                      <a:pt x="2245" y="7921"/>
                      <a:pt x="2351" y="7921"/>
                    </a:cubicBezTo>
                    <a:cubicBezTo>
                      <a:pt x="2625" y="7921"/>
                      <a:pt x="2902" y="7859"/>
                      <a:pt x="3142" y="7729"/>
                    </a:cubicBezTo>
                    <a:cubicBezTo>
                      <a:pt x="4018" y="7244"/>
                      <a:pt x="3793" y="6165"/>
                      <a:pt x="3637" y="5351"/>
                    </a:cubicBezTo>
                    <a:cubicBezTo>
                      <a:pt x="3441" y="4298"/>
                      <a:pt x="3068" y="3286"/>
                      <a:pt x="2531" y="2356"/>
                    </a:cubicBezTo>
                    <a:cubicBezTo>
                      <a:pt x="2019" y="1477"/>
                      <a:pt x="1257" y="451"/>
                      <a:pt x="310" y="15"/>
                    </a:cubicBezTo>
                    <a:cubicBezTo>
                      <a:pt x="287" y="5"/>
                      <a:pt x="263" y="0"/>
                      <a:pt x="238"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3784725" y="1409100"/>
                <a:ext cx="178450" cy="265000"/>
              </a:xfrm>
              <a:custGeom>
                <a:rect b="b" l="l" r="r" t="t"/>
                <a:pathLst>
                  <a:path extrusionOk="0" h="10600" w="7138">
                    <a:moveTo>
                      <a:pt x="3461" y="0"/>
                    </a:moveTo>
                    <a:cubicBezTo>
                      <a:pt x="3058" y="297"/>
                      <a:pt x="2613" y="530"/>
                      <a:pt x="2138" y="691"/>
                    </a:cubicBezTo>
                    <a:cubicBezTo>
                      <a:pt x="1752" y="822"/>
                      <a:pt x="1349" y="918"/>
                      <a:pt x="943" y="938"/>
                    </a:cubicBezTo>
                    <a:cubicBezTo>
                      <a:pt x="525" y="2388"/>
                      <a:pt x="0" y="4864"/>
                      <a:pt x="535" y="6875"/>
                    </a:cubicBezTo>
                    <a:cubicBezTo>
                      <a:pt x="1144" y="9173"/>
                      <a:pt x="2025" y="10600"/>
                      <a:pt x="3407" y="10600"/>
                    </a:cubicBezTo>
                    <a:cubicBezTo>
                      <a:pt x="3849" y="10600"/>
                      <a:pt x="4342" y="10454"/>
                      <a:pt x="4894" y="10143"/>
                    </a:cubicBezTo>
                    <a:cubicBezTo>
                      <a:pt x="6608" y="9181"/>
                      <a:pt x="7137" y="5638"/>
                      <a:pt x="6949" y="3461"/>
                    </a:cubicBezTo>
                    <a:cubicBezTo>
                      <a:pt x="6806" y="3436"/>
                      <a:pt x="6665" y="3402"/>
                      <a:pt x="6524" y="3360"/>
                    </a:cubicBezTo>
                    <a:cubicBezTo>
                      <a:pt x="5952" y="3189"/>
                      <a:pt x="5433" y="2877"/>
                      <a:pt x="4973" y="2504"/>
                    </a:cubicBezTo>
                    <a:cubicBezTo>
                      <a:pt x="4231" y="1898"/>
                      <a:pt x="3538" y="990"/>
                      <a:pt x="3461" y="0"/>
                    </a:cubicBezTo>
                    <a:close/>
                  </a:path>
                </a:pathLst>
              </a:custGeom>
              <a:solidFill>
                <a:srgbClr val="FF6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3714425" y="1404850"/>
                <a:ext cx="356750" cy="100975"/>
              </a:xfrm>
              <a:custGeom>
                <a:rect b="b" l="l" r="r" t="t"/>
                <a:pathLst>
                  <a:path extrusionOk="0" h="4039" w="14270">
                    <a:moveTo>
                      <a:pt x="157" y="1"/>
                    </a:moveTo>
                    <a:cubicBezTo>
                      <a:pt x="74" y="1"/>
                      <a:pt x="1" y="113"/>
                      <a:pt x="81" y="175"/>
                    </a:cubicBezTo>
                    <a:cubicBezTo>
                      <a:pt x="989" y="879"/>
                      <a:pt x="2123" y="1214"/>
                      <a:pt x="3264" y="1214"/>
                    </a:cubicBezTo>
                    <a:cubicBezTo>
                      <a:pt x="4267" y="1214"/>
                      <a:pt x="5276" y="955"/>
                      <a:pt x="6141" y="459"/>
                    </a:cubicBezTo>
                    <a:lnTo>
                      <a:pt x="6141" y="459"/>
                    </a:lnTo>
                    <a:cubicBezTo>
                      <a:pt x="6662" y="1996"/>
                      <a:pt x="7766" y="3236"/>
                      <a:pt x="9351" y="3760"/>
                    </a:cubicBezTo>
                    <a:cubicBezTo>
                      <a:pt x="9872" y="3933"/>
                      <a:pt x="10507" y="4038"/>
                      <a:pt x="11152" y="4038"/>
                    </a:cubicBezTo>
                    <a:cubicBezTo>
                      <a:pt x="12349" y="4038"/>
                      <a:pt x="13582" y="3676"/>
                      <a:pt x="14194" y="2718"/>
                    </a:cubicBezTo>
                    <a:cubicBezTo>
                      <a:pt x="14270" y="2603"/>
                      <a:pt x="14165" y="2482"/>
                      <a:pt x="14051" y="2482"/>
                    </a:cubicBezTo>
                    <a:cubicBezTo>
                      <a:pt x="14026" y="2482"/>
                      <a:pt x="14001" y="2488"/>
                      <a:pt x="13977" y="2501"/>
                    </a:cubicBezTo>
                    <a:cubicBezTo>
                      <a:pt x="13225" y="2892"/>
                      <a:pt x="12596" y="3280"/>
                      <a:pt x="11728" y="3367"/>
                    </a:cubicBezTo>
                    <a:cubicBezTo>
                      <a:pt x="11556" y="3383"/>
                      <a:pt x="11384" y="3391"/>
                      <a:pt x="11213" y="3391"/>
                    </a:cubicBezTo>
                    <a:cubicBezTo>
                      <a:pt x="10642" y="3391"/>
                      <a:pt x="10077" y="3302"/>
                      <a:pt x="9521" y="3144"/>
                    </a:cubicBezTo>
                    <a:cubicBezTo>
                      <a:pt x="8111" y="2741"/>
                      <a:pt x="6845" y="1588"/>
                      <a:pt x="6395" y="168"/>
                    </a:cubicBezTo>
                    <a:cubicBezTo>
                      <a:pt x="6373" y="98"/>
                      <a:pt x="6303" y="46"/>
                      <a:pt x="6231" y="46"/>
                    </a:cubicBezTo>
                    <a:cubicBezTo>
                      <a:pt x="6204" y="46"/>
                      <a:pt x="6177" y="53"/>
                      <a:pt x="6152" y="69"/>
                    </a:cubicBezTo>
                    <a:cubicBezTo>
                      <a:pt x="5264" y="643"/>
                      <a:pt x="4283" y="912"/>
                      <a:pt x="3299" y="912"/>
                    </a:cubicBezTo>
                    <a:cubicBezTo>
                      <a:pt x="2235" y="912"/>
                      <a:pt x="1166" y="598"/>
                      <a:pt x="205" y="14"/>
                    </a:cubicBezTo>
                    <a:cubicBezTo>
                      <a:pt x="189" y="5"/>
                      <a:pt x="173" y="1"/>
                      <a:pt x="157"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3806925" y="1284225"/>
                <a:ext cx="182600" cy="121225"/>
              </a:xfrm>
              <a:custGeom>
                <a:rect b="b" l="l" r="r" t="t"/>
                <a:pathLst>
                  <a:path extrusionOk="0" h="4849" w="7304">
                    <a:moveTo>
                      <a:pt x="1736" y="1"/>
                    </a:moveTo>
                    <a:cubicBezTo>
                      <a:pt x="1218" y="1"/>
                      <a:pt x="705" y="106"/>
                      <a:pt x="416" y="513"/>
                    </a:cubicBezTo>
                    <a:cubicBezTo>
                      <a:pt x="245" y="753"/>
                      <a:pt x="194" y="1052"/>
                      <a:pt x="149" y="1344"/>
                    </a:cubicBezTo>
                    <a:cubicBezTo>
                      <a:pt x="60" y="1940"/>
                      <a:pt x="1" y="2569"/>
                      <a:pt x="231" y="3125"/>
                    </a:cubicBezTo>
                    <a:cubicBezTo>
                      <a:pt x="448" y="3647"/>
                      <a:pt x="903" y="4040"/>
                      <a:pt x="1406" y="4298"/>
                    </a:cubicBezTo>
                    <a:cubicBezTo>
                      <a:pt x="2107" y="4654"/>
                      <a:pt x="2801" y="4848"/>
                      <a:pt x="3517" y="4848"/>
                    </a:cubicBezTo>
                    <a:cubicBezTo>
                      <a:pt x="3940" y="4848"/>
                      <a:pt x="4372" y="4780"/>
                      <a:pt x="4817" y="4637"/>
                    </a:cubicBezTo>
                    <a:cubicBezTo>
                      <a:pt x="5448" y="4431"/>
                      <a:pt x="6061" y="4132"/>
                      <a:pt x="6529" y="3664"/>
                    </a:cubicBezTo>
                    <a:cubicBezTo>
                      <a:pt x="6997" y="3194"/>
                      <a:pt x="7303" y="2536"/>
                      <a:pt x="7244" y="1878"/>
                    </a:cubicBezTo>
                    <a:cubicBezTo>
                      <a:pt x="7229" y="1740"/>
                      <a:pt x="7199" y="1599"/>
                      <a:pt x="7123" y="1485"/>
                    </a:cubicBezTo>
                    <a:cubicBezTo>
                      <a:pt x="7039" y="1364"/>
                      <a:pt x="6907" y="1285"/>
                      <a:pt x="6779" y="1213"/>
                    </a:cubicBezTo>
                    <a:cubicBezTo>
                      <a:pt x="5411" y="451"/>
                      <a:pt x="3823" y="189"/>
                      <a:pt x="2264" y="30"/>
                    </a:cubicBezTo>
                    <a:cubicBezTo>
                      <a:pt x="2093" y="13"/>
                      <a:pt x="1914" y="1"/>
                      <a:pt x="1736"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3853425" y="1413500"/>
                <a:ext cx="15775" cy="181725"/>
              </a:xfrm>
              <a:custGeom>
                <a:rect b="b" l="l" r="r" t="t"/>
                <a:pathLst>
                  <a:path extrusionOk="0" h="7269" w="631">
                    <a:moveTo>
                      <a:pt x="515" y="1"/>
                    </a:moveTo>
                    <a:cubicBezTo>
                      <a:pt x="453" y="1"/>
                      <a:pt x="386" y="43"/>
                      <a:pt x="374" y="121"/>
                    </a:cubicBezTo>
                    <a:cubicBezTo>
                      <a:pt x="216" y="1319"/>
                      <a:pt x="142" y="2521"/>
                      <a:pt x="92" y="3726"/>
                    </a:cubicBezTo>
                    <a:cubicBezTo>
                      <a:pt x="45" y="4893"/>
                      <a:pt x="1" y="6061"/>
                      <a:pt x="199" y="7216"/>
                    </a:cubicBezTo>
                    <a:cubicBezTo>
                      <a:pt x="205" y="7251"/>
                      <a:pt x="238" y="7268"/>
                      <a:pt x="270" y="7268"/>
                    </a:cubicBezTo>
                    <a:cubicBezTo>
                      <a:pt x="303" y="7268"/>
                      <a:pt x="335" y="7251"/>
                      <a:pt x="340" y="7216"/>
                    </a:cubicBezTo>
                    <a:cubicBezTo>
                      <a:pt x="515" y="6058"/>
                      <a:pt x="493" y="4891"/>
                      <a:pt x="520" y="3726"/>
                    </a:cubicBezTo>
                    <a:cubicBezTo>
                      <a:pt x="548" y="2523"/>
                      <a:pt x="607" y="1323"/>
                      <a:pt x="629" y="121"/>
                    </a:cubicBezTo>
                    <a:cubicBezTo>
                      <a:pt x="630" y="39"/>
                      <a:pt x="575" y="1"/>
                      <a:pt x="515"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3637975" y="3022975"/>
                <a:ext cx="59100" cy="61325"/>
              </a:xfrm>
              <a:custGeom>
                <a:rect b="b" l="l" r="r" t="t"/>
                <a:pathLst>
                  <a:path extrusionOk="0" h="2453" w="2364">
                    <a:moveTo>
                      <a:pt x="2126" y="1"/>
                    </a:moveTo>
                    <a:cubicBezTo>
                      <a:pt x="2119" y="1"/>
                      <a:pt x="2112" y="1"/>
                      <a:pt x="2105" y="2"/>
                    </a:cubicBezTo>
                    <a:cubicBezTo>
                      <a:pt x="1588" y="76"/>
                      <a:pt x="1126" y="438"/>
                      <a:pt x="787" y="821"/>
                    </a:cubicBezTo>
                    <a:cubicBezTo>
                      <a:pt x="438" y="1222"/>
                      <a:pt x="183" y="1694"/>
                      <a:pt x="40" y="2206"/>
                    </a:cubicBezTo>
                    <a:cubicBezTo>
                      <a:pt x="0" y="2341"/>
                      <a:pt x="130" y="2453"/>
                      <a:pt x="247" y="2453"/>
                    </a:cubicBezTo>
                    <a:cubicBezTo>
                      <a:pt x="307" y="2453"/>
                      <a:pt x="363" y="2424"/>
                      <a:pt x="393" y="2355"/>
                    </a:cubicBezTo>
                    <a:cubicBezTo>
                      <a:pt x="579" y="1919"/>
                      <a:pt x="844" y="1524"/>
                      <a:pt x="1170" y="1182"/>
                    </a:cubicBezTo>
                    <a:cubicBezTo>
                      <a:pt x="1499" y="831"/>
                      <a:pt x="1893" y="566"/>
                      <a:pt x="2249" y="247"/>
                    </a:cubicBezTo>
                    <a:cubicBezTo>
                      <a:pt x="2364" y="144"/>
                      <a:pt x="2250" y="1"/>
                      <a:pt x="2126"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3658900" y="3047900"/>
                <a:ext cx="57525" cy="53125"/>
              </a:xfrm>
              <a:custGeom>
                <a:rect b="b" l="l" r="r" t="t"/>
                <a:pathLst>
                  <a:path extrusionOk="0" h="2125" w="2301">
                    <a:moveTo>
                      <a:pt x="2124" y="0"/>
                    </a:moveTo>
                    <a:cubicBezTo>
                      <a:pt x="2110" y="0"/>
                      <a:pt x="2095" y="2"/>
                      <a:pt x="2080" y="7"/>
                    </a:cubicBezTo>
                    <a:cubicBezTo>
                      <a:pt x="1639" y="141"/>
                      <a:pt x="1263" y="442"/>
                      <a:pt x="932" y="757"/>
                    </a:cubicBezTo>
                    <a:cubicBezTo>
                      <a:pt x="603" y="1071"/>
                      <a:pt x="328" y="1444"/>
                      <a:pt x="86" y="1828"/>
                    </a:cubicBezTo>
                    <a:cubicBezTo>
                      <a:pt x="1" y="1963"/>
                      <a:pt x="136" y="2125"/>
                      <a:pt x="267" y="2125"/>
                    </a:cubicBezTo>
                    <a:cubicBezTo>
                      <a:pt x="312" y="2125"/>
                      <a:pt x="355" y="2106"/>
                      <a:pt x="390" y="2063"/>
                    </a:cubicBezTo>
                    <a:cubicBezTo>
                      <a:pt x="660" y="1724"/>
                      <a:pt x="967" y="1422"/>
                      <a:pt x="1281" y="1125"/>
                    </a:cubicBezTo>
                    <a:cubicBezTo>
                      <a:pt x="1592" y="826"/>
                      <a:pt x="1936" y="569"/>
                      <a:pt x="2218" y="247"/>
                    </a:cubicBezTo>
                    <a:cubicBezTo>
                      <a:pt x="2300" y="156"/>
                      <a:pt x="2241" y="0"/>
                      <a:pt x="2124"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4396275" y="3056425"/>
                <a:ext cx="39275" cy="58900"/>
              </a:xfrm>
              <a:custGeom>
                <a:rect b="b" l="l" r="r" t="t"/>
                <a:pathLst>
                  <a:path extrusionOk="0" h="2356" w="1571">
                    <a:moveTo>
                      <a:pt x="298" y="1"/>
                    </a:moveTo>
                    <a:cubicBezTo>
                      <a:pt x="154" y="1"/>
                      <a:pt x="1" y="175"/>
                      <a:pt x="101" y="322"/>
                    </a:cubicBezTo>
                    <a:cubicBezTo>
                      <a:pt x="316" y="633"/>
                      <a:pt x="509" y="960"/>
                      <a:pt x="682" y="1299"/>
                    </a:cubicBezTo>
                    <a:cubicBezTo>
                      <a:pt x="769" y="1467"/>
                      <a:pt x="851" y="1640"/>
                      <a:pt x="925" y="1813"/>
                    </a:cubicBezTo>
                    <a:cubicBezTo>
                      <a:pt x="1004" y="1994"/>
                      <a:pt x="1093" y="2162"/>
                      <a:pt x="1234" y="2301"/>
                    </a:cubicBezTo>
                    <a:cubicBezTo>
                      <a:pt x="1272" y="2339"/>
                      <a:pt x="1318" y="2355"/>
                      <a:pt x="1363" y="2355"/>
                    </a:cubicBezTo>
                    <a:cubicBezTo>
                      <a:pt x="1459" y="2355"/>
                      <a:pt x="1552" y="2279"/>
                      <a:pt x="1556" y="2170"/>
                    </a:cubicBezTo>
                    <a:cubicBezTo>
                      <a:pt x="1570" y="1764"/>
                      <a:pt x="1308" y="1383"/>
                      <a:pt x="1110" y="1049"/>
                    </a:cubicBezTo>
                    <a:cubicBezTo>
                      <a:pt x="905" y="708"/>
                      <a:pt x="677" y="379"/>
                      <a:pt x="430" y="67"/>
                    </a:cubicBezTo>
                    <a:cubicBezTo>
                      <a:pt x="393" y="20"/>
                      <a:pt x="346" y="1"/>
                      <a:pt x="298"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4428175" y="3040425"/>
                <a:ext cx="44325" cy="65725"/>
              </a:xfrm>
              <a:custGeom>
                <a:rect b="b" l="l" r="r" t="t"/>
                <a:pathLst>
                  <a:path extrusionOk="0" h="2629" w="1773">
                    <a:moveTo>
                      <a:pt x="334" y="1"/>
                    </a:moveTo>
                    <a:cubicBezTo>
                      <a:pt x="255" y="1"/>
                      <a:pt x="176" y="30"/>
                      <a:pt x="121" y="86"/>
                    </a:cubicBezTo>
                    <a:cubicBezTo>
                      <a:pt x="0" y="205"/>
                      <a:pt x="20" y="378"/>
                      <a:pt x="121" y="499"/>
                    </a:cubicBezTo>
                    <a:cubicBezTo>
                      <a:pt x="371" y="801"/>
                      <a:pt x="591" y="1125"/>
                      <a:pt x="777" y="1466"/>
                    </a:cubicBezTo>
                    <a:cubicBezTo>
                      <a:pt x="967" y="1818"/>
                      <a:pt x="1131" y="2186"/>
                      <a:pt x="1343" y="2525"/>
                    </a:cubicBezTo>
                    <a:cubicBezTo>
                      <a:pt x="1387" y="2595"/>
                      <a:pt x="1466" y="2629"/>
                      <a:pt x="1543" y="2629"/>
                    </a:cubicBezTo>
                    <a:cubicBezTo>
                      <a:pt x="1659" y="2629"/>
                      <a:pt x="1772" y="2553"/>
                      <a:pt x="1759" y="2414"/>
                    </a:cubicBezTo>
                    <a:cubicBezTo>
                      <a:pt x="1719" y="1959"/>
                      <a:pt x="1546" y="1543"/>
                      <a:pt x="1316" y="1152"/>
                    </a:cubicBezTo>
                    <a:cubicBezTo>
                      <a:pt x="1091" y="771"/>
                      <a:pt x="831" y="415"/>
                      <a:pt x="537" y="86"/>
                    </a:cubicBezTo>
                    <a:cubicBezTo>
                      <a:pt x="485" y="28"/>
                      <a:pt x="410" y="1"/>
                      <a:pt x="334"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3497475" y="2949050"/>
                <a:ext cx="73025" cy="68425"/>
              </a:xfrm>
              <a:custGeom>
                <a:rect b="b" l="l" r="r" t="t"/>
                <a:pathLst>
                  <a:path extrusionOk="0" h="2737" w="2921">
                    <a:moveTo>
                      <a:pt x="2776" y="1"/>
                    </a:moveTo>
                    <a:cubicBezTo>
                      <a:pt x="2769" y="1"/>
                      <a:pt x="2762" y="1"/>
                      <a:pt x="2755" y="3"/>
                    </a:cubicBezTo>
                    <a:cubicBezTo>
                      <a:pt x="1541" y="278"/>
                      <a:pt x="628" y="1336"/>
                      <a:pt x="86" y="2410"/>
                    </a:cubicBezTo>
                    <a:cubicBezTo>
                      <a:pt x="1" y="2581"/>
                      <a:pt x="145" y="2736"/>
                      <a:pt x="290" y="2736"/>
                    </a:cubicBezTo>
                    <a:cubicBezTo>
                      <a:pt x="354" y="2736"/>
                      <a:pt x="419" y="2705"/>
                      <a:pt x="462" y="2630"/>
                    </a:cubicBezTo>
                    <a:lnTo>
                      <a:pt x="460" y="2630"/>
                    </a:lnTo>
                    <a:cubicBezTo>
                      <a:pt x="752" y="2126"/>
                      <a:pt x="1118" y="1685"/>
                      <a:pt x="1536" y="1282"/>
                    </a:cubicBezTo>
                    <a:cubicBezTo>
                      <a:pt x="1946" y="881"/>
                      <a:pt x="2409" y="530"/>
                      <a:pt x="2849" y="164"/>
                    </a:cubicBezTo>
                    <a:cubicBezTo>
                      <a:pt x="2920" y="102"/>
                      <a:pt x="2854" y="1"/>
                      <a:pt x="2776"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3523250" y="2992475"/>
                <a:ext cx="46375" cy="49025"/>
              </a:xfrm>
              <a:custGeom>
                <a:rect b="b" l="l" r="r" t="t"/>
                <a:pathLst>
                  <a:path extrusionOk="0" h="1961" w="1855">
                    <a:moveTo>
                      <a:pt x="1714" y="0"/>
                    </a:moveTo>
                    <a:cubicBezTo>
                      <a:pt x="1702" y="0"/>
                      <a:pt x="1690" y="3"/>
                      <a:pt x="1677" y="8"/>
                    </a:cubicBezTo>
                    <a:cubicBezTo>
                      <a:pt x="1586" y="42"/>
                      <a:pt x="1499" y="87"/>
                      <a:pt x="1420" y="141"/>
                    </a:cubicBezTo>
                    <a:cubicBezTo>
                      <a:pt x="1334" y="203"/>
                      <a:pt x="1244" y="252"/>
                      <a:pt x="1163" y="319"/>
                    </a:cubicBezTo>
                    <a:cubicBezTo>
                      <a:pt x="1014" y="440"/>
                      <a:pt x="876" y="572"/>
                      <a:pt x="750" y="715"/>
                    </a:cubicBezTo>
                    <a:cubicBezTo>
                      <a:pt x="488" y="1009"/>
                      <a:pt x="252" y="1329"/>
                      <a:pt x="50" y="1665"/>
                    </a:cubicBezTo>
                    <a:cubicBezTo>
                      <a:pt x="0" y="1752"/>
                      <a:pt x="22" y="1860"/>
                      <a:pt x="99" y="1920"/>
                    </a:cubicBezTo>
                    <a:cubicBezTo>
                      <a:pt x="134" y="1945"/>
                      <a:pt x="182" y="1961"/>
                      <a:pt x="229" y="1961"/>
                    </a:cubicBezTo>
                    <a:cubicBezTo>
                      <a:pt x="278" y="1961"/>
                      <a:pt x="326" y="1944"/>
                      <a:pt x="359" y="1905"/>
                    </a:cubicBezTo>
                    <a:cubicBezTo>
                      <a:pt x="591" y="1611"/>
                      <a:pt x="841" y="1334"/>
                      <a:pt x="1094" y="1059"/>
                    </a:cubicBezTo>
                    <a:cubicBezTo>
                      <a:pt x="1217" y="920"/>
                      <a:pt x="1346" y="787"/>
                      <a:pt x="1467" y="646"/>
                    </a:cubicBezTo>
                    <a:cubicBezTo>
                      <a:pt x="1529" y="574"/>
                      <a:pt x="1578" y="495"/>
                      <a:pt x="1640" y="426"/>
                    </a:cubicBezTo>
                    <a:cubicBezTo>
                      <a:pt x="1705" y="351"/>
                      <a:pt x="1764" y="270"/>
                      <a:pt x="1813" y="183"/>
                    </a:cubicBezTo>
                    <a:cubicBezTo>
                      <a:pt x="1855" y="112"/>
                      <a:pt x="1797" y="0"/>
                      <a:pt x="1714"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4588025" y="2937025"/>
                <a:ext cx="73700" cy="52075"/>
              </a:xfrm>
              <a:custGeom>
                <a:rect b="b" l="l" r="r" t="t"/>
                <a:pathLst>
                  <a:path extrusionOk="0" h="2083" w="2948">
                    <a:moveTo>
                      <a:pt x="291" y="0"/>
                    </a:moveTo>
                    <a:cubicBezTo>
                      <a:pt x="204" y="0"/>
                      <a:pt x="119" y="41"/>
                      <a:pt x="70" y="125"/>
                    </a:cubicBezTo>
                    <a:cubicBezTo>
                      <a:pt x="1" y="246"/>
                      <a:pt x="43" y="402"/>
                      <a:pt x="164" y="477"/>
                    </a:cubicBezTo>
                    <a:lnTo>
                      <a:pt x="162" y="474"/>
                    </a:lnTo>
                    <a:lnTo>
                      <a:pt x="162" y="474"/>
                    </a:lnTo>
                    <a:cubicBezTo>
                      <a:pt x="582" y="707"/>
                      <a:pt x="988" y="961"/>
                      <a:pt x="1379" y="1238"/>
                    </a:cubicBezTo>
                    <a:cubicBezTo>
                      <a:pt x="1767" y="1518"/>
                      <a:pt x="2143" y="1803"/>
                      <a:pt x="2554" y="2047"/>
                    </a:cubicBezTo>
                    <a:cubicBezTo>
                      <a:pt x="2594" y="2071"/>
                      <a:pt x="2633" y="2082"/>
                      <a:pt x="2670" y="2082"/>
                    </a:cubicBezTo>
                    <a:cubicBezTo>
                      <a:pt x="2839" y="2082"/>
                      <a:pt x="2947" y="1854"/>
                      <a:pt x="2821" y="1704"/>
                    </a:cubicBezTo>
                    <a:cubicBezTo>
                      <a:pt x="2499" y="1318"/>
                      <a:pt x="2111" y="1018"/>
                      <a:pt x="1690" y="749"/>
                    </a:cubicBezTo>
                    <a:cubicBezTo>
                      <a:pt x="1280" y="486"/>
                      <a:pt x="857" y="246"/>
                      <a:pt x="421" y="31"/>
                    </a:cubicBezTo>
                    <a:cubicBezTo>
                      <a:pt x="380" y="11"/>
                      <a:pt x="335" y="0"/>
                      <a:pt x="291"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4634225" y="2925125"/>
                <a:ext cx="66475" cy="68975"/>
              </a:xfrm>
              <a:custGeom>
                <a:rect b="b" l="l" r="r" t="t"/>
                <a:pathLst>
                  <a:path extrusionOk="0" h="2759" w="2659">
                    <a:moveTo>
                      <a:pt x="281" y="1"/>
                    </a:moveTo>
                    <a:cubicBezTo>
                      <a:pt x="219" y="1"/>
                      <a:pt x="158" y="23"/>
                      <a:pt x="107" y="74"/>
                    </a:cubicBezTo>
                    <a:cubicBezTo>
                      <a:pt x="11" y="168"/>
                      <a:pt x="1" y="346"/>
                      <a:pt x="107" y="440"/>
                    </a:cubicBezTo>
                    <a:cubicBezTo>
                      <a:pt x="488" y="787"/>
                      <a:pt x="849" y="1155"/>
                      <a:pt x="1188" y="1544"/>
                    </a:cubicBezTo>
                    <a:cubicBezTo>
                      <a:pt x="1525" y="1930"/>
                      <a:pt x="1849" y="2333"/>
                      <a:pt x="2217" y="2689"/>
                    </a:cubicBezTo>
                    <a:cubicBezTo>
                      <a:pt x="2267" y="2738"/>
                      <a:pt x="2322" y="2759"/>
                      <a:pt x="2374" y="2759"/>
                    </a:cubicBezTo>
                    <a:cubicBezTo>
                      <a:pt x="2527" y="2759"/>
                      <a:pt x="2659" y="2583"/>
                      <a:pt x="2576" y="2412"/>
                    </a:cubicBezTo>
                    <a:cubicBezTo>
                      <a:pt x="2348" y="1932"/>
                      <a:pt x="2002" y="1509"/>
                      <a:pt x="1633" y="1128"/>
                    </a:cubicBezTo>
                    <a:cubicBezTo>
                      <a:pt x="1270" y="752"/>
                      <a:pt x="881" y="401"/>
                      <a:pt x="473" y="74"/>
                    </a:cubicBezTo>
                    <a:cubicBezTo>
                      <a:pt x="416" y="28"/>
                      <a:pt x="348" y="1"/>
                      <a:pt x="281"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4598900" y="2725100"/>
                <a:ext cx="22425" cy="71300"/>
              </a:xfrm>
              <a:custGeom>
                <a:rect b="b" l="l" r="r" t="t"/>
                <a:pathLst>
                  <a:path extrusionOk="0" h="2852" w="897">
                    <a:moveTo>
                      <a:pt x="198" y="0"/>
                    </a:moveTo>
                    <a:cubicBezTo>
                      <a:pt x="103" y="0"/>
                      <a:pt x="1" y="86"/>
                      <a:pt x="38" y="194"/>
                    </a:cubicBezTo>
                    <a:cubicBezTo>
                      <a:pt x="182" y="602"/>
                      <a:pt x="283" y="1025"/>
                      <a:pt x="340" y="1455"/>
                    </a:cubicBezTo>
                    <a:cubicBezTo>
                      <a:pt x="367" y="1666"/>
                      <a:pt x="397" y="1878"/>
                      <a:pt x="412" y="2091"/>
                    </a:cubicBezTo>
                    <a:cubicBezTo>
                      <a:pt x="429" y="2314"/>
                      <a:pt x="447" y="2539"/>
                      <a:pt x="528" y="2747"/>
                    </a:cubicBezTo>
                    <a:cubicBezTo>
                      <a:pt x="550" y="2806"/>
                      <a:pt x="619" y="2851"/>
                      <a:pt x="681" y="2851"/>
                    </a:cubicBezTo>
                    <a:cubicBezTo>
                      <a:pt x="723" y="2851"/>
                      <a:pt x="762" y="2831"/>
                      <a:pt x="783" y="2781"/>
                    </a:cubicBezTo>
                    <a:cubicBezTo>
                      <a:pt x="879" y="2559"/>
                      <a:pt x="897" y="2331"/>
                      <a:pt x="877" y="2091"/>
                    </a:cubicBezTo>
                    <a:cubicBezTo>
                      <a:pt x="860" y="1859"/>
                      <a:pt x="827" y="1624"/>
                      <a:pt x="778" y="1396"/>
                    </a:cubicBezTo>
                    <a:cubicBezTo>
                      <a:pt x="672" y="941"/>
                      <a:pt x="516" y="498"/>
                      <a:pt x="318" y="75"/>
                    </a:cubicBezTo>
                    <a:cubicBezTo>
                      <a:pt x="293" y="22"/>
                      <a:pt x="246" y="0"/>
                      <a:pt x="198"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32"/>
            <p:cNvGrpSpPr/>
            <p:nvPr/>
          </p:nvGrpSpPr>
          <p:grpSpPr>
            <a:xfrm>
              <a:off x="7237471" y="2183492"/>
              <a:ext cx="819850" cy="585450"/>
              <a:chOff x="3663575" y="541100"/>
              <a:chExt cx="819850" cy="585450"/>
            </a:xfrm>
          </p:grpSpPr>
          <p:sp>
            <p:nvSpPr>
              <p:cNvPr id="532" name="Google Shape;532;p32"/>
              <p:cNvSpPr/>
              <p:nvPr/>
            </p:nvSpPr>
            <p:spPr>
              <a:xfrm>
                <a:off x="3663575" y="541100"/>
                <a:ext cx="185750" cy="370050"/>
              </a:xfrm>
              <a:custGeom>
                <a:rect b="b" l="l" r="r" t="t"/>
                <a:pathLst>
                  <a:path extrusionOk="0" h="14802" w="7430">
                    <a:moveTo>
                      <a:pt x="7429" y="11479"/>
                    </a:moveTo>
                    <a:cubicBezTo>
                      <a:pt x="6967" y="8411"/>
                      <a:pt x="6234" y="5388"/>
                      <a:pt x="5242" y="2449"/>
                    </a:cubicBezTo>
                    <a:cubicBezTo>
                      <a:pt x="4945" y="1574"/>
                      <a:pt x="4611" y="681"/>
                      <a:pt x="3986" y="0"/>
                    </a:cubicBezTo>
                    <a:cubicBezTo>
                      <a:pt x="3622" y="154"/>
                      <a:pt x="3483" y="587"/>
                      <a:pt x="3399" y="972"/>
                    </a:cubicBezTo>
                    <a:cubicBezTo>
                      <a:pt x="2645" y="4409"/>
                      <a:pt x="2947" y="7976"/>
                      <a:pt x="3253" y="11479"/>
                    </a:cubicBezTo>
                    <a:cubicBezTo>
                      <a:pt x="2177" y="10816"/>
                      <a:pt x="1091" y="10168"/>
                      <a:pt x="0" y="9532"/>
                    </a:cubicBezTo>
                    <a:cubicBezTo>
                      <a:pt x="13" y="10230"/>
                      <a:pt x="337" y="10900"/>
                      <a:pt x="807" y="11419"/>
                    </a:cubicBezTo>
                    <a:cubicBezTo>
                      <a:pt x="1277" y="11936"/>
                      <a:pt x="1880" y="12312"/>
                      <a:pt x="2516" y="12607"/>
                    </a:cubicBezTo>
                    <a:cubicBezTo>
                      <a:pt x="1564" y="12901"/>
                      <a:pt x="834" y="13809"/>
                      <a:pt x="750" y="14801"/>
                    </a:cubicBezTo>
                    <a:cubicBezTo>
                      <a:pt x="1710" y="14727"/>
                      <a:pt x="2575" y="14442"/>
                      <a:pt x="3476" y="14146"/>
                    </a:cubicBezTo>
                    <a:cubicBezTo>
                      <a:pt x="3036" y="14690"/>
                      <a:pt x="3627" y="14507"/>
                      <a:pt x="3877" y="14314"/>
                    </a:cubicBezTo>
                    <a:cubicBezTo>
                      <a:pt x="4263" y="14019"/>
                      <a:pt x="4592" y="13621"/>
                      <a:pt x="4960" y="13302"/>
                    </a:cubicBezTo>
                    <a:cubicBezTo>
                      <a:pt x="5735" y="12629"/>
                      <a:pt x="6558" y="12021"/>
                      <a:pt x="7429" y="11479"/>
                    </a:cubicBezTo>
                    <a:close/>
                  </a:path>
                </a:pathLst>
              </a:custGeom>
              <a:gradFill>
                <a:gsLst>
                  <a:gs pos="0">
                    <a:schemeClr val="accent1"/>
                  </a:gs>
                  <a:gs pos="21000">
                    <a:schemeClr val="accent1"/>
                  </a:gs>
                  <a:gs pos="76000">
                    <a:schemeClr val="accent6"/>
                  </a:gs>
                  <a:gs pos="100000">
                    <a:schemeClr val="accent6"/>
                  </a:gs>
                </a:gsLst>
                <a:path path="circle">
                  <a:fillToRect r="100%" t="100%"/>
                </a:path>
                <a:tileRect b="-100%" l="-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4200325" y="750200"/>
                <a:ext cx="283100" cy="376350"/>
              </a:xfrm>
              <a:custGeom>
                <a:rect b="b" l="l" r="r" t="t"/>
                <a:pathLst>
                  <a:path extrusionOk="0" h="15054" w="11324">
                    <a:moveTo>
                      <a:pt x="4107" y="3164"/>
                    </a:moveTo>
                    <a:cubicBezTo>
                      <a:pt x="6306" y="1447"/>
                      <a:pt x="8552" y="332"/>
                      <a:pt x="11323" y="0"/>
                    </a:cubicBezTo>
                    <a:cubicBezTo>
                      <a:pt x="11251" y="1814"/>
                      <a:pt x="7751" y="8980"/>
                      <a:pt x="5094" y="11278"/>
                    </a:cubicBezTo>
                    <a:cubicBezTo>
                      <a:pt x="5628" y="11194"/>
                      <a:pt x="6168" y="11145"/>
                      <a:pt x="6707" y="11130"/>
                    </a:cubicBezTo>
                    <a:cubicBezTo>
                      <a:pt x="7162" y="11115"/>
                      <a:pt x="7657" y="11142"/>
                      <a:pt x="8006" y="11437"/>
                    </a:cubicBezTo>
                    <a:cubicBezTo>
                      <a:pt x="8058" y="11481"/>
                      <a:pt x="8110" y="11538"/>
                      <a:pt x="8117" y="11605"/>
                    </a:cubicBezTo>
                    <a:cubicBezTo>
                      <a:pt x="8137" y="11761"/>
                      <a:pt x="7951" y="11850"/>
                      <a:pt x="7798" y="11887"/>
                    </a:cubicBezTo>
                    <a:cubicBezTo>
                      <a:pt x="7147" y="12048"/>
                      <a:pt x="6482" y="12149"/>
                      <a:pt x="5811" y="12191"/>
                    </a:cubicBezTo>
                    <a:cubicBezTo>
                      <a:pt x="6472" y="12231"/>
                      <a:pt x="7068" y="12778"/>
                      <a:pt x="7165" y="13431"/>
                    </a:cubicBezTo>
                    <a:cubicBezTo>
                      <a:pt x="7261" y="14086"/>
                      <a:pt x="6848" y="14781"/>
                      <a:pt x="6227" y="15009"/>
                    </a:cubicBezTo>
                    <a:cubicBezTo>
                      <a:pt x="6158" y="15034"/>
                      <a:pt x="6086" y="15053"/>
                      <a:pt x="6017" y="15034"/>
                    </a:cubicBezTo>
                    <a:cubicBezTo>
                      <a:pt x="5938" y="15009"/>
                      <a:pt x="5883" y="14940"/>
                      <a:pt x="5834" y="14873"/>
                    </a:cubicBezTo>
                    <a:cubicBezTo>
                      <a:pt x="5294" y="14123"/>
                      <a:pt x="4837" y="13319"/>
                      <a:pt x="4330" y="12547"/>
                    </a:cubicBezTo>
                    <a:cubicBezTo>
                      <a:pt x="3813" y="11758"/>
                      <a:pt x="3244" y="11004"/>
                      <a:pt x="2630" y="10286"/>
                    </a:cubicBezTo>
                    <a:cubicBezTo>
                      <a:pt x="2311" y="9915"/>
                      <a:pt x="1980" y="9554"/>
                      <a:pt x="1638" y="9205"/>
                    </a:cubicBezTo>
                    <a:cubicBezTo>
                      <a:pt x="1334" y="8896"/>
                      <a:pt x="817" y="8572"/>
                      <a:pt x="602" y="8203"/>
                    </a:cubicBezTo>
                    <a:cubicBezTo>
                      <a:pt x="0" y="7174"/>
                      <a:pt x="3353" y="3753"/>
                      <a:pt x="4107" y="3164"/>
                    </a:cubicBezTo>
                    <a:close/>
                  </a:path>
                </a:pathLst>
              </a:custGeom>
              <a:gradFill>
                <a:gsLst>
                  <a:gs pos="0">
                    <a:schemeClr val="accent1"/>
                  </a:gs>
                  <a:gs pos="21000">
                    <a:schemeClr val="accent1"/>
                  </a:gs>
                  <a:gs pos="76000">
                    <a:schemeClr val="accent6"/>
                  </a:gs>
                  <a:gs pos="100000">
                    <a:schemeClr val="accent6"/>
                  </a:gs>
                </a:gsLst>
                <a:path path="circle">
                  <a:fillToRect r="100%" t="100%"/>
                </a:path>
                <a:tileRect b="-100%" l="-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4" name="Google Shape;534;p32"/>
          <p:cNvGrpSpPr/>
          <p:nvPr/>
        </p:nvGrpSpPr>
        <p:grpSpPr>
          <a:xfrm rot="-633019">
            <a:off x="8214229" y="1488195"/>
            <a:ext cx="340598" cy="327379"/>
            <a:chOff x="427198" y="876398"/>
            <a:chExt cx="340596" cy="327377"/>
          </a:xfrm>
        </p:grpSpPr>
        <p:sp>
          <p:nvSpPr>
            <p:cNvPr id="535" name="Google Shape;535;p32"/>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32"/>
          <p:cNvGrpSpPr/>
          <p:nvPr/>
        </p:nvGrpSpPr>
        <p:grpSpPr>
          <a:xfrm rot="1696322">
            <a:off x="696072" y="1811890"/>
            <a:ext cx="285329" cy="220786"/>
            <a:chOff x="427198" y="876398"/>
            <a:chExt cx="340596" cy="327377"/>
          </a:xfrm>
        </p:grpSpPr>
        <p:sp>
          <p:nvSpPr>
            <p:cNvPr id="540" name="Google Shape;540;p32"/>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32"/>
          <p:cNvGrpSpPr/>
          <p:nvPr/>
        </p:nvGrpSpPr>
        <p:grpSpPr>
          <a:xfrm>
            <a:off x="659696" y="2227687"/>
            <a:ext cx="1425591" cy="2456683"/>
            <a:chOff x="6770725" y="2331741"/>
            <a:chExt cx="1425591" cy="2456683"/>
          </a:xfrm>
        </p:grpSpPr>
        <p:sp>
          <p:nvSpPr>
            <p:cNvPr id="545" name="Google Shape;545;p32"/>
            <p:cNvSpPr/>
            <p:nvPr/>
          </p:nvSpPr>
          <p:spPr>
            <a:xfrm>
              <a:off x="7266150" y="2417094"/>
              <a:ext cx="564116" cy="560726"/>
            </a:xfrm>
            <a:custGeom>
              <a:rect b="b" l="l" r="r" t="t"/>
              <a:pathLst>
                <a:path extrusionOk="0" h="15711" w="15806">
                  <a:moveTo>
                    <a:pt x="8165" y="0"/>
                  </a:moveTo>
                  <a:cubicBezTo>
                    <a:pt x="6464" y="0"/>
                    <a:pt x="4878" y="390"/>
                    <a:pt x="3330" y="978"/>
                  </a:cubicBezTo>
                  <a:cubicBezTo>
                    <a:pt x="614" y="2012"/>
                    <a:pt x="0" y="3350"/>
                    <a:pt x="40" y="4958"/>
                  </a:cubicBezTo>
                  <a:cubicBezTo>
                    <a:pt x="77" y="6566"/>
                    <a:pt x="0" y="12001"/>
                    <a:pt x="0" y="12001"/>
                  </a:cubicBezTo>
                  <a:cubicBezTo>
                    <a:pt x="0" y="12001"/>
                    <a:pt x="2909" y="14717"/>
                    <a:pt x="5549" y="15445"/>
                  </a:cubicBezTo>
                  <a:cubicBezTo>
                    <a:pt x="6255" y="15639"/>
                    <a:pt x="7210" y="15710"/>
                    <a:pt x="8230" y="15710"/>
                  </a:cubicBezTo>
                  <a:cubicBezTo>
                    <a:pt x="11027" y="15710"/>
                    <a:pt x="14314" y="15175"/>
                    <a:pt x="14314" y="15175"/>
                  </a:cubicBezTo>
                  <a:cubicBezTo>
                    <a:pt x="14314" y="15175"/>
                    <a:pt x="14351" y="13530"/>
                    <a:pt x="14581" y="11425"/>
                  </a:cubicBezTo>
                  <a:cubicBezTo>
                    <a:pt x="14811" y="9322"/>
                    <a:pt x="15729" y="5188"/>
                    <a:pt x="15766" y="4881"/>
                  </a:cubicBezTo>
                  <a:cubicBezTo>
                    <a:pt x="15805" y="4575"/>
                    <a:pt x="15615" y="1972"/>
                    <a:pt x="12246" y="748"/>
                  </a:cubicBezTo>
                  <a:cubicBezTo>
                    <a:pt x="10798" y="222"/>
                    <a:pt x="9449" y="0"/>
                    <a:pt x="8165" y="0"/>
                  </a:cubicBezTo>
                  <a:close/>
                </a:path>
              </a:pathLst>
            </a:custGeom>
            <a:solidFill>
              <a:srgbClr val="7668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rot="2220815">
              <a:off x="6917844" y="2413523"/>
              <a:ext cx="423451" cy="453359"/>
            </a:xfrm>
            <a:custGeom>
              <a:rect b="b" l="l" r="r" t="t"/>
              <a:pathLst>
                <a:path extrusionOk="0" h="12703" w="11865">
                  <a:moveTo>
                    <a:pt x="4141" y="1"/>
                  </a:moveTo>
                  <a:cubicBezTo>
                    <a:pt x="128" y="1"/>
                    <a:pt x="302" y="1642"/>
                    <a:pt x="153" y="3680"/>
                  </a:cubicBezTo>
                  <a:cubicBezTo>
                    <a:pt x="0" y="5785"/>
                    <a:pt x="1878" y="11564"/>
                    <a:pt x="4554" y="12635"/>
                  </a:cubicBezTo>
                  <a:cubicBezTo>
                    <a:pt x="4668" y="12681"/>
                    <a:pt x="4786" y="12703"/>
                    <a:pt x="4906" y="12703"/>
                  </a:cubicBezTo>
                  <a:cubicBezTo>
                    <a:pt x="7619" y="12703"/>
                    <a:pt x="11864" y="1652"/>
                    <a:pt x="11864" y="1652"/>
                  </a:cubicBezTo>
                  <a:cubicBezTo>
                    <a:pt x="11864" y="1652"/>
                    <a:pt x="8995" y="123"/>
                    <a:pt x="4554" y="6"/>
                  </a:cubicBezTo>
                  <a:cubicBezTo>
                    <a:pt x="4412" y="3"/>
                    <a:pt x="4274" y="1"/>
                    <a:pt x="4141" y="1"/>
                  </a:cubicBezTo>
                  <a:close/>
                </a:path>
              </a:pathLst>
            </a:custGeom>
            <a:solidFill>
              <a:srgbClr val="7668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7804297" y="2514958"/>
              <a:ext cx="392019" cy="448909"/>
            </a:xfrm>
            <a:custGeom>
              <a:rect b="b" l="l" r="r" t="t"/>
              <a:pathLst>
                <a:path extrusionOk="0" h="12578" w="10984">
                  <a:moveTo>
                    <a:pt x="4725" y="0"/>
                  </a:moveTo>
                  <a:cubicBezTo>
                    <a:pt x="2384" y="0"/>
                    <a:pt x="0" y="457"/>
                    <a:pt x="0" y="457"/>
                  </a:cubicBezTo>
                  <a:cubicBezTo>
                    <a:pt x="0" y="457"/>
                    <a:pt x="923" y="5125"/>
                    <a:pt x="1571" y="7114"/>
                  </a:cubicBezTo>
                  <a:cubicBezTo>
                    <a:pt x="2222" y="9106"/>
                    <a:pt x="4171" y="12205"/>
                    <a:pt x="5168" y="12549"/>
                  </a:cubicBezTo>
                  <a:cubicBezTo>
                    <a:pt x="5224" y="12568"/>
                    <a:pt x="5284" y="12578"/>
                    <a:pt x="5347" y="12578"/>
                  </a:cubicBezTo>
                  <a:cubicBezTo>
                    <a:pt x="6417" y="12578"/>
                    <a:pt x="8529" y="9911"/>
                    <a:pt x="9720" y="6733"/>
                  </a:cubicBezTo>
                  <a:cubicBezTo>
                    <a:pt x="10984" y="3364"/>
                    <a:pt x="10640" y="2179"/>
                    <a:pt x="8419" y="724"/>
                  </a:cubicBezTo>
                  <a:cubicBezTo>
                    <a:pt x="7576" y="172"/>
                    <a:pt x="6158" y="0"/>
                    <a:pt x="4725" y="0"/>
                  </a:cubicBezTo>
                  <a:close/>
                </a:path>
              </a:pathLst>
            </a:custGeom>
            <a:solidFill>
              <a:srgbClr val="7668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7739232" y="3087547"/>
              <a:ext cx="36547" cy="40687"/>
            </a:xfrm>
            <a:custGeom>
              <a:rect b="b" l="l" r="r" t="t"/>
              <a:pathLst>
                <a:path extrusionOk="0" h="1140" w="1024">
                  <a:moveTo>
                    <a:pt x="8" y="1"/>
                  </a:moveTo>
                  <a:cubicBezTo>
                    <a:pt x="5" y="1"/>
                    <a:pt x="1" y="5"/>
                    <a:pt x="5" y="7"/>
                  </a:cubicBezTo>
                  <a:lnTo>
                    <a:pt x="790" y="890"/>
                  </a:lnTo>
                  <a:lnTo>
                    <a:pt x="532" y="595"/>
                  </a:lnTo>
                  <a:lnTo>
                    <a:pt x="10" y="2"/>
                  </a:lnTo>
                  <a:cubicBezTo>
                    <a:pt x="9" y="1"/>
                    <a:pt x="9" y="1"/>
                    <a:pt x="8" y="1"/>
                  </a:cubicBezTo>
                  <a:close/>
                  <a:moveTo>
                    <a:pt x="790" y="890"/>
                  </a:moveTo>
                  <a:lnTo>
                    <a:pt x="794" y="895"/>
                  </a:lnTo>
                  <a:lnTo>
                    <a:pt x="798" y="899"/>
                  </a:lnTo>
                  <a:lnTo>
                    <a:pt x="798" y="899"/>
                  </a:lnTo>
                  <a:lnTo>
                    <a:pt x="790" y="890"/>
                  </a:lnTo>
                  <a:close/>
                  <a:moveTo>
                    <a:pt x="798" y="899"/>
                  </a:moveTo>
                  <a:lnTo>
                    <a:pt x="938" y="1057"/>
                  </a:lnTo>
                  <a:lnTo>
                    <a:pt x="938" y="1057"/>
                  </a:lnTo>
                  <a:cubicBezTo>
                    <a:pt x="935" y="1053"/>
                    <a:pt x="933" y="1049"/>
                    <a:pt x="930" y="1046"/>
                  </a:cubicBezTo>
                  <a:lnTo>
                    <a:pt x="798" y="899"/>
                  </a:lnTo>
                  <a:close/>
                  <a:moveTo>
                    <a:pt x="995" y="989"/>
                  </a:moveTo>
                  <a:cubicBezTo>
                    <a:pt x="978" y="989"/>
                    <a:pt x="960" y="1003"/>
                    <a:pt x="977" y="1026"/>
                  </a:cubicBezTo>
                  <a:cubicBezTo>
                    <a:pt x="990" y="1041"/>
                    <a:pt x="999" y="1059"/>
                    <a:pt x="1003" y="1078"/>
                  </a:cubicBezTo>
                  <a:lnTo>
                    <a:pt x="1003" y="1078"/>
                  </a:lnTo>
                  <a:cubicBezTo>
                    <a:pt x="1002" y="1059"/>
                    <a:pt x="1005" y="1040"/>
                    <a:pt x="1014" y="1021"/>
                  </a:cubicBezTo>
                  <a:cubicBezTo>
                    <a:pt x="1023" y="998"/>
                    <a:pt x="1010" y="989"/>
                    <a:pt x="995" y="989"/>
                  </a:cubicBezTo>
                  <a:close/>
                  <a:moveTo>
                    <a:pt x="1003" y="1078"/>
                  </a:moveTo>
                  <a:cubicBezTo>
                    <a:pt x="1003" y="1084"/>
                    <a:pt x="1004" y="1090"/>
                    <a:pt x="1004" y="1096"/>
                  </a:cubicBezTo>
                  <a:lnTo>
                    <a:pt x="1004" y="1096"/>
                  </a:lnTo>
                  <a:cubicBezTo>
                    <a:pt x="1004" y="1096"/>
                    <a:pt x="1004" y="1095"/>
                    <a:pt x="1004" y="1095"/>
                  </a:cubicBezTo>
                  <a:cubicBezTo>
                    <a:pt x="1004" y="1089"/>
                    <a:pt x="1004" y="1083"/>
                    <a:pt x="1003" y="1078"/>
                  </a:cubicBezTo>
                  <a:close/>
                  <a:moveTo>
                    <a:pt x="938" y="1057"/>
                  </a:moveTo>
                  <a:cubicBezTo>
                    <a:pt x="953" y="1078"/>
                    <a:pt x="973" y="1107"/>
                    <a:pt x="989" y="1115"/>
                  </a:cubicBezTo>
                  <a:cubicBezTo>
                    <a:pt x="990" y="1115"/>
                    <a:pt x="990" y="1115"/>
                    <a:pt x="990" y="1115"/>
                  </a:cubicBezTo>
                  <a:lnTo>
                    <a:pt x="990" y="1115"/>
                  </a:lnTo>
                  <a:lnTo>
                    <a:pt x="938" y="1057"/>
                  </a:lnTo>
                  <a:close/>
                  <a:moveTo>
                    <a:pt x="1004" y="1096"/>
                  </a:moveTo>
                  <a:lnTo>
                    <a:pt x="1004" y="1096"/>
                  </a:lnTo>
                  <a:cubicBezTo>
                    <a:pt x="1004" y="1114"/>
                    <a:pt x="1005" y="1121"/>
                    <a:pt x="1002" y="1121"/>
                  </a:cubicBezTo>
                  <a:cubicBezTo>
                    <a:pt x="1000" y="1121"/>
                    <a:pt x="996" y="1119"/>
                    <a:pt x="990" y="1115"/>
                  </a:cubicBezTo>
                  <a:lnTo>
                    <a:pt x="990" y="1115"/>
                  </a:lnTo>
                  <a:lnTo>
                    <a:pt x="1012" y="1140"/>
                  </a:lnTo>
                  <a:cubicBezTo>
                    <a:pt x="1009" y="1125"/>
                    <a:pt x="1006" y="1110"/>
                    <a:pt x="1004" y="1096"/>
                  </a:cubicBezTo>
                  <a:close/>
                </a:path>
              </a:pathLst>
            </a:custGeom>
            <a:solidFill>
              <a:srgbClr val="7668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6770725" y="3020162"/>
              <a:ext cx="1345584" cy="1768261"/>
            </a:xfrm>
            <a:custGeom>
              <a:rect b="b" l="l" r="r" t="t"/>
              <a:pathLst>
                <a:path extrusionOk="0" h="49545" w="37702">
                  <a:moveTo>
                    <a:pt x="24349" y="1"/>
                  </a:moveTo>
                  <a:cubicBezTo>
                    <a:pt x="24211" y="1"/>
                    <a:pt x="24075" y="6"/>
                    <a:pt x="23945" y="14"/>
                  </a:cubicBezTo>
                  <a:cubicBezTo>
                    <a:pt x="22775" y="96"/>
                    <a:pt x="21647" y="489"/>
                    <a:pt x="20561" y="900"/>
                  </a:cubicBezTo>
                  <a:cubicBezTo>
                    <a:pt x="19549" y="1279"/>
                    <a:pt x="18564" y="1721"/>
                    <a:pt x="17609" y="2226"/>
                  </a:cubicBezTo>
                  <a:cubicBezTo>
                    <a:pt x="17006" y="2545"/>
                    <a:pt x="16387" y="2889"/>
                    <a:pt x="15811" y="3285"/>
                  </a:cubicBezTo>
                  <a:cubicBezTo>
                    <a:pt x="15777" y="3261"/>
                    <a:pt x="15737" y="3250"/>
                    <a:pt x="15699" y="3250"/>
                  </a:cubicBezTo>
                  <a:cubicBezTo>
                    <a:pt x="15656" y="3250"/>
                    <a:pt x="15613" y="3264"/>
                    <a:pt x="15578" y="3292"/>
                  </a:cubicBezTo>
                  <a:cubicBezTo>
                    <a:pt x="11907" y="6162"/>
                    <a:pt x="8140" y="10056"/>
                    <a:pt x="7437" y="14867"/>
                  </a:cubicBezTo>
                  <a:cubicBezTo>
                    <a:pt x="7423" y="14956"/>
                    <a:pt x="7481" y="15026"/>
                    <a:pt x="7559" y="15026"/>
                  </a:cubicBezTo>
                  <a:cubicBezTo>
                    <a:pt x="7579" y="15026"/>
                    <a:pt x="7601" y="15021"/>
                    <a:pt x="7622" y="15011"/>
                  </a:cubicBezTo>
                  <a:cubicBezTo>
                    <a:pt x="8169" y="14749"/>
                    <a:pt x="8709" y="14365"/>
                    <a:pt x="9221" y="14031"/>
                  </a:cubicBezTo>
                  <a:cubicBezTo>
                    <a:pt x="9364" y="13937"/>
                    <a:pt x="9503" y="13833"/>
                    <a:pt x="9636" y="13724"/>
                  </a:cubicBezTo>
                  <a:lnTo>
                    <a:pt x="9636" y="13724"/>
                  </a:lnTo>
                  <a:cubicBezTo>
                    <a:pt x="8446" y="15956"/>
                    <a:pt x="7823" y="18459"/>
                    <a:pt x="7501" y="20955"/>
                  </a:cubicBezTo>
                  <a:cubicBezTo>
                    <a:pt x="7313" y="22457"/>
                    <a:pt x="7214" y="23968"/>
                    <a:pt x="7209" y="25482"/>
                  </a:cubicBezTo>
                  <a:cubicBezTo>
                    <a:pt x="7207" y="25807"/>
                    <a:pt x="7207" y="26131"/>
                    <a:pt x="7207" y="26457"/>
                  </a:cubicBezTo>
                  <a:cubicBezTo>
                    <a:pt x="6309" y="25720"/>
                    <a:pt x="5139" y="25218"/>
                    <a:pt x="4060" y="25069"/>
                  </a:cubicBezTo>
                  <a:cubicBezTo>
                    <a:pt x="3854" y="25041"/>
                    <a:pt x="3642" y="25024"/>
                    <a:pt x="3431" y="25024"/>
                  </a:cubicBezTo>
                  <a:cubicBezTo>
                    <a:pt x="2889" y="25024"/>
                    <a:pt x="2349" y="25137"/>
                    <a:pt x="1908" y="25470"/>
                  </a:cubicBezTo>
                  <a:cubicBezTo>
                    <a:pt x="1299" y="25930"/>
                    <a:pt x="980" y="26709"/>
                    <a:pt x="716" y="27400"/>
                  </a:cubicBezTo>
                  <a:cubicBezTo>
                    <a:pt x="1" y="29248"/>
                    <a:pt x="159" y="31021"/>
                    <a:pt x="963" y="32803"/>
                  </a:cubicBezTo>
                  <a:cubicBezTo>
                    <a:pt x="1732" y="34505"/>
                    <a:pt x="2667" y="36127"/>
                    <a:pt x="3719" y="37669"/>
                  </a:cubicBezTo>
                  <a:cubicBezTo>
                    <a:pt x="4315" y="38542"/>
                    <a:pt x="4948" y="39390"/>
                    <a:pt x="5614" y="40214"/>
                  </a:cubicBezTo>
                  <a:cubicBezTo>
                    <a:pt x="6123" y="40845"/>
                    <a:pt x="6640" y="41555"/>
                    <a:pt x="7222" y="42159"/>
                  </a:cubicBezTo>
                  <a:cubicBezTo>
                    <a:pt x="6687" y="42351"/>
                    <a:pt x="6153" y="42658"/>
                    <a:pt x="5676" y="42881"/>
                  </a:cubicBezTo>
                  <a:cubicBezTo>
                    <a:pt x="5052" y="43173"/>
                    <a:pt x="4434" y="43524"/>
                    <a:pt x="4013" y="44086"/>
                  </a:cubicBezTo>
                  <a:cubicBezTo>
                    <a:pt x="3679" y="44531"/>
                    <a:pt x="3444" y="45206"/>
                    <a:pt x="3620" y="45760"/>
                  </a:cubicBezTo>
                  <a:cubicBezTo>
                    <a:pt x="3805" y="46342"/>
                    <a:pt x="4248" y="46554"/>
                    <a:pt x="4820" y="46648"/>
                  </a:cubicBezTo>
                  <a:cubicBezTo>
                    <a:pt x="5165" y="46704"/>
                    <a:pt x="5512" y="46730"/>
                    <a:pt x="5859" y="46730"/>
                  </a:cubicBezTo>
                  <a:cubicBezTo>
                    <a:pt x="7008" y="46730"/>
                    <a:pt x="8150" y="46444"/>
                    <a:pt x="9211" y="46005"/>
                  </a:cubicBezTo>
                  <a:cubicBezTo>
                    <a:pt x="9903" y="45716"/>
                    <a:pt x="10574" y="45379"/>
                    <a:pt x="11217" y="44996"/>
                  </a:cubicBezTo>
                  <a:cubicBezTo>
                    <a:pt x="11393" y="44892"/>
                    <a:pt x="11578" y="44786"/>
                    <a:pt x="11764" y="44677"/>
                  </a:cubicBezTo>
                  <a:lnTo>
                    <a:pt x="11764" y="44677"/>
                  </a:lnTo>
                  <a:cubicBezTo>
                    <a:pt x="11722" y="44751"/>
                    <a:pt x="11675" y="44830"/>
                    <a:pt x="11625" y="44917"/>
                  </a:cubicBezTo>
                  <a:cubicBezTo>
                    <a:pt x="11484" y="45164"/>
                    <a:pt x="11360" y="45421"/>
                    <a:pt x="11252" y="45684"/>
                  </a:cubicBezTo>
                  <a:cubicBezTo>
                    <a:pt x="10937" y="46453"/>
                    <a:pt x="10460" y="47806"/>
                    <a:pt x="10928" y="48598"/>
                  </a:cubicBezTo>
                  <a:cubicBezTo>
                    <a:pt x="11405" y="49402"/>
                    <a:pt x="12874" y="49496"/>
                    <a:pt x="13698" y="49535"/>
                  </a:cubicBezTo>
                  <a:cubicBezTo>
                    <a:pt x="13822" y="49541"/>
                    <a:pt x="13948" y="49544"/>
                    <a:pt x="14075" y="49544"/>
                  </a:cubicBezTo>
                  <a:cubicBezTo>
                    <a:pt x="15096" y="49544"/>
                    <a:pt x="16182" y="49348"/>
                    <a:pt x="17100" y="48934"/>
                  </a:cubicBezTo>
                  <a:cubicBezTo>
                    <a:pt x="18015" y="48519"/>
                    <a:pt x="18055" y="47650"/>
                    <a:pt x="17953" y="46762"/>
                  </a:cubicBezTo>
                  <a:cubicBezTo>
                    <a:pt x="17849" y="45842"/>
                    <a:pt x="17728" y="44924"/>
                    <a:pt x="17597" y="44009"/>
                  </a:cubicBezTo>
                  <a:lnTo>
                    <a:pt x="17597" y="44009"/>
                  </a:lnTo>
                  <a:cubicBezTo>
                    <a:pt x="18329" y="44212"/>
                    <a:pt x="19106" y="44256"/>
                    <a:pt x="19885" y="44261"/>
                  </a:cubicBezTo>
                  <a:cubicBezTo>
                    <a:pt x="20015" y="44262"/>
                    <a:pt x="20146" y="44263"/>
                    <a:pt x="20276" y="44263"/>
                  </a:cubicBezTo>
                  <a:cubicBezTo>
                    <a:pt x="20852" y="44263"/>
                    <a:pt x="21429" y="44248"/>
                    <a:pt x="21998" y="44170"/>
                  </a:cubicBezTo>
                  <a:cubicBezTo>
                    <a:pt x="22141" y="44150"/>
                    <a:pt x="22297" y="44125"/>
                    <a:pt x="22455" y="44098"/>
                  </a:cubicBezTo>
                  <a:cubicBezTo>
                    <a:pt x="22582" y="45315"/>
                    <a:pt x="22762" y="46760"/>
                    <a:pt x="23554" y="47744"/>
                  </a:cubicBezTo>
                  <a:cubicBezTo>
                    <a:pt x="24383" y="48771"/>
                    <a:pt x="26033" y="48885"/>
                    <a:pt x="27252" y="48971"/>
                  </a:cubicBezTo>
                  <a:cubicBezTo>
                    <a:pt x="27561" y="48993"/>
                    <a:pt x="27874" y="49006"/>
                    <a:pt x="28187" y="49006"/>
                  </a:cubicBezTo>
                  <a:cubicBezTo>
                    <a:pt x="28654" y="49006"/>
                    <a:pt x="29122" y="48978"/>
                    <a:pt x="29580" y="48910"/>
                  </a:cubicBezTo>
                  <a:cubicBezTo>
                    <a:pt x="30090" y="48835"/>
                    <a:pt x="30661" y="48529"/>
                    <a:pt x="30728" y="47962"/>
                  </a:cubicBezTo>
                  <a:cubicBezTo>
                    <a:pt x="30770" y="47618"/>
                    <a:pt x="30557" y="47339"/>
                    <a:pt x="30391" y="47059"/>
                  </a:cubicBezTo>
                  <a:cubicBezTo>
                    <a:pt x="30191" y="46723"/>
                    <a:pt x="29993" y="46386"/>
                    <a:pt x="29783" y="46057"/>
                  </a:cubicBezTo>
                  <a:lnTo>
                    <a:pt x="29783" y="46057"/>
                  </a:lnTo>
                  <a:cubicBezTo>
                    <a:pt x="30033" y="46191"/>
                    <a:pt x="30285" y="46317"/>
                    <a:pt x="30540" y="46428"/>
                  </a:cubicBezTo>
                  <a:cubicBezTo>
                    <a:pt x="31730" y="46958"/>
                    <a:pt x="33036" y="47297"/>
                    <a:pt x="34345" y="47336"/>
                  </a:cubicBezTo>
                  <a:cubicBezTo>
                    <a:pt x="34427" y="47339"/>
                    <a:pt x="34512" y="47340"/>
                    <a:pt x="34598" y="47340"/>
                  </a:cubicBezTo>
                  <a:cubicBezTo>
                    <a:pt x="35596" y="47340"/>
                    <a:pt x="36767" y="47141"/>
                    <a:pt x="37180" y="46114"/>
                  </a:cubicBezTo>
                  <a:cubicBezTo>
                    <a:pt x="37682" y="44867"/>
                    <a:pt x="36378" y="43964"/>
                    <a:pt x="35431" y="43472"/>
                  </a:cubicBezTo>
                  <a:cubicBezTo>
                    <a:pt x="34867" y="43175"/>
                    <a:pt x="34273" y="42935"/>
                    <a:pt x="33659" y="42757"/>
                  </a:cubicBezTo>
                  <a:cubicBezTo>
                    <a:pt x="33528" y="42720"/>
                    <a:pt x="33236" y="42700"/>
                    <a:pt x="33130" y="42621"/>
                  </a:cubicBezTo>
                  <a:cubicBezTo>
                    <a:pt x="32974" y="42507"/>
                    <a:pt x="33016" y="42569"/>
                    <a:pt x="33152" y="42342"/>
                  </a:cubicBezTo>
                  <a:cubicBezTo>
                    <a:pt x="33382" y="41961"/>
                    <a:pt x="33620" y="41590"/>
                    <a:pt x="33840" y="41206"/>
                  </a:cubicBezTo>
                  <a:cubicBezTo>
                    <a:pt x="34540" y="39977"/>
                    <a:pt x="35206" y="38710"/>
                    <a:pt x="35732" y="37396"/>
                  </a:cubicBezTo>
                  <a:cubicBezTo>
                    <a:pt x="36292" y="35999"/>
                    <a:pt x="36823" y="34584"/>
                    <a:pt x="37157" y="33112"/>
                  </a:cubicBezTo>
                  <a:cubicBezTo>
                    <a:pt x="37474" y="31719"/>
                    <a:pt x="37702" y="30168"/>
                    <a:pt x="37504" y="28745"/>
                  </a:cubicBezTo>
                  <a:cubicBezTo>
                    <a:pt x="37321" y="27415"/>
                    <a:pt x="36596" y="26217"/>
                    <a:pt x="35272" y="25797"/>
                  </a:cubicBezTo>
                  <a:cubicBezTo>
                    <a:pt x="34913" y="25682"/>
                    <a:pt x="34553" y="25631"/>
                    <a:pt x="34196" y="25631"/>
                  </a:cubicBezTo>
                  <a:cubicBezTo>
                    <a:pt x="33550" y="25631"/>
                    <a:pt x="32915" y="25797"/>
                    <a:pt x="32311" y="26054"/>
                  </a:cubicBezTo>
                  <a:cubicBezTo>
                    <a:pt x="32321" y="25816"/>
                    <a:pt x="32328" y="25579"/>
                    <a:pt x="32336" y="25344"/>
                  </a:cubicBezTo>
                  <a:cubicBezTo>
                    <a:pt x="32440" y="24003"/>
                    <a:pt x="32489" y="22667"/>
                    <a:pt x="32398" y="21322"/>
                  </a:cubicBezTo>
                  <a:cubicBezTo>
                    <a:pt x="32232" y="18900"/>
                    <a:pt x="31678" y="16621"/>
                    <a:pt x="30725" y="14447"/>
                  </a:cubicBezTo>
                  <a:lnTo>
                    <a:pt x="30725" y="14447"/>
                  </a:lnTo>
                  <a:cubicBezTo>
                    <a:pt x="31151" y="14833"/>
                    <a:pt x="31591" y="15199"/>
                    <a:pt x="32024" y="15550"/>
                  </a:cubicBezTo>
                  <a:cubicBezTo>
                    <a:pt x="32091" y="15604"/>
                    <a:pt x="32163" y="15629"/>
                    <a:pt x="32231" y="15629"/>
                  </a:cubicBezTo>
                  <a:cubicBezTo>
                    <a:pt x="32374" y="15629"/>
                    <a:pt x="32500" y="15519"/>
                    <a:pt x="32521" y="15345"/>
                  </a:cubicBezTo>
                  <a:cubicBezTo>
                    <a:pt x="32873" y="12549"/>
                    <a:pt x="31903" y="9880"/>
                    <a:pt x="30777" y="7367"/>
                  </a:cubicBezTo>
                  <a:cubicBezTo>
                    <a:pt x="29746" y="5054"/>
                    <a:pt x="28407" y="2892"/>
                    <a:pt x="26802" y="935"/>
                  </a:cubicBezTo>
                  <a:cubicBezTo>
                    <a:pt x="26829" y="853"/>
                    <a:pt x="26814" y="762"/>
                    <a:pt x="26723" y="687"/>
                  </a:cubicBezTo>
                  <a:cubicBezTo>
                    <a:pt x="26102" y="173"/>
                    <a:pt x="25173" y="1"/>
                    <a:pt x="24349" y="1"/>
                  </a:cubicBezTo>
                  <a:close/>
                </a:path>
              </a:pathLst>
            </a:custGeom>
            <a:solidFill>
              <a:srgbClr val="7668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7290420" y="3114350"/>
              <a:ext cx="376244" cy="316392"/>
            </a:xfrm>
            <a:custGeom>
              <a:rect b="b" l="l" r="r" t="t"/>
              <a:pathLst>
                <a:path extrusionOk="0" h="8865" w="10542">
                  <a:moveTo>
                    <a:pt x="4016" y="0"/>
                  </a:moveTo>
                  <a:cubicBezTo>
                    <a:pt x="1928" y="1165"/>
                    <a:pt x="431" y="3330"/>
                    <a:pt x="77" y="5692"/>
                  </a:cubicBezTo>
                  <a:cubicBezTo>
                    <a:pt x="20" y="6068"/>
                    <a:pt x="1" y="6479"/>
                    <a:pt x="208" y="6796"/>
                  </a:cubicBezTo>
                  <a:cubicBezTo>
                    <a:pt x="405" y="7095"/>
                    <a:pt x="777" y="7244"/>
                    <a:pt x="1136" y="7244"/>
                  </a:cubicBezTo>
                  <a:cubicBezTo>
                    <a:pt x="1142" y="7244"/>
                    <a:pt x="1147" y="7244"/>
                    <a:pt x="1153" y="7244"/>
                  </a:cubicBezTo>
                  <a:cubicBezTo>
                    <a:pt x="1515" y="7236"/>
                    <a:pt x="1863" y="7095"/>
                    <a:pt x="2180" y="6917"/>
                  </a:cubicBezTo>
                  <a:cubicBezTo>
                    <a:pt x="2937" y="6487"/>
                    <a:pt x="3560" y="5853"/>
                    <a:pt x="3978" y="5086"/>
                  </a:cubicBezTo>
                  <a:lnTo>
                    <a:pt x="3978" y="5086"/>
                  </a:lnTo>
                  <a:cubicBezTo>
                    <a:pt x="3716" y="5853"/>
                    <a:pt x="3595" y="6660"/>
                    <a:pt x="3620" y="7469"/>
                  </a:cubicBezTo>
                  <a:cubicBezTo>
                    <a:pt x="3630" y="7758"/>
                    <a:pt x="3659" y="8057"/>
                    <a:pt x="3805" y="8312"/>
                  </a:cubicBezTo>
                  <a:cubicBezTo>
                    <a:pt x="4014" y="8676"/>
                    <a:pt x="4435" y="8864"/>
                    <a:pt x="4859" y="8864"/>
                  </a:cubicBezTo>
                  <a:cubicBezTo>
                    <a:pt x="5048" y="8864"/>
                    <a:pt x="5239" y="8827"/>
                    <a:pt x="5411" y="8750"/>
                  </a:cubicBezTo>
                  <a:cubicBezTo>
                    <a:pt x="5967" y="8505"/>
                    <a:pt x="6334" y="7946"/>
                    <a:pt x="6499" y="7362"/>
                  </a:cubicBezTo>
                  <a:cubicBezTo>
                    <a:pt x="6611" y="6962"/>
                    <a:pt x="6638" y="6546"/>
                    <a:pt x="6643" y="6130"/>
                  </a:cubicBezTo>
                  <a:cubicBezTo>
                    <a:pt x="6804" y="6991"/>
                    <a:pt x="7635" y="7716"/>
                    <a:pt x="8520" y="7961"/>
                  </a:cubicBezTo>
                  <a:cubicBezTo>
                    <a:pt x="8725" y="8019"/>
                    <a:pt x="8946" y="8053"/>
                    <a:pt x="9162" y="8053"/>
                  </a:cubicBezTo>
                  <a:cubicBezTo>
                    <a:pt x="9532" y="8053"/>
                    <a:pt x="9890" y="7952"/>
                    <a:pt x="10138" y="7686"/>
                  </a:cubicBezTo>
                  <a:cubicBezTo>
                    <a:pt x="10383" y="7427"/>
                    <a:pt x="10472" y="7053"/>
                    <a:pt x="10487" y="6694"/>
                  </a:cubicBezTo>
                  <a:cubicBezTo>
                    <a:pt x="10541" y="5433"/>
                    <a:pt x="9817" y="4265"/>
                    <a:pt x="8976" y="3323"/>
                  </a:cubicBezTo>
                  <a:cubicBezTo>
                    <a:pt x="7684" y="1878"/>
                    <a:pt x="6071" y="757"/>
                    <a:pt x="4270" y="47"/>
                  </a:cubicBezTo>
                  <a:lnTo>
                    <a:pt x="4016" y="0"/>
                  </a:lnTo>
                  <a:close/>
                </a:path>
              </a:pathLst>
            </a:custGeom>
            <a:solidFill>
              <a:srgbClr val="F5D8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7196196" y="3486535"/>
              <a:ext cx="596023" cy="478746"/>
            </a:xfrm>
            <a:custGeom>
              <a:rect b="b" l="l" r="r" t="t"/>
              <a:pathLst>
                <a:path extrusionOk="0" h="13414" w="16700">
                  <a:moveTo>
                    <a:pt x="8314" y="0"/>
                  </a:moveTo>
                  <a:cubicBezTo>
                    <a:pt x="6479" y="0"/>
                    <a:pt x="5017" y="603"/>
                    <a:pt x="4385" y="1160"/>
                  </a:cubicBezTo>
                  <a:cubicBezTo>
                    <a:pt x="3197" y="2206"/>
                    <a:pt x="2331" y="3567"/>
                    <a:pt x="1569" y="4954"/>
                  </a:cubicBezTo>
                  <a:cubicBezTo>
                    <a:pt x="746" y="6454"/>
                    <a:pt x="1" y="8163"/>
                    <a:pt x="394" y="9828"/>
                  </a:cubicBezTo>
                  <a:cubicBezTo>
                    <a:pt x="459" y="10098"/>
                    <a:pt x="558" y="10370"/>
                    <a:pt x="753" y="10568"/>
                  </a:cubicBezTo>
                  <a:cubicBezTo>
                    <a:pt x="969" y="10783"/>
                    <a:pt x="1275" y="10879"/>
                    <a:pt x="1584" y="10879"/>
                  </a:cubicBezTo>
                  <a:cubicBezTo>
                    <a:pt x="1718" y="10879"/>
                    <a:pt x="1852" y="10861"/>
                    <a:pt x="1980" y="10827"/>
                  </a:cubicBezTo>
                  <a:cubicBezTo>
                    <a:pt x="2403" y="10716"/>
                    <a:pt x="2774" y="10461"/>
                    <a:pt x="3130" y="10206"/>
                  </a:cubicBezTo>
                  <a:cubicBezTo>
                    <a:pt x="4204" y="9445"/>
                    <a:pt x="5271" y="8644"/>
                    <a:pt x="6097" y="7621"/>
                  </a:cubicBezTo>
                  <a:lnTo>
                    <a:pt x="6097" y="7621"/>
                  </a:lnTo>
                  <a:cubicBezTo>
                    <a:pt x="5055" y="8974"/>
                    <a:pt x="4606" y="10772"/>
                    <a:pt x="4902" y="12455"/>
                  </a:cubicBezTo>
                  <a:cubicBezTo>
                    <a:pt x="4926" y="12606"/>
                    <a:pt x="4961" y="12759"/>
                    <a:pt x="5048" y="12888"/>
                  </a:cubicBezTo>
                  <a:cubicBezTo>
                    <a:pt x="5191" y="13101"/>
                    <a:pt x="5435" y="13182"/>
                    <a:pt x="5697" y="13182"/>
                  </a:cubicBezTo>
                  <a:cubicBezTo>
                    <a:pt x="5903" y="13182"/>
                    <a:pt x="6120" y="13131"/>
                    <a:pt x="6309" y="13056"/>
                  </a:cubicBezTo>
                  <a:cubicBezTo>
                    <a:pt x="7935" y="12415"/>
                    <a:pt x="8850" y="10699"/>
                    <a:pt x="9436" y="9054"/>
                  </a:cubicBezTo>
                  <a:lnTo>
                    <a:pt x="9436" y="9054"/>
                  </a:lnTo>
                  <a:cubicBezTo>
                    <a:pt x="9354" y="9934"/>
                    <a:pt x="9273" y="10842"/>
                    <a:pt x="9533" y="11688"/>
                  </a:cubicBezTo>
                  <a:cubicBezTo>
                    <a:pt x="9792" y="12534"/>
                    <a:pt x="10478" y="13313"/>
                    <a:pt x="11358" y="13405"/>
                  </a:cubicBezTo>
                  <a:cubicBezTo>
                    <a:pt x="11414" y="13411"/>
                    <a:pt x="11470" y="13414"/>
                    <a:pt x="11525" y="13414"/>
                  </a:cubicBezTo>
                  <a:cubicBezTo>
                    <a:pt x="12513" y="13414"/>
                    <a:pt x="13372" y="12516"/>
                    <a:pt x="13597" y="11535"/>
                  </a:cubicBezTo>
                  <a:cubicBezTo>
                    <a:pt x="13837" y="10498"/>
                    <a:pt x="13535" y="9415"/>
                    <a:pt x="13157" y="8420"/>
                  </a:cubicBezTo>
                  <a:lnTo>
                    <a:pt x="13157" y="8420"/>
                  </a:lnTo>
                  <a:cubicBezTo>
                    <a:pt x="13493" y="8861"/>
                    <a:pt x="13862" y="9328"/>
                    <a:pt x="14391" y="9489"/>
                  </a:cubicBezTo>
                  <a:cubicBezTo>
                    <a:pt x="14514" y="9527"/>
                    <a:pt x="14639" y="9544"/>
                    <a:pt x="14763" y="9544"/>
                  </a:cubicBezTo>
                  <a:cubicBezTo>
                    <a:pt x="15508" y="9544"/>
                    <a:pt x="16221" y="8905"/>
                    <a:pt x="16442" y="8160"/>
                  </a:cubicBezTo>
                  <a:cubicBezTo>
                    <a:pt x="16699" y="7290"/>
                    <a:pt x="16457" y="6355"/>
                    <a:pt x="16145" y="5504"/>
                  </a:cubicBezTo>
                  <a:cubicBezTo>
                    <a:pt x="15601" y="4027"/>
                    <a:pt x="14789" y="2585"/>
                    <a:pt x="13498" y="1689"/>
                  </a:cubicBezTo>
                  <a:cubicBezTo>
                    <a:pt x="11687" y="432"/>
                    <a:pt x="9867" y="0"/>
                    <a:pt x="8314" y="0"/>
                  </a:cubicBezTo>
                  <a:close/>
                </a:path>
              </a:pathLst>
            </a:custGeom>
            <a:solidFill>
              <a:srgbClr val="F5D8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7391853" y="3055104"/>
              <a:ext cx="211428" cy="250472"/>
            </a:xfrm>
            <a:custGeom>
              <a:rect b="b" l="l" r="r" t="t"/>
              <a:pathLst>
                <a:path extrusionOk="0" h="7018" w="5924">
                  <a:moveTo>
                    <a:pt x="2400" y="0"/>
                  </a:moveTo>
                  <a:cubicBezTo>
                    <a:pt x="2368" y="0"/>
                    <a:pt x="2337" y="0"/>
                    <a:pt x="2307" y="0"/>
                  </a:cubicBezTo>
                  <a:cubicBezTo>
                    <a:pt x="1871" y="5"/>
                    <a:pt x="1428" y="32"/>
                    <a:pt x="1023" y="191"/>
                  </a:cubicBezTo>
                  <a:cubicBezTo>
                    <a:pt x="617" y="347"/>
                    <a:pt x="248" y="646"/>
                    <a:pt x="100" y="1057"/>
                  </a:cubicBezTo>
                  <a:cubicBezTo>
                    <a:pt x="1" y="1334"/>
                    <a:pt x="8" y="1638"/>
                    <a:pt x="28" y="1932"/>
                  </a:cubicBezTo>
                  <a:cubicBezTo>
                    <a:pt x="142" y="3595"/>
                    <a:pt x="686" y="5309"/>
                    <a:pt x="1918" y="6432"/>
                  </a:cubicBezTo>
                  <a:cubicBezTo>
                    <a:pt x="2260" y="6747"/>
                    <a:pt x="2690" y="7017"/>
                    <a:pt x="3146" y="7017"/>
                  </a:cubicBezTo>
                  <a:cubicBezTo>
                    <a:pt x="3185" y="7017"/>
                    <a:pt x="3225" y="7015"/>
                    <a:pt x="3264" y="7011"/>
                  </a:cubicBezTo>
                  <a:cubicBezTo>
                    <a:pt x="3969" y="6939"/>
                    <a:pt x="4419" y="6249"/>
                    <a:pt x="4746" y="5623"/>
                  </a:cubicBezTo>
                  <a:cubicBezTo>
                    <a:pt x="5132" y="4876"/>
                    <a:pt x="5490" y="4104"/>
                    <a:pt x="5664" y="3283"/>
                  </a:cubicBezTo>
                  <a:cubicBezTo>
                    <a:pt x="5832" y="2486"/>
                    <a:pt x="5923" y="1225"/>
                    <a:pt x="5243" y="658"/>
                  </a:cubicBezTo>
                  <a:cubicBezTo>
                    <a:pt x="4536" y="75"/>
                    <a:pt x="3291" y="0"/>
                    <a:pt x="2400" y="0"/>
                  </a:cubicBezTo>
                  <a:close/>
                </a:path>
              </a:pathLst>
            </a:custGeom>
            <a:solidFill>
              <a:srgbClr val="FF6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7015671" y="2793490"/>
              <a:ext cx="976514" cy="457867"/>
            </a:xfrm>
            <a:custGeom>
              <a:rect b="b" l="l" r="r" t="t"/>
              <a:pathLst>
                <a:path extrusionOk="0" h="12829" w="27361">
                  <a:moveTo>
                    <a:pt x="4887" y="1"/>
                  </a:moveTo>
                  <a:cubicBezTo>
                    <a:pt x="3887" y="1"/>
                    <a:pt x="2899" y="172"/>
                    <a:pt x="1979" y="572"/>
                  </a:cubicBezTo>
                  <a:cubicBezTo>
                    <a:pt x="1148" y="930"/>
                    <a:pt x="346" y="1534"/>
                    <a:pt x="84" y="2402"/>
                  </a:cubicBezTo>
                  <a:cubicBezTo>
                    <a:pt x="22" y="2608"/>
                    <a:pt x="0" y="2853"/>
                    <a:pt x="134" y="3021"/>
                  </a:cubicBezTo>
                  <a:cubicBezTo>
                    <a:pt x="215" y="3120"/>
                    <a:pt x="336" y="3174"/>
                    <a:pt x="455" y="3224"/>
                  </a:cubicBezTo>
                  <a:cubicBezTo>
                    <a:pt x="1573" y="3680"/>
                    <a:pt x="2764" y="3914"/>
                    <a:pt x="3962" y="3914"/>
                  </a:cubicBezTo>
                  <a:cubicBezTo>
                    <a:pt x="4433" y="3914"/>
                    <a:pt x="4904" y="3878"/>
                    <a:pt x="5373" y="3805"/>
                  </a:cubicBezTo>
                  <a:lnTo>
                    <a:pt x="5373" y="3805"/>
                  </a:lnTo>
                  <a:cubicBezTo>
                    <a:pt x="3862" y="4216"/>
                    <a:pt x="2249" y="4688"/>
                    <a:pt x="1259" y="5900"/>
                  </a:cubicBezTo>
                  <a:cubicBezTo>
                    <a:pt x="1037" y="6175"/>
                    <a:pt x="846" y="6558"/>
                    <a:pt x="1019" y="6868"/>
                  </a:cubicBezTo>
                  <a:cubicBezTo>
                    <a:pt x="1160" y="7122"/>
                    <a:pt x="1487" y="7204"/>
                    <a:pt x="1779" y="7244"/>
                  </a:cubicBezTo>
                  <a:cubicBezTo>
                    <a:pt x="2138" y="7292"/>
                    <a:pt x="2500" y="7316"/>
                    <a:pt x="2861" y="7316"/>
                  </a:cubicBezTo>
                  <a:cubicBezTo>
                    <a:pt x="3734" y="7316"/>
                    <a:pt x="4604" y="7175"/>
                    <a:pt x="5437" y="6895"/>
                  </a:cubicBezTo>
                  <a:lnTo>
                    <a:pt x="5437" y="6895"/>
                  </a:lnTo>
                  <a:cubicBezTo>
                    <a:pt x="4072" y="7397"/>
                    <a:pt x="2894" y="8312"/>
                    <a:pt x="2071" y="9510"/>
                  </a:cubicBezTo>
                  <a:cubicBezTo>
                    <a:pt x="1650" y="10121"/>
                    <a:pt x="1324" y="10902"/>
                    <a:pt x="1608" y="11585"/>
                  </a:cubicBezTo>
                  <a:cubicBezTo>
                    <a:pt x="1841" y="12149"/>
                    <a:pt x="2432" y="12486"/>
                    <a:pt x="3018" y="12654"/>
                  </a:cubicBezTo>
                  <a:cubicBezTo>
                    <a:pt x="3443" y="12775"/>
                    <a:pt x="3876" y="12829"/>
                    <a:pt x="4311" y="12829"/>
                  </a:cubicBezTo>
                  <a:cubicBezTo>
                    <a:pt x="5554" y="12829"/>
                    <a:pt x="6814" y="12389"/>
                    <a:pt x="7941" y="11823"/>
                  </a:cubicBezTo>
                  <a:cubicBezTo>
                    <a:pt x="9720" y="10925"/>
                    <a:pt x="11323" y="9718"/>
                    <a:pt x="12676" y="8255"/>
                  </a:cubicBezTo>
                  <a:cubicBezTo>
                    <a:pt x="13032" y="7870"/>
                    <a:pt x="13371" y="7451"/>
                    <a:pt x="13633" y="6999"/>
                  </a:cubicBezTo>
                  <a:cubicBezTo>
                    <a:pt x="13886" y="8483"/>
                    <a:pt x="14539" y="9910"/>
                    <a:pt x="15630" y="10940"/>
                  </a:cubicBezTo>
                  <a:cubicBezTo>
                    <a:pt x="16578" y="11834"/>
                    <a:pt x="17873" y="12385"/>
                    <a:pt x="19162" y="12385"/>
                  </a:cubicBezTo>
                  <a:cubicBezTo>
                    <a:pt x="19548" y="12385"/>
                    <a:pt x="19934" y="12335"/>
                    <a:pt x="20310" y="12231"/>
                  </a:cubicBezTo>
                  <a:cubicBezTo>
                    <a:pt x="20590" y="12154"/>
                    <a:pt x="20884" y="12031"/>
                    <a:pt x="21027" y="11776"/>
                  </a:cubicBezTo>
                  <a:cubicBezTo>
                    <a:pt x="21131" y="11590"/>
                    <a:pt x="21136" y="11365"/>
                    <a:pt x="21136" y="11152"/>
                  </a:cubicBezTo>
                  <a:cubicBezTo>
                    <a:pt x="21139" y="10714"/>
                    <a:pt x="21141" y="10264"/>
                    <a:pt x="20980" y="9856"/>
                  </a:cubicBezTo>
                  <a:cubicBezTo>
                    <a:pt x="20946" y="9772"/>
                    <a:pt x="20904" y="9693"/>
                    <a:pt x="20857" y="9616"/>
                  </a:cubicBezTo>
                  <a:lnTo>
                    <a:pt x="20857" y="9616"/>
                  </a:lnTo>
                  <a:cubicBezTo>
                    <a:pt x="21670" y="10052"/>
                    <a:pt x="22592" y="10287"/>
                    <a:pt x="23514" y="10287"/>
                  </a:cubicBezTo>
                  <a:cubicBezTo>
                    <a:pt x="23765" y="10287"/>
                    <a:pt x="24015" y="10270"/>
                    <a:pt x="24263" y="10235"/>
                  </a:cubicBezTo>
                  <a:cubicBezTo>
                    <a:pt x="24610" y="10185"/>
                    <a:pt x="24966" y="10098"/>
                    <a:pt x="25240" y="9881"/>
                  </a:cubicBezTo>
                  <a:cubicBezTo>
                    <a:pt x="25752" y="9475"/>
                    <a:pt x="25854" y="8693"/>
                    <a:pt x="25606" y="8087"/>
                  </a:cubicBezTo>
                  <a:cubicBezTo>
                    <a:pt x="25361" y="7493"/>
                    <a:pt x="24852" y="7048"/>
                    <a:pt x="24305" y="6712"/>
                  </a:cubicBezTo>
                  <a:lnTo>
                    <a:pt x="24305" y="6712"/>
                  </a:lnTo>
                  <a:cubicBezTo>
                    <a:pt x="24592" y="6882"/>
                    <a:pt x="24924" y="6965"/>
                    <a:pt x="25257" y="6965"/>
                  </a:cubicBezTo>
                  <a:cubicBezTo>
                    <a:pt x="25730" y="6965"/>
                    <a:pt x="26204" y="6798"/>
                    <a:pt x="26551" y="6477"/>
                  </a:cubicBezTo>
                  <a:cubicBezTo>
                    <a:pt x="27259" y="5826"/>
                    <a:pt x="27360" y="4688"/>
                    <a:pt x="26970" y="3810"/>
                  </a:cubicBezTo>
                  <a:cubicBezTo>
                    <a:pt x="26581" y="2932"/>
                    <a:pt x="25790" y="2289"/>
                    <a:pt x="24934" y="1846"/>
                  </a:cubicBezTo>
                  <a:cubicBezTo>
                    <a:pt x="23717" y="1218"/>
                    <a:pt x="22366" y="955"/>
                    <a:pt x="20996" y="955"/>
                  </a:cubicBezTo>
                  <a:cubicBezTo>
                    <a:pt x="19712" y="955"/>
                    <a:pt x="18412" y="1186"/>
                    <a:pt x="17188" y="1566"/>
                  </a:cubicBezTo>
                  <a:cubicBezTo>
                    <a:pt x="15823" y="1989"/>
                    <a:pt x="14462" y="2628"/>
                    <a:pt x="13576" y="3746"/>
                  </a:cubicBezTo>
                  <a:lnTo>
                    <a:pt x="13853" y="3859"/>
                  </a:lnTo>
                  <a:cubicBezTo>
                    <a:pt x="13809" y="3963"/>
                    <a:pt x="13772" y="4070"/>
                    <a:pt x="13737" y="4176"/>
                  </a:cubicBezTo>
                  <a:cubicBezTo>
                    <a:pt x="13505" y="3820"/>
                    <a:pt x="13176" y="3540"/>
                    <a:pt x="12757" y="3439"/>
                  </a:cubicBezTo>
                  <a:lnTo>
                    <a:pt x="12537" y="3347"/>
                  </a:lnTo>
                  <a:cubicBezTo>
                    <a:pt x="11540" y="2054"/>
                    <a:pt x="10056" y="1217"/>
                    <a:pt x="8520" y="671"/>
                  </a:cubicBezTo>
                  <a:cubicBezTo>
                    <a:pt x="7361" y="259"/>
                    <a:pt x="6115" y="1"/>
                    <a:pt x="4887" y="1"/>
                  </a:cubicBezTo>
                  <a:close/>
                </a:path>
              </a:pathLst>
            </a:custGeom>
            <a:solidFill>
              <a:srgbClr val="F5D8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7377755" y="2880433"/>
              <a:ext cx="279917" cy="194903"/>
            </a:xfrm>
            <a:custGeom>
              <a:rect b="b" l="l" r="r" t="t"/>
              <a:pathLst>
                <a:path extrusionOk="0" h="5461" w="7843">
                  <a:moveTo>
                    <a:pt x="3037" y="0"/>
                  </a:moveTo>
                  <a:cubicBezTo>
                    <a:pt x="2555" y="0"/>
                    <a:pt x="2073" y="40"/>
                    <a:pt x="1596" y="120"/>
                  </a:cubicBezTo>
                  <a:cubicBezTo>
                    <a:pt x="1282" y="172"/>
                    <a:pt x="962" y="246"/>
                    <a:pt x="700" y="429"/>
                  </a:cubicBezTo>
                  <a:cubicBezTo>
                    <a:pt x="161" y="803"/>
                    <a:pt x="0" y="1560"/>
                    <a:pt x="151" y="2195"/>
                  </a:cubicBezTo>
                  <a:cubicBezTo>
                    <a:pt x="302" y="2834"/>
                    <a:pt x="700" y="3380"/>
                    <a:pt x="1101" y="3900"/>
                  </a:cubicBezTo>
                  <a:cubicBezTo>
                    <a:pt x="1684" y="4656"/>
                    <a:pt x="2420" y="5461"/>
                    <a:pt x="3373" y="5461"/>
                  </a:cubicBezTo>
                  <a:cubicBezTo>
                    <a:pt x="3374" y="5461"/>
                    <a:pt x="3375" y="5461"/>
                    <a:pt x="3377" y="5461"/>
                  </a:cubicBezTo>
                  <a:cubicBezTo>
                    <a:pt x="4181" y="5461"/>
                    <a:pt x="4958" y="4904"/>
                    <a:pt x="5527" y="4385"/>
                  </a:cubicBezTo>
                  <a:cubicBezTo>
                    <a:pt x="6009" y="3942"/>
                    <a:pt x="6632" y="3410"/>
                    <a:pt x="6961" y="2834"/>
                  </a:cubicBezTo>
                  <a:cubicBezTo>
                    <a:pt x="7842" y="1297"/>
                    <a:pt x="5900" y="397"/>
                    <a:pt x="4723" y="164"/>
                  </a:cubicBezTo>
                  <a:cubicBezTo>
                    <a:pt x="4166" y="55"/>
                    <a:pt x="3602" y="0"/>
                    <a:pt x="3037"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7482972" y="3080908"/>
              <a:ext cx="13562" cy="151718"/>
            </a:xfrm>
            <a:custGeom>
              <a:rect b="b" l="l" r="r" t="t"/>
              <a:pathLst>
                <a:path extrusionOk="0" h="4251" w="380">
                  <a:moveTo>
                    <a:pt x="164" y="1"/>
                  </a:moveTo>
                  <a:cubicBezTo>
                    <a:pt x="128" y="1"/>
                    <a:pt x="92" y="24"/>
                    <a:pt x="92" y="71"/>
                  </a:cubicBezTo>
                  <a:cubicBezTo>
                    <a:pt x="36" y="776"/>
                    <a:pt x="1" y="1474"/>
                    <a:pt x="8" y="2179"/>
                  </a:cubicBezTo>
                  <a:cubicBezTo>
                    <a:pt x="13" y="2864"/>
                    <a:pt x="130" y="3542"/>
                    <a:pt x="236" y="4217"/>
                  </a:cubicBezTo>
                  <a:cubicBezTo>
                    <a:pt x="239" y="4240"/>
                    <a:pt x="257" y="4250"/>
                    <a:pt x="276" y="4250"/>
                  </a:cubicBezTo>
                  <a:cubicBezTo>
                    <a:pt x="301" y="4250"/>
                    <a:pt x="327" y="4233"/>
                    <a:pt x="327" y="4205"/>
                  </a:cubicBezTo>
                  <a:cubicBezTo>
                    <a:pt x="340" y="3515"/>
                    <a:pt x="379" y="2827"/>
                    <a:pt x="347" y="2139"/>
                  </a:cubicBezTo>
                  <a:cubicBezTo>
                    <a:pt x="313" y="1452"/>
                    <a:pt x="271" y="762"/>
                    <a:pt x="236" y="71"/>
                  </a:cubicBezTo>
                  <a:cubicBezTo>
                    <a:pt x="236" y="24"/>
                    <a:pt x="200" y="1"/>
                    <a:pt x="164"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7277464" y="3055925"/>
              <a:ext cx="219957" cy="177522"/>
            </a:xfrm>
            <a:custGeom>
              <a:rect b="b" l="l" r="r" t="t"/>
              <a:pathLst>
                <a:path extrusionOk="0" h="4974" w="6163">
                  <a:moveTo>
                    <a:pt x="6062" y="1"/>
                  </a:moveTo>
                  <a:cubicBezTo>
                    <a:pt x="6054" y="1"/>
                    <a:pt x="6045" y="2"/>
                    <a:pt x="6036" y="4"/>
                  </a:cubicBezTo>
                  <a:cubicBezTo>
                    <a:pt x="5756" y="96"/>
                    <a:pt x="5596" y="346"/>
                    <a:pt x="5410" y="561"/>
                  </a:cubicBezTo>
                  <a:cubicBezTo>
                    <a:pt x="5195" y="808"/>
                    <a:pt x="4975" y="1051"/>
                    <a:pt x="4747" y="1288"/>
                  </a:cubicBezTo>
                  <a:cubicBezTo>
                    <a:pt x="4302" y="1753"/>
                    <a:pt x="3832" y="2191"/>
                    <a:pt x="3340" y="2600"/>
                  </a:cubicBezTo>
                  <a:cubicBezTo>
                    <a:pt x="2835" y="3023"/>
                    <a:pt x="2305" y="3413"/>
                    <a:pt x="1754" y="3775"/>
                  </a:cubicBezTo>
                  <a:cubicBezTo>
                    <a:pt x="1200" y="4138"/>
                    <a:pt x="670" y="4512"/>
                    <a:pt x="82" y="4823"/>
                  </a:cubicBezTo>
                  <a:cubicBezTo>
                    <a:pt x="0" y="4866"/>
                    <a:pt x="50" y="4973"/>
                    <a:pt x="127" y="4973"/>
                  </a:cubicBezTo>
                  <a:cubicBezTo>
                    <a:pt x="139" y="4973"/>
                    <a:pt x="152" y="4971"/>
                    <a:pt x="166" y="4964"/>
                  </a:cubicBezTo>
                  <a:cubicBezTo>
                    <a:pt x="774" y="4687"/>
                    <a:pt x="1410" y="4413"/>
                    <a:pt x="1976" y="4057"/>
                  </a:cubicBezTo>
                  <a:cubicBezTo>
                    <a:pt x="3092" y="3354"/>
                    <a:pt x="4121" y="2525"/>
                    <a:pt x="5042" y="1585"/>
                  </a:cubicBezTo>
                  <a:cubicBezTo>
                    <a:pt x="5284" y="1338"/>
                    <a:pt x="5517" y="1083"/>
                    <a:pt x="5742" y="821"/>
                  </a:cubicBezTo>
                  <a:cubicBezTo>
                    <a:pt x="5927" y="603"/>
                    <a:pt x="6135" y="395"/>
                    <a:pt x="6162" y="98"/>
                  </a:cubicBezTo>
                  <a:cubicBezTo>
                    <a:pt x="6160" y="43"/>
                    <a:pt x="6114" y="1"/>
                    <a:pt x="6062"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7503744" y="3038186"/>
              <a:ext cx="143331" cy="207716"/>
            </a:xfrm>
            <a:custGeom>
              <a:rect b="b" l="l" r="r" t="t"/>
              <a:pathLst>
                <a:path extrusionOk="0" h="5820" w="4016">
                  <a:moveTo>
                    <a:pt x="238" y="1"/>
                  </a:moveTo>
                  <a:cubicBezTo>
                    <a:pt x="177" y="1"/>
                    <a:pt x="120" y="34"/>
                    <a:pt x="107" y="108"/>
                  </a:cubicBezTo>
                  <a:cubicBezTo>
                    <a:pt x="0" y="722"/>
                    <a:pt x="156" y="1291"/>
                    <a:pt x="438" y="1835"/>
                  </a:cubicBezTo>
                  <a:cubicBezTo>
                    <a:pt x="728" y="2389"/>
                    <a:pt x="1074" y="2921"/>
                    <a:pt x="1415" y="3445"/>
                  </a:cubicBezTo>
                  <a:cubicBezTo>
                    <a:pt x="2063" y="4437"/>
                    <a:pt x="2776" y="5367"/>
                    <a:pt x="3909" y="5815"/>
                  </a:cubicBezTo>
                  <a:cubicBezTo>
                    <a:pt x="3916" y="5818"/>
                    <a:pt x="3923" y="5819"/>
                    <a:pt x="3930" y="5819"/>
                  </a:cubicBezTo>
                  <a:cubicBezTo>
                    <a:pt x="3983" y="5819"/>
                    <a:pt x="4015" y="5741"/>
                    <a:pt x="3976" y="5701"/>
                  </a:cubicBezTo>
                  <a:cubicBezTo>
                    <a:pt x="3194" y="4949"/>
                    <a:pt x="2491" y="4121"/>
                    <a:pt x="1880" y="3228"/>
                  </a:cubicBezTo>
                  <a:cubicBezTo>
                    <a:pt x="1574" y="2777"/>
                    <a:pt x="1274" y="2320"/>
                    <a:pt x="997" y="1852"/>
                  </a:cubicBezTo>
                  <a:cubicBezTo>
                    <a:pt x="688" y="1335"/>
                    <a:pt x="394" y="766"/>
                    <a:pt x="401" y="150"/>
                  </a:cubicBezTo>
                  <a:cubicBezTo>
                    <a:pt x="402" y="57"/>
                    <a:pt x="318" y="1"/>
                    <a:pt x="238"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7280962" y="2575133"/>
              <a:ext cx="159927" cy="164174"/>
            </a:xfrm>
            <a:custGeom>
              <a:rect b="b" l="l" r="r" t="t"/>
              <a:pathLst>
                <a:path extrusionOk="0" h="4600" w="4481">
                  <a:moveTo>
                    <a:pt x="2163" y="1"/>
                  </a:moveTo>
                  <a:cubicBezTo>
                    <a:pt x="2133" y="1"/>
                    <a:pt x="2102" y="2"/>
                    <a:pt x="2071" y="6"/>
                  </a:cubicBezTo>
                  <a:cubicBezTo>
                    <a:pt x="1997" y="8"/>
                    <a:pt x="1925" y="35"/>
                    <a:pt x="1869" y="82"/>
                  </a:cubicBezTo>
                  <a:cubicBezTo>
                    <a:pt x="1782" y="159"/>
                    <a:pt x="1770" y="288"/>
                    <a:pt x="1770" y="404"/>
                  </a:cubicBezTo>
                  <a:cubicBezTo>
                    <a:pt x="1774" y="1228"/>
                    <a:pt x="2180" y="1977"/>
                    <a:pt x="2633" y="2677"/>
                  </a:cubicBezTo>
                  <a:lnTo>
                    <a:pt x="2633" y="2677"/>
                  </a:lnTo>
                  <a:cubicBezTo>
                    <a:pt x="2229" y="2152"/>
                    <a:pt x="1662" y="1770"/>
                    <a:pt x="1018" y="1594"/>
                  </a:cubicBezTo>
                  <a:cubicBezTo>
                    <a:pt x="894" y="1561"/>
                    <a:pt x="765" y="1536"/>
                    <a:pt x="638" y="1536"/>
                  </a:cubicBezTo>
                  <a:cubicBezTo>
                    <a:pt x="572" y="1536"/>
                    <a:pt x="506" y="1543"/>
                    <a:pt x="441" y="1559"/>
                  </a:cubicBezTo>
                  <a:cubicBezTo>
                    <a:pt x="253" y="1609"/>
                    <a:pt x="78" y="1752"/>
                    <a:pt x="45" y="1945"/>
                  </a:cubicBezTo>
                  <a:cubicBezTo>
                    <a:pt x="1" y="2195"/>
                    <a:pt x="199" y="2420"/>
                    <a:pt x="389" y="2591"/>
                  </a:cubicBezTo>
                  <a:cubicBezTo>
                    <a:pt x="872" y="3021"/>
                    <a:pt x="1408" y="3387"/>
                    <a:pt x="1987" y="3679"/>
                  </a:cubicBezTo>
                  <a:cubicBezTo>
                    <a:pt x="1792" y="3599"/>
                    <a:pt x="1585" y="3560"/>
                    <a:pt x="1378" y="3560"/>
                  </a:cubicBezTo>
                  <a:cubicBezTo>
                    <a:pt x="1149" y="3560"/>
                    <a:pt x="919" y="3609"/>
                    <a:pt x="706" y="3706"/>
                  </a:cubicBezTo>
                  <a:cubicBezTo>
                    <a:pt x="595" y="3758"/>
                    <a:pt x="473" y="3852"/>
                    <a:pt x="493" y="3976"/>
                  </a:cubicBezTo>
                  <a:cubicBezTo>
                    <a:pt x="503" y="4040"/>
                    <a:pt x="550" y="4092"/>
                    <a:pt x="600" y="4134"/>
                  </a:cubicBezTo>
                  <a:cubicBezTo>
                    <a:pt x="943" y="4434"/>
                    <a:pt x="1436" y="4481"/>
                    <a:pt x="1893" y="4510"/>
                  </a:cubicBezTo>
                  <a:cubicBezTo>
                    <a:pt x="2233" y="4534"/>
                    <a:pt x="2650" y="4600"/>
                    <a:pt x="3043" y="4600"/>
                  </a:cubicBezTo>
                  <a:cubicBezTo>
                    <a:pt x="3651" y="4600"/>
                    <a:pt x="4202" y="4441"/>
                    <a:pt x="4318" y="3716"/>
                  </a:cubicBezTo>
                  <a:cubicBezTo>
                    <a:pt x="4481" y="2700"/>
                    <a:pt x="3865" y="1401"/>
                    <a:pt x="3237" y="646"/>
                  </a:cubicBezTo>
                  <a:cubicBezTo>
                    <a:pt x="2962" y="314"/>
                    <a:pt x="2586" y="1"/>
                    <a:pt x="2163" y="1"/>
                  </a:cubicBezTo>
                  <a:close/>
                </a:path>
              </a:pathLst>
            </a:custGeom>
            <a:solidFill>
              <a:srgbClr val="F5D8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a:off x="7638834" y="2606291"/>
              <a:ext cx="154966" cy="171526"/>
            </a:xfrm>
            <a:custGeom>
              <a:rect b="b" l="l" r="r" t="t"/>
              <a:pathLst>
                <a:path extrusionOk="0" h="4806" w="4342">
                  <a:moveTo>
                    <a:pt x="2843" y="1"/>
                  </a:moveTo>
                  <a:lnTo>
                    <a:pt x="2843" y="1"/>
                  </a:lnTo>
                  <a:cubicBezTo>
                    <a:pt x="2271" y="82"/>
                    <a:pt x="1846" y="567"/>
                    <a:pt x="1544" y="1062"/>
                  </a:cubicBezTo>
                  <a:cubicBezTo>
                    <a:pt x="958" y="2018"/>
                    <a:pt x="0" y="4806"/>
                    <a:pt x="1698" y="4806"/>
                  </a:cubicBezTo>
                  <a:cubicBezTo>
                    <a:pt x="1806" y="4806"/>
                    <a:pt x="1925" y="4794"/>
                    <a:pt x="2056" y="4770"/>
                  </a:cubicBezTo>
                  <a:lnTo>
                    <a:pt x="3731" y="4464"/>
                  </a:lnTo>
                  <a:cubicBezTo>
                    <a:pt x="3884" y="4436"/>
                    <a:pt x="4045" y="4404"/>
                    <a:pt x="4164" y="4305"/>
                  </a:cubicBezTo>
                  <a:cubicBezTo>
                    <a:pt x="4282" y="4206"/>
                    <a:pt x="4342" y="4016"/>
                    <a:pt x="4250" y="3892"/>
                  </a:cubicBezTo>
                  <a:cubicBezTo>
                    <a:pt x="4181" y="3803"/>
                    <a:pt x="4062" y="3778"/>
                    <a:pt x="3951" y="3761"/>
                  </a:cubicBezTo>
                  <a:cubicBezTo>
                    <a:pt x="3773" y="3735"/>
                    <a:pt x="3593" y="3722"/>
                    <a:pt x="3414" y="3722"/>
                  </a:cubicBezTo>
                  <a:cubicBezTo>
                    <a:pt x="3106" y="3722"/>
                    <a:pt x="2799" y="3760"/>
                    <a:pt x="2499" y="3835"/>
                  </a:cubicBezTo>
                  <a:cubicBezTo>
                    <a:pt x="2964" y="3566"/>
                    <a:pt x="3493" y="3190"/>
                    <a:pt x="3466" y="2653"/>
                  </a:cubicBezTo>
                  <a:cubicBezTo>
                    <a:pt x="3464" y="2601"/>
                    <a:pt x="3456" y="2551"/>
                    <a:pt x="3417" y="2514"/>
                  </a:cubicBezTo>
                  <a:cubicBezTo>
                    <a:pt x="3386" y="2488"/>
                    <a:pt x="3345" y="2480"/>
                    <a:pt x="3303" y="2480"/>
                  </a:cubicBezTo>
                  <a:cubicBezTo>
                    <a:pt x="3289" y="2480"/>
                    <a:pt x="3276" y="2481"/>
                    <a:pt x="3263" y="2482"/>
                  </a:cubicBezTo>
                  <a:cubicBezTo>
                    <a:pt x="2746" y="2514"/>
                    <a:pt x="2264" y="2759"/>
                    <a:pt x="1930" y="3155"/>
                  </a:cubicBezTo>
                  <a:cubicBezTo>
                    <a:pt x="2489" y="2185"/>
                    <a:pt x="3073" y="1099"/>
                    <a:pt x="2843" y="1"/>
                  </a:cubicBezTo>
                  <a:close/>
                </a:path>
              </a:pathLst>
            </a:custGeom>
            <a:solidFill>
              <a:srgbClr val="F5D8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a:off x="7623737" y="2713150"/>
              <a:ext cx="74378" cy="106178"/>
            </a:xfrm>
            <a:custGeom>
              <a:rect b="b" l="l" r="r" t="t"/>
              <a:pathLst>
                <a:path extrusionOk="0" h="2975" w="2084">
                  <a:moveTo>
                    <a:pt x="1039" y="0"/>
                  </a:moveTo>
                  <a:cubicBezTo>
                    <a:pt x="922" y="0"/>
                    <a:pt x="805" y="27"/>
                    <a:pt x="695" y="84"/>
                  </a:cubicBezTo>
                  <a:cubicBezTo>
                    <a:pt x="436" y="223"/>
                    <a:pt x="277" y="480"/>
                    <a:pt x="188" y="750"/>
                  </a:cubicBezTo>
                  <a:cubicBezTo>
                    <a:pt x="77" y="1091"/>
                    <a:pt x="0" y="1499"/>
                    <a:pt x="20" y="1858"/>
                  </a:cubicBezTo>
                  <a:cubicBezTo>
                    <a:pt x="27" y="2029"/>
                    <a:pt x="62" y="2199"/>
                    <a:pt x="121" y="2358"/>
                  </a:cubicBezTo>
                  <a:lnTo>
                    <a:pt x="124" y="2365"/>
                  </a:lnTo>
                  <a:lnTo>
                    <a:pt x="129" y="2375"/>
                  </a:lnTo>
                  <a:cubicBezTo>
                    <a:pt x="166" y="2501"/>
                    <a:pt x="233" y="2617"/>
                    <a:pt x="322" y="2716"/>
                  </a:cubicBezTo>
                  <a:cubicBezTo>
                    <a:pt x="485" y="2882"/>
                    <a:pt x="707" y="2974"/>
                    <a:pt x="937" y="2974"/>
                  </a:cubicBezTo>
                  <a:cubicBezTo>
                    <a:pt x="962" y="2974"/>
                    <a:pt x="987" y="2973"/>
                    <a:pt x="1012" y="2971"/>
                  </a:cubicBezTo>
                  <a:cubicBezTo>
                    <a:pt x="1591" y="2932"/>
                    <a:pt x="1964" y="2442"/>
                    <a:pt x="2039" y="1898"/>
                  </a:cubicBezTo>
                  <a:cubicBezTo>
                    <a:pt x="2083" y="1581"/>
                    <a:pt x="2049" y="1240"/>
                    <a:pt x="1972" y="928"/>
                  </a:cubicBezTo>
                  <a:cubicBezTo>
                    <a:pt x="1898" y="629"/>
                    <a:pt x="1762" y="337"/>
                    <a:pt x="1502" y="151"/>
                  </a:cubicBezTo>
                  <a:cubicBezTo>
                    <a:pt x="1363" y="53"/>
                    <a:pt x="1202" y="0"/>
                    <a:pt x="1039"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a:off x="7378183" y="2700551"/>
              <a:ext cx="74378" cy="106213"/>
            </a:xfrm>
            <a:custGeom>
              <a:rect b="b" l="l" r="r" t="t"/>
              <a:pathLst>
                <a:path extrusionOk="0" h="2976" w="2084">
                  <a:moveTo>
                    <a:pt x="1017" y="1"/>
                  </a:moveTo>
                  <a:cubicBezTo>
                    <a:pt x="893" y="1"/>
                    <a:pt x="770" y="31"/>
                    <a:pt x="656" y="96"/>
                  </a:cubicBezTo>
                  <a:cubicBezTo>
                    <a:pt x="399" y="239"/>
                    <a:pt x="248" y="502"/>
                    <a:pt x="166" y="774"/>
                  </a:cubicBezTo>
                  <a:cubicBezTo>
                    <a:pt x="65" y="1118"/>
                    <a:pt x="1" y="1528"/>
                    <a:pt x="30" y="1887"/>
                  </a:cubicBezTo>
                  <a:cubicBezTo>
                    <a:pt x="43" y="2058"/>
                    <a:pt x="80" y="2223"/>
                    <a:pt x="146" y="2384"/>
                  </a:cubicBezTo>
                  <a:cubicBezTo>
                    <a:pt x="146" y="2384"/>
                    <a:pt x="146" y="2387"/>
                    <a:pt x="146" y="2389"/>
                  </a:cubicBezTo>
                  <a:lnTo>
                    <a:pt x="151" y="2399"/>
                  </a:lnTo>
                  <a:cubicBezTo>
                    <a:pt x="193" y="2525"/>
                    <a:pt x="263" y="2639"/>
                    <a:pt x="354" y="2733"/>
                  </a:cubicBezTo>
                  <a:cubicBezTo>
                    <a:pt x="517" y="2890"/>
                    <a:pt x="736" y="2975"/>
                    <a:pt x="959" y="2975"/>
                  </a:cubicBezTo>
                  <a:cubicBezTo>
                    <a:pt x="990" y="2975"/>
                    <a:pt x="1021" y="2974"/>
                    <a:pt x="1052" y="2970"/>
                  </a:cubicBezTo>
                  <a:cubicBezTo>
                    <a:pt x="1628" y="2914"/>
                    <a:pt x="1989" y="2416"/>
                    <a:pt x="2049" y="1870"/>
                  </a:cubicBezTo>
                  <a:cubicBezTo>
                    <a:pt x="2083" y="1553"/>
                    <a:pt x="2039" y="1212"/>
                    <a:pt x="1955" y="902"/>
                  </a:cubicBezTo>
                  <a:cubicBezTo>
                    <a:pt x="1871" y="603"/>
                    <a:pt x="1727" y="316"/>
                    <a:pt x="1463" y="140"/>
                  </a:cubicBezTo>
                  <a:cubicBezTo>
                    <a:pt x="1327" y="49"/>
                    <a:pt x="1172" y="1"/>
                    <a:pt x="1017"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7053789" y="3911863"/>
              <a:ext cx="157143" cy="705627"/>
            </a:xfrm>
            <a:custGeom>
              <a:rect b="b" l="l" r="r" t="t"/>
              <a:pathLst>
                <a:path extrusionOk="0" h="19771" w="4403">
                  <a:moveTo>
                    <a:pt x="838" y="0"/>
                  </a:moveTo>
                  <a:cubicBezTo>
                    <a:pt x="778" y="0"/>
                    <a:pt x="717" y="34"/>
                    <a:pt x="691" y="110"/>
                  </a:cubicBezTo>
                  <a:lnTo>
                    <a:pt x="693" y="110"/>
                  </a:lnTo>
                  <a:cubicBezTo>
                    <a:pt x="157" y="1703"/>
                    <a:pt x="243" y="3482"/>
                    <a:pt x="162" y="5139"/>
                  </a:cubicBezTo>
                  <a:cubicBezTo>
                    <a:pt x="90" y="6631"/>
                    <a:pt x="1" y="8229"/>
                    <a:pt x="812" y="9548"/>
                  </a:cubicBezTo>
                  <a:cubicBezTo>
                    <a:pt x="829" y="9577"/>
                    <a:pt x="860" y="9592"/>
                    <a:pt x="890" y="9592"/>
                  </a:cubicBezTo>
                  <a:cubicBezTo>
                    <a:pt x="921" y="9592"/>
                    <a:pt x="952" y="9577"/>
                    <a:pt x="970" y="9548"/>
                  </a:cubicBezTo>
                  <a:cubicBezTo>
                    <a:pt x="1262" y="9024"/>
                    <a:pt x="1527" y="8486"/>
                    <a:pt x="1764" y="7935"/>
                  </a:cubicBezTo>
                  <a:lnTo>
                    <a:pt x="1764" y="7935"/>
                  </a:lnTo>
                  <a:cubicBezTo>
                    <a:pt x="1790" y="9896"/>
                    <a:pt x="2101" y="11817"/>
                    <a:pt x="2385" y="13761"/>
                  </a:cubicBezTo>
                  <a:cubicBezTo>
                    <a:pt x="2680" y="15792"/>
                    <a:pt x="3046" y="17823"/>
                    <a:pt x="3979" y="19671"/>
                  </a:cubicBezTo>
                  <a:cubicBezTo>
                    <a:pt x="4015" y="19741"/>
                    <a:pt x="4073" y="19771"/>
                    <a:pt x="4133" y="19771"/>
                  </a:cubicBezTo>
                  <a:cubicBezTo>
                    <a:pt x="4264" y="19771"/>
                    <a:pt x="4403" y="19627"/>
                    <a:pt x="4322" y="19470"/>
                  </a:cubicBezTo>
                  <a:cubicBezTo>
                    <a:pt x="3400" y="17657"/>
                    <a:pt x="3053" y="15651"/>
                    <a:pt x="2749" y="13659"/>
                  </a:cubicBezTo>
                  <a:cubicBezTo>
                    <a:pt x="2420" y="11514"/>
                    <a:pt x="2123" y="9335"/>
                    <a:pt x="2066" y="7160"/>
                  </a:cubicBezTo>
                  <a:cubicBezTo>
                    <a:pt x="2064" y="7067"/>
                    <a:pt x="1992" y="7017"/>
                    <a:pt x="1920" y="7017"/>
                  </a:cubicBezTo>
                  <a:cubicBezTo>
                    <a:pt x="1860" y="7017"/>
                    <a:pt x="1799" y="7051"/>
                    <a:pt x="1774" y="7121"/>
                  </a:cubicBezTo>
                  <a:cubicBezTo>
                    <a:pt x="1525" y="7851"/>
                    <a:pt x="1234" y="8566"/>
                    <a:pt x="904" y="9263"/>
                  </a:cubicBezTo>
                  <a:lnTo>
                    <a:pt x="904" y="9263"/>
                  </a:lnTo>
                  <a:cubicBezTo>
                    <a:pt x="441" y="7895"/>
                    <a:pt x="463" y="6472"/>
                    <a:pt x="542" y="5043"/>
                  </a:cubicBezTo>
                  <a:cubicBezTo>
                    <a:pt x="632" y="3435"/>
                    <a:pt x="622" y="1768"/>
                    <a:pt x="993" y="192"/>
                  </a:cubicBezTo>
                  <a:cubicBezTo>
                    <a:pt x="1019" y="75"/>
                    <a:pt x="929" y="0"/>
                    <a:pt x="838"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7297629" y="3923712"/>
              <a:ext cx="112388" cy="666154"/>
            </a:xfrm>
            <a:custGeom>
              <a:rect b="b" l="l" r="r" t="t"/>
              <a:pathLst>
                <a:path extrusionOk="0" h="18665" w="3149">
                  <a:moveTo>
                    <a:pt x="207" y="0"/>
                  </a:moveTo>
                  <a:cubicBezTo>
                    <a:pt x="105" y="0"/>
                    <a:pt x="0" y="113"/>
                    <a:pt x="58" y="236"/>
                  </a:cubicBezTo>
                  <a:cubicBezTo>
                    <a:pt x="872" y="1985"/>
                    <a:pt x="1441" y="3870"/>
                    <a:pt x="1919" y="5735"/>
                  </a:cubicBezTo>
                  <a:cubicBezTo>
                    <a:pt x="2161" y="6685"/>
                    <a:pt x="2297" y="7650"/>
                    <a:pt x="2413" y="8622"/>
                  </a:cubicBezTo>
                  <a:cubicBezTo>
                    <a:pt x="2442" y="8854"/>
                    <a:pt x="2615" y="9966"/>
                    <a:pt x="2267" y="9966"/>
                  </a:cubicBezTo>
                  <a:cubicBezTo>
                    <a:pt x="2188" y="9966"/>
                    <a:pt x="2083" y="9909"/>
                    <a:pt x="1943" y="9772"/>
                  </a:cubicBezTo>
                  <a:cubicBezTo>
                    <a:pt x="1587" y="9421"/>
                    <a:pt x="1233" y="8879"/>
                    <a:pt x="951" y="8464"/>
                  </a:cubicBezTo>
                  <a:cubicBezTo>
                    <a:pt x="924" y="8424"/>
                    <a:pt x="881" y="8406"/>
                    <a:pt x="838" y="8406"/>
                  </a:cubicBezTo>
                  <a:cubicBezTo>
                    <a:pt x="760" y="8406"/>
                    <a:pt x="683" y="8468"/>
                    <a:pt x="714" y="8563"/>
                  </a:cubicBezTo>
                  <a:cubicBezTo>
                    <a:pt x="1248" y="10173"/>
                    <a:pt x="1681" y="11813"/>
                    <a:pt x="2015" y="13478"/>
                  </a:cubicBezTo>
                  <a:cubicBezTo>
                    <a:pt x="2186" y="14337"/>
                    <a:pt x="2319" y="15202"/>
                    <a:pt x="2416" y="16076"/>
                  </a:cubicBezTo>
                  <a:cubicBezTo>
                    <a:pt x="2505" y="16880"/>
                    <a:pt x="2485" y="17726"/>
                    <a:pt x="2646" y="18515"/>
                  </a:cubicBezTo>
                  <a:cubicBezTo>
                    <a:pt x="2667" y="18620"/>
                    <a:pt x="2738" y="18664"/>
                    <a:pt x="2815" y="18664"/>
                  </a:cubicBezTo>
                  <a:cubicBezTo>
                    <a:pt x="2920" y="18664"/>
                    <a:pt x="3035" y="18583"/>
                    <a:pt x="3049" y="18460"/>
                  </a:cubicBezTo>
                  <a:cubicBezTo>
                    <a:pt x="3148" y="17629"/>
                    <a:pt x="2990" y="16706"/>
                    <a:pt x="2888" y="15875"/>
                  </a:cubicBezTo>
                  <a:cubicBezTo>
                    <a:pt x="2784" y="15029"/>
                    <a:pt x="2646" y="14188"/>
                    <a:pt x="2475" y="13352"/>
                  </a:cubicBezTo>
                  <a:cubicBezTo>
                    <a:pt x="2224" y="12138"/>
                    <a:pt x="1887" y="10944"/>
                    <a:pt x="1467" y="9779"/>
                  </a:cubicBezTo>
                  <a:lnTo>
                    <a:pt x="1467" y="9779"/>
                  </a:lnTo>
                  <a:cubicBezTo>
                    <a:pt x="1697" y="10080"/>
                    <a:pt x="1959" y="10316"/>
                    <a:pt x="2238" y="10316"/>
                  </a:cubicBezTo>
                  <a:cubicBezTo>
                    <a:pt x="2331" y="10316"/>
                    <a:pt x="2426" y="10289"/>
                    <a:pt x="2522" y="10230"/>
                  </a:cubicBezTo>
                  <a:cubicBezTo>
                    <a:pt x="2869" y="10017"/>
                    <a:pt x="2782" y="9542"/>
                    <a:pt x="2777" y="9198"/>
                  </a:cubicBezTo>
                  <a:cubicBezTo>
                    <a:pt x="2762" y="8550"/>
                    <a:pt x="2710" y="7902"/>
                    <a:pt x="2621" y="7259"/>
                  </a:cubicBezTo>
                  <a:cubicBezTo>
                    <a:pt x="2458" y="6015"/>
                    <a:pt x="2248" y="4755"/>
                    <a:pt x="1854" y="3561"/>
                  </a:cubicBezTo>
                  <a:cubicBezTo>
                    <a:pt x="1456" y="2351"/>
                    <a:pt x="922" y="1203"/>
                    <a:pt x="328" y="80"/>
                  </a:cubicBezTo>
                  <a:cubicBezTo>
                    <a:pt x="299" y="23"/>
                    <a:pt x="253" y="0"/>
                    <a:pt x="207"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7548429" y="3976035"/>
              <a:ext cx="94650" cy="627216"/>
            </a:xfrm>
            <a:custGeom>
              <a:rect b="b" l="l" r="r" t="t"/>
              <a:pathLst>
                <a:path extrusionOk="0" h="17574" w="2652">
                  <a:moveTo>
                    <a:pt x="2387" y="1"/>
                  </a:moveTo>
                  <a:cubicBezTo>
                    <a:pt x="2337" y="1"/>
                    <a:pt x="2285" y="23"/>
                    <a:pt x="2249" y="78"/>
                  </a:cubicBezTo>
                  <a:lnTo>
                    <a:pt x="2251" y="78"/>
                  </a:lnTo>
                  <a:cubicBezTo>
                    <a:pt x="856" y="2194"/>
                    <a:pt x="0" y="4796"/>
                    <a:pt x="35" y="7346"/>
                  </a:cubicBezTo>
                  <a:cubicBezTo>
                    <a:pt x="35" y="7429"/>
                    <a:pt x="117" y="7499"/>
                    <a:pt x="195" y="7499"/>
                  </a:cubicBezTo>
                  <a:cubicBezTo>
                    <a:pt x="230" y="7499"/>
                    <a:pt x="264" y="7485"/>
                    <a:pt x="289" y="7453"/>
                  </a:cubicBezTo>
                  <a:cubicBezTo>
                    <a:pt x="648" y="6998"/>
                    <a:pt x="1210" y="6693"/>
                    <a:pt x="1608" y="6258"/>
                  </a:cubicBezTo>
                  <a:cubicBezTo>
                    <a:pt x="1723" y="6133"/>
                    <a:pt x="1831" y="6004"/>
                    <a:pt x="1936" y="5873"/>
                  </a:cubicBezTo>
                  <a:lnTo>
                    <a:pt x="1936" y="5873"/>
                  </a:lnTo>
                  <a:cubicBezTo>
                    <a:pt x="1758" y="6553"/>
                    <a:pt x="1633" y="7251"/>
                    <a:pt x="1497" y="7938"/>
                  </a:cubicBezTo>
                  <a:cubicBezTo>
                    <a:pt x="1291" y="8977"/>
                    <a:pt x="1118" y="10028"/>
                    <a:pt x="1012" y="11084"/>
                  </a:cubicBezTo>
                  <a:cubicBezTo>
                    <a:pt x="903" y="12153"/>
                    <a:pt x="883" y="13222"/>
                    <a:pt x="863" y="14298"/>
                  </a:cubicBezTo>
                  <a:cubicBezTo>
                    <a:pt x="844" y="15330"/>
                    <a:pt x="779" y="16438"/>
                    <a:pt x="950" y="17459"/>
                  </a:cubicBezTo>
                  <a:cubicBezTo>
                    <a:pt x="964" y="17539"/>
                    <a:pt x="1022" y="17574"/>
                    <a:pt x="1085" y="17574"/>
                  </a:cubicBezTo>
                  <a:cubicBezTo>
                    <a:pt x="1168" y="17574"/>
                    <a:pt x="1259" y="17513"/>
                    <a:pt x="1264" y="17417"/>
                  </a:cubicBezTo>
                  <a:cubicBezTo>
                    <a:pt x="1326" y="16351"/>
                    <a:pt x="1210" y="15268"/>
                    <a:pt x="1242" y="14196"/>
                  </a:cubicBezTo>
                  <a:cubicBezTo>
                    <a:pt x="1274" y="13190"/>
                    <a:pt x="1390" y="12185"/>
                    <a:pt x="1499" y="11183"/>
                  </a:cubicBezTo>
                  <a:cubicBezTo>
                    <a:pt x="1615" y="10137"/>
                    <a:pt x="1751" y="9095"/>
                    <a:pt x="1940" y="8059"/>
                  </a:cubicBezTo>
                  <a:cubicBezTo>
                    <a:pt x="2132" y="7000"/>
                    <a:pt x="2447" y="5969"/>
                    <a:pt x="2630" y="4910"/>
                  </a:cubicBezTo>
                  <a:cubicBezTo>
                    <a:pt x="2651" y="4782"/>
                    <a:pt x="2542" y="4674"/>
                    <a:pt x="2434" y="4674"/>
                  </a:cubicBezTo>
                  <a:cubicBezTo>
                    <a:pt x="2379" y="4674"/>
                    <a:pt x="2325" y="4702"/>
                    <a:pt x="2288" y="4769"/>
                  </a:cubicBezTo>
                  <a:cubicBezTo>
                    <a:pt x="2041" y="5224"/>
                    <a:pt x="1724" y="5644"/>
                    <a:pt x="1383" y="6035"/>
                  </a:cubicBezTo>
                  <a:cubicBezTo>
                    <a:pt x="1097" y="6365"/>
                    <a:pt x="752" y="6826"/>
                    <a:pt x="361" y="7084"/>
                  </a:cubicBezTo>
                  <a:lnTo>
                    <a:pt x="361" y="7084"/>
                  </a:lnTo>
                  <a:cubicBezTo>
                    <a:pt x="651" y="4655"/>
                    <a:pt x="1315" y="2388"/>
                    <a:pt x="2536" y="244"/>
                  </a:cubicBezTo>
                  <a:cubicBezTo>
                    <a:pt x="2609" y="116"/>
                    <a:pt x="2501" y="1"/>
                    <a:pt x="2387"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7766500" y="3910542"/>
              <a:ext cx="140690" cy="759376"/>
            </a:xfrm>
            <a:custGeom>
              <a:rect b="b" l="l" r="r" t="t"/>
              <a:pathLst>
                <a:path extrusionOk="0" h="21277" w="3942">
                  <a:moveTo>
                    <a:pt x="3569" y="1"/>
                  </a:moveTo>
                  <a:cubicBezTo>
                    <a:pt x="3494" y="1"/>
                    <a:pt x="3423" y="49"/>
                    <a:pt x="3427" y="147"/>
                  </a:cubicBezTo>
                  <a:cubicBezTo>
                    <a:pt x="3488" y="1587"/>
                    <a:pt x="3451" y="3056"/>
                    <a:pt x="3404" y="4499"/>
                  </a:cubicBezTo>
                  <a:cubicBezTo>
                    <a:pt x="3380" y="5189"/>
                    <a:pt x="3335" y="5879"/>
                    <a:pt x="3271" y="6567"/>
                  </a:cubicBezTo>
                  <a:cubicBezTo>
                    <a:pt x="3224" y="7065"/>
                    <a:pt x="3218" y="7618"/>
                    <a:pt x="3076" y="8115"/>
                  </a:cubicBezTo>
                  <a:lnTo>
                    <a:pt x="3076" y="8115"/>
                  </a:lnTo>
                  <a:cubicBezTo>
                    <a:pt x="2864" y="7579"/>
                    <a:pt x="2657" y="7023"/>
                    <a:pt x="2500" y="6467"/>
                  </a:cubicBezTo>
                  <a:lnTo>
                    <a:pt x="2500" y="6467"/>
                  </a:lnTo>
                  <a:cubicBezTo>
                    <a:pt x="2442" y="6182"/>
                    <a:pt x="2377" y="5899"/>
                    <a:pt x="2303" y="5619"/>
                  </a:cubicBezTo>
                  <a:cubicBezTo>
                    <a:pt x="2290" y="5547"/>
                    <a:pt x="2231" y="5515"/>
                    <a:pt x="2169" y="5515"/>
                  </a:cubicBezTo>
                  <a:cubicBezTo>
                    <a:pt x="2092" y="5515"/>
                    <a:pt x="2011" y="5567"/>
                    <a:pt x="2017" y="5656"/>
                  </a:cubicBezTo>
                  <a:cubicBezTo>
                    <a:pt x="2093" y="7056"/>
                    <a:pt x="2279" y="8447"/>
                    <a:pt x="2284" y="9849"/>
                  </a:cubicBezTo>
                  <a:cubicBezTo>
                    <a:pt x="2291" y="10572"/>
                    <a:pt x="2244" y="11294"/>
                    <a:pt x="2140" y="12007"/>
                  </a:cubicBezTo>
                  <a:cubicBezTo>
                    <a:pt x="2069" y="12475"/>
                    <a:pt x="2008" y="13385"/>
                    <a:pt x="1641" y="13803"/>
                  </a:cubicBezTo>
                  <a:lnTo>
                    <a:pt x="1641" y="13803"/>
                  </a:lnTo>
                  <a:cubicBezTo>
                    <a:pt x="1247" y="13166"/>
                    <a:pt x="978" y="12457"/>
                    <a:pt x="851" y="11715"/>
                  </a:cubicBezTo>
                  <a:cubicBezTo>
                    <a:pt x="830" y="11598"/>
                    <a:pt x="740" y="11547"/>
                    <a:pt x="646" y="11547"/>
                  </a:cubicBezTo>
                  <a:cubicBezTo>
                    <a:pt x="524" y="11547"/>
                    <a:pt x="394" y="11633"/>
                    <a:pt x="391" y="11777"/>
                  </a:cubicBezTo>
                  <a:cubicBezTo>
                    <a:pt x="349" y="13667"/>
                    <a:pt x="243" y="15559"/>
                    <a:pt x="181" y="17449"/>
                  </a:cubicBezTo>
                  <a:cubicBezTo>
                    <a:pt x="159" y="18191"/>
                    <a:pt x="0" y="19062"/>
                    <a:pt x="255" y="19779"/>
                  </a:cubicBezTo>
                  <a:cubicBezTo>
                    <a:pt x="485" y="20425"/>
                    <a:pt x="1029" y="20850"/>
                    <a:pt x="1561" y="21239"/>
                  </a:cubicBezTo>
                  <a:cubicBezTo>
                    <a:pt x="1597" y="21265"/>
                    <a:pt x="1635" y="21277"/>
                    <a:pt x="1671" y="21277"/>
                  </a:cubicBezTo>
                  <a:cubicBezTo>
                    <a:pt x="1837" y="21277"/>
                    <a:pt x="1974" y="21033"/>
                    <a:pt x="1826" y="20895"/>
                  </a:cubicBezTo>
                  <a:cubicBezTo>
                    <a:pt x="1264" y="20371"/>
                    <a:pt x="745" y="19863"/>
                    <a:pt x="710" y="19047"/>
                  </a:cubicBezTo>
                  <a:cubicBezTo>
                    <a:pt x="681" y="18275"/>
                    <a:pt x="745" y="17486"/>
                    <a:pt x="762" y="16714"/>
                  </a:cubicBezTo>
                  <a:cubicBezTo>
                    <a:pt x="790" y="15575"/>
                    <a:pt x="798" y="14434"/>
                    <a:pt x="820" y="13294"/>
                  </a:cubicBezTo>
                  <a:lnTo>
                    <a:pt x="820" y="13294"/>
                  </a:lnTo>
                  <a:cubicBezTo>
                    <a:pt x="969" y="13646"/>
                    <a:pt x="1150" y="13984"/>
                    <a:pt x="1361" y="14305"/>
                  </a:cubicBezTo>
                  <a:cubicBezTo>
                    <a:pt x="1411" y="14385"/>
                    <a:pt x="1497" y="14429"/>
                    <a:pt x="1584" y="14429"/>
                  </a:cubicBezTo>
                  <a:cubicBezTo>
                    <a:pt x="1627" y="14429"/>
                    <a:pt x="1670" y="14418"/>
                    <a:pt x="1710" y="14396"/>
                  </a:cubicBezTo>
                  <a:cubicBezTo>
                    <a:pt x="2264" y="14122"/>
                    <a:pt x="2383" y="13464"/>
                    <a:pt x="2506" y="12912"/>
                  </a:cubicBezTo>
                  <a:cubicBezTo>
                    <a:pt x="2682" y="12130"/>
                    <a:pt x="2786" y="11334"/>
                    <a:pt x="2816" y="10535"/>
                  </a:cubicBezTo>
                  <a:cubicBezTo>
                    <a:pt x="2839" y="9966"/>
                    <a:pt x="2834" y="9392"/>
                    <a:pt x="2801" y="8819"/>
                  </a:cubicBezTo>
                  <a:lnTo>
                    <a:pt x="2801" y="8819"/>
                  </a:lnTo>
                  <a:cubicBezTo>
                    <a:pt x="2806" y="8833"/>
                    <a:pt x="2811" y="8846"/>
                    <a:pt x="2816" y="8860"/>
                  </a:cubicBezTo>
                  <a:cubicBezTo>
                    <a:pt x="2859" y="8980"/>
                    <a:pt x="2964" y="9045"/>
                    <a:pt x="3070" y="9045"/>
                  </a:cubicBezTo>
                  <a:cubicBezTo>
                    <a:pt x="3153" y="9045"/>
                    <a:pt x="3235" y="9006"/>
                    <a:pt x="3291" y="8922"/>
                  </a:cubicBezTo>
                  <a:cubicBezTo>
                    <a:pt x="3612" y="8434"/>
                    <a:pt x="3649" y="7856"/>
                    <a:pt x="3704" y="7291"/>
                  </a:cubicBezTo>
                  <a:cubicBezTo>
                    <a:pt x="3780" y="6500"/>
                    <a:pt x="3830" y="5708"/>
                    <a:pt x="3867" y="4914"/>
                  </a:cubicBezTo>
                  <a:cubicBezTo>
                    <a:pt x="3941" y="3306"/>
                    <a:pt x="3867" y="1748"/>
                    <a:pt x="3733" y="147"/>
                  </a:cubicBezTo>
                  <a:cubicBezTo>
                    <a:pt x="3725" y="50"/>
                    <a:pt x="3645" y="1"/>
                    <a:pt x="3569"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a:off x="7187380" y="4696562"/>
              <a:ext cx="24448" cy="75127"/>
            </a:xfrm>
            <a:custGeom>
              <a:rect b="b" l="l" r="r" t="t"/>
              <a:pathLst>
                <a:path extrusionOk="0" h="2105" w="685">
                  <a:moveTo>
                    <a:pt x="559" y="0"/>
                  </a:moveTo>
                  <a:cubicBezTo>
                    <a:pt x="531" y="0"/>
                    <a:pt x="503" y="10"/>
                    <a:pt x="483" y="32"/>
                  </a:cubicBezTo>
                  <a:cubicBezTo>
                    <a:pt x="268" y="272"/>
                    <a:pt x="164" y="636"/>
                    <a:pt x="100" y="945"/>
                  </a:cubicBezTo>
                  <a:cubicBezTo>
                    <a:pt x="33" y="1274"/>
                    <a:pt x="1" y="1611"/>
                    <a:pt x="3" y="1947"/>
                  </a:cubicBezTo>
                  <a:cubicBezTo>
                    <a:pt x="4" y="2052"/>
                    <a:pt x="85" y="2105"/>
                    <a:pt x="165" y="2105"/>
                  </a:cubicBezTo>
                  <a:cubicBezTo>
                    <a:pt x="246" y="2105"/>
                    <a:pt x="327" y="2052"/>
                    <a:pt x="330" y="1947"/>
                  </a:cubicBezTo>
                  <a:cubicBezTo>
                    <a:pt x="335" y="1635"/>
                    <a:pt x="372" y="1326"/>
                    <a:pt x="446" y="1022"/>
                  </a:cubicBezTo>
                  <a:cubicBezTo>
                    <a:pt x="483" y="871"/>
                    <a:pt x="520" y="715"/>
                    <a:pt x="565" y="567"/>
                  </a:cubicBezTo>
                  <a:cubicBezTo>
                    <a:pt x="612" y="416"/>
                    <a:pt x="659" y="267"/>
                    <a:pt x="676" y="111"/>
                  </a:cubicBezTo>
                  <a:cubicBezTo>
                    <a:pt x="684" y="46"/>
                    <a:pt x="620" y="0"/>
                    <a:pt x="559"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p:cNvSpPr/>
            <p:nvPr/>
          </p:nvSpPr>
          <p:spPr>
            <a:xfrm>
              <a:off x="7223499" y="4711124"/>
              <a:ext cx="24412" cy="71987"/>
            </a:xfrm>
            <a:custGeom>
              <a:rect b="b" l="l" r="r" t="t"/>
              <a:pathLst>
                <a:path extrusionOk="0" h="2017" w="684">
                  <a:moveTo>
                    <a:pt x="492" y="0"/>
                  </a:moveTo>
                  <a:cubicBezTo>
                    <a:pt x="458" y="0"/>
                    <a:pt x="425" y="8"/>
                    <a:pt x="396" y="20"/>
                  </a:cubicBezTo>
                  <a:cubicBezTo>
                    <a:pt x="240" y="87"/>
                    <a:pt x="191" y="307"/>
                    <a:pt x="141" y="451"/>
                  </a:cubicBezTo>
                  <a:cubicBezTo>
                    <a:pt x="92" y="611"/>
                    <a:pt x="57" y="775"/>
                    <a:pt x="42" y="943"/>
                  </a:cubicBezTo>
                  <a:cubicBezTo>
                    <a:pt x="0" y="1257"/>
                    <a:pt x="33" y="1569"/>
                    <a:pt x="99" y="1878"/>
                  </a:cubicBezTo>
                  <a:cubicBezTo>
                    <a:pt x="120" y="1973"/>
                    <a:pt x="201" y="2016"/>
                    <a:pt x="283" y="2016"/>
                  </a:cubicBezTo>
                  <a:cubicBezTo>
                    <a:pt x="385" y="2016"/>
                    <a:pt x="490" y="1948"/>
                    <a:pt x="483" y="1826"/>
                  </a:cubicBezTo>
                  <a:lnTo>
                    <a:pt x="485" y="1823"/>
                  </a:lnTo>
                  <a:cubicBezTo>
                    <a:pt x="473" y="1534"/>
                    <a:pt x="488" y="1242"/>
                    <a:pt x="530" y="955"/>
                  </a:cubicBezTo>
                  <a:cubicBezTo>
                    <a:pt x="545" y="851"/>
                    <a:pt x="579" y="700"/>
                    <a:pt x="602" y="577"/>
                  </a:cubicBezTo>
                  <a:cubicBezTo>
                    <a:pt x="616" y="507"/>
                    <a:pt x="634" y="441"/>
                    <a:pt x="649" y="371"/>
                  </a:cubicBezTo>
                  <a:cubicBezTo>
                    <a:pt x="676" y="267"/>
                    <a:pt x="683" y="183"/>
                    <a:pt x="636" y="82"/>
                  </a:cubicBezTo>
                  <a:cubicBezTo>
                    <a:pt x="609" y="23"/>
                    <a:pt x="551" y="0"/>
                    <a:pt x="492"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7288849" y="4705271"/>
              <a:ext cx="26232" cy="75877"/>
            </a:xfrm>
            <a:custGeom>
              <a:rect b="b" l="l" r="r" t="t"/>
              <a:pathLst>
                <a:path extrusionOk="0" h="2126" w="735">
                  <a:moveTo>
                    <a:pt x="527" y="1"/>
                  </a:moveTo>
                  <a:cubicBezTo>
                    <a:pt x="482" y="1"/>
                    <a:pt x="436" y="17"/>
                    <a:pt x="398" y="55"/>
                  </a:cubicBezTo>
                  <a:cubicBezTo>
                    <a:pt x="275" y="177"/>
                    <a:pt x="215" y="360"/>
                    <a:pt x="166" y="528"/>
                  </a:cubicBezTo>
                  <a:cubicBezTo>
                    <a:pt x="124" y="671"/>
                    <a:pt x="87" y="820"/>
                    <a:pt x="59" y="968"/>
                  </a:cubicBezTo>
                  <a:cubicBezTo>
                    <a:pt x="0" y="1287"/>
                    <a:pt x="0" y="1619"/>
                    <a:pt x="22" y="1940"/>
                  </a:cubicBezTo>
                  <a:cubicBezTo>
                    <a:pt x="31" y="2064"/>
                    <a:pt x="124" y="2126"/>
                    <a:pt x="217" y="2126"/>
                  </a:cubicBezTo>
                  <a:cubicBezTo>
                    <a:pt x="309" y="2126"/>
                    <a:pt x="401" y="2064"/>
                    <a:pt x="406" y="1940"/>
                  </a:cubicBezTo>
                  <a:cubicBezTo>
                    <a:pt x="421" y="1646"/>
                    <a:pt x="475" y="1369"/>
                    <a:pt x="529" y="1082"/>
                  </a:cubicBezTo>
                  <a:cubicBezTo>
                    <a:pt x="554" y="939"/>
                    <a:pt x="589" y="795"/>
                    <a:pt x="628" y="654"/>
                  </a:cubicBezTo>
                  <a:cubicBezTo>
                    <a:pt x="670" y="501"/>
                    <a:pt x="735" y="350"/>
                    <a:pt x="727" y="191"/>
                  </a:cubicBezTo>
                  <a:cubicBezTo>
                    <a:pt x="721" y="81"/>
                    <a:pt x="625" y="1"/>
                    <a:pt x="527"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7751938" y="4704521"/>
              <a:ext cx="33834" cy="64456"/>
            </a:xfrm>
            <a:custGeom>
              <a:rect b="b" l="l" r="r" t="t"/>
              <a:pathLst>
                <a:path extrusionOk="0" h="1806" w="948">
                  <a:moveTo>
                    <a:pt x="193" y="1"/>
                  </a:moveTo>
                  <a:cubicBezTo>
                    <a:pt x="158" y="1"/>
                    <a:pt x="123" y="12"/>
                    <a:pt x="92" y="37"/>
                  </a:cubicBezTo>
                  <a:cubicBezTo>
                    <a:pt x="20" y="91"/>
                    <a:pt x="0" y="190"/>
                    <a:pt x="45" y="269"/>
                  </a:cubicBezTo>
                  <a:cubicBezTo>
                    <a:pt x="77" y="326"/>
                    <a:pt x="99" y="386"/>
                    <a:pt x="131" y="440"/>
                  </a:cubicBezTo>
                  <a:cubicBezTo>
                    <a:pt x="163" y="497"/>
                    <a:pt x="201" y="551"/>
                    <a:pt x="230" y="608"/>
                  </a:cubicBezTo>
                  <a:cubicBezTo>
                    <a:pt x="262" y="665"/>
                    <a:pt x="290" y="725"/>
                    <a:pt x="317" y="784"/>
                  </a:cubicBezTo>
                  <a:cubicBezTo>
                    <a:pt x="332" y="814"/>
                    <a:pt x="347" y="841"/>
                    <a:pt x="359" y="871"/>
                  </a:cubicBezTo>
                  <a:cubicBezTo>
                    <a:pt x="365" y="882"/>
                    <a:pt x="370" y="895"/>
                    <a:pt x="375" y="906"/>
                  </a:cubicBezTo>
                  <a:lnTo>
                    <a:pt x="375" y="906"/>
                  </a:lnTo>
                  <a:cubicBezTo>
                    <a:pt x="375" y="906"/>
                    <a:pt x="375" y="906"/>
                    <a:pt x="375" y="906"/>
                  </a:cubicBezTo>
                  <a:lnTo>
                    <a:pt x="375" y="906"/>
                  </a:lnTo>
                  <a:cubicBezTo>
                    <a:pt x="375" y="906"/>
                    <a:pt x="376" y="910"/>
                    <a:pt x="379" y="918"/>
                  </a:cubicBezTo>
                  <a:cubicBezTo>
                    <a:pt x="428" y="1034"/>
                    <a:pt x="460" y="1155"/>
                    <a:pt x="497" y="1276"/>
                  </a:cubicBezTo>
                  <a:cubicBezTo>
                    <a:pt x="532" y="1392"/>
                    <a:pt x="557" y="1511"/>
                    <a:pt x="574" y="1630"/>
                  </a:cubicBezTo>
                  <a:cubicBezTo>
                    <a:pt x="584" y="1724"/>
                    <a:pt x="646" y="1806"/>
                    <a:pt x="750" y="1806"/>
                  </a:cubicBezTo>
                  <a:cubicBezTo>
                    <a:pt x="846" y="1803"/>
                    <a:pt x="923" y="1726"/>
                    <a:pt x="925" y="1630"/>
                  </a:cubicBezTo>
                  <a:cubicBezTo>
                    <a:pt x="948" y="1343"/>
                    <a:pt x="908" y="1056"/>
                    <a:pt x="814" y="786"/>
                  </a:cubicBezTo>
                  <a:cubicBezTo>
                    <a:pt x="767" y="648"/>
                    <a:pt x="703" y="514"/>
                    <a:pt x="626" y="391"/>
                  </a:cubicBezTo>
                  <a:cubicBezTo>
                    <a:pt x="589" y="334"/>
                    <a:pt x="549" y="277"/>
                    <a:pt x="507" y="222"/>
                  </a:cubicBezTo>
                  <a:cubicBezTo>
                    <a:pt x="453" y="158"/>
                    <a:pt x="394" y="101"/>
                    <a:pt x="327" y="52"/>
                  </a:cubicBezTo>
                  <a:cubicBezTo>
                    <a:pt x="287" y="20"/>
                    <a:pt x="240" y="1"/>
                    <a:pt x="193"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7795445" y="4690138"/>
              <a:ext cx="30872" cy="58317"/>
            </a:xfrm>
            <a:custGeom>
              <a:rect b="b" l="l" r="r" t="t"/>
              <a:pathLst>
                <a:path extrusionOk="0" h="1634" w="865">
                  <a:moveTo>
                    <a:pt x="239" y="0"/>
                  </a:moveTo>
                  <a:cubicBezTo>
                    <a:pt x="155" y="0"/>
                    <a:pt x="67" y="62"/>
                    <a:pt x="43" y="143"/>
                  </a:cubicBezTo>
                  <a:cubicBezTo>
                    <a:pt x="1" y="277"/>
                    <a:pt x="13" y="410"/>
                    <a:pt x="48" y="544"/>
                  </a:cubicBezTo>
                  <a:cubicBezTo>
                    <a:pt x="73" y="658"/>
                    <a:pt x="105" y="769"/>
                    <a:pt x="147" y="878"/>
                  </a:cubicBezTo>
                  <a:cubicBezTo>
                    <a:pt x="236" y="1103"/>
                    <a:pt x="337" y="1321"/>
                    <a:pt x="456" y="1531"/>
                  </a:cubicBezTo>
                  <a:cubicBezTo>
                    <a:pt x="496" y="1597"/>
                    <a:pt x="565" y="1633"/>
                    <a:pt x="637" y="1633"/>
                  </a:cubicBezTo>
                  <a:cubicBezTo>
                    <a:pt x="673" y="1633"/>
                    <a:pt x="709" y="1624"/>
                    <a:pt x="743" y="1605"/>
                  </a:cubicBezTo>
                  <a:cubicBezTo>
                    <a:pt x="847" y="1538"/>
                    <a:pt x="864" y="1427"/>
                    <a:pt x="817" y="1318"/>
                  </a:cubicBezTo>
                  <a:lnTo>
                    <a:pt x="817" y="1318"/>
                  </a:lnTo>
                  <a:lnTo>
                    <a:pt x="815" y="1320"/>
                  </a:lnTo>
                  <a:lnTo>
                    <a:pt x="815" y="1320"/>
                  </a:lnTo>
                  <a:cubicBezTo>
                    <a:pt x="810" y="1307"/>
                    <a:pt x="796" y="1271"/>
                    <a:pt x="792" y="1266"/>
                  </a:cubicBezTo>
                  <a:cubicBezTo>
                    <a:pt x="782" y="1239"/>
                    <a:pt x="770" y="1212"/>
                    <a:pt x="760" y="1184"/>
                  </a:cubicBezTo>
                  <a:cubicBezTo>
                    <a:pt x="743" y="1135"/>
                    <a:pt x="723" y="1086"/>
                    <a:pt x="708" y="1036"/>
                  </a:cubicBezTo>
                  <a:cubicBezTo>
                    <a:pt x="671" y="932"/>
                    <a:pt x="641" y="831"/>
                    <a:pt x="614" y="724"/>
                  </a:cubicBezTo>
                  <a:cubicBezTo>
                    <a:pt x="587" y="620"/>
                    <a:pt x="552" y="517"/>
                    <a:pt x="528" y="413"/>
                  </a:cubicBezTo>
                  <a:cubicBezTo>
                    <a:pt x="520" y="383"/>
                    <a:pt x="513" y="353"/>
                    <a:pt x="503" y="324"/>
                  </a:cubicBezTo>
                  <a:lnTo>
                    <a:pt x="478" y="267"/>
                  </a:lnTo>
                  <a:lnTo>
                    <a:pt x="478" y="267"/>
                  </a:lnTo>
                  <a:cubicBezTo>
                    <a:pt x="483" y="277"/>
                    <a:pt x="485" y="283"/>
                    <a:pt x="486" y="283"/>
                  </a:cubicBezTo>
                  <a:cubicBezTo>
                    <a:pt x="486" y="283"/>
                    <a:pt x="483" y="276"/>
                    <a:pt x="478" y="262"/>
                  </a:cubicBezTo>
                  <a:cubicBezTo>
                    <a:pt x="466" y="222"/>
                    <a:pt x="449" y="185"/>
                    <a:pt x="429" y="148"/>
                  </a:cubicBezTo>
                  <a:cubicBezTo>
                    <a:pt x="409" y="116"/>
                    <a:pt x="382" y="89"/>
                    <a:pt x="359" y="59"/>
                  </a:cubicBezTo>
                  <a:cubicBezTo>
                    <a:pt x="327" y="18"/>
                    <a:pt x="283" y="0"/>
                    <a:pt x="239"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8013802" y="4628250"/>
              <a:ext cx="52643" cy="59816"/>
            </a:xfrm>
            <a:custGeom>
              <a:rect b="b" l="l" r="r" t="t"/>
              <a:pathLst>
                <a:path extrusionOk="0" h="1676" w="1475">
                  <a:moveTo>
                    <a:pt x="195" y="1"/>
                  </a:moveTo>
                  <a:cubicBezTo>
                    <a:pt x="146" y="1"/>
                    <a:pt x="95" y="22"/>
                    <a:pt x="62" y="54"/>
                  </a:cubicBezTo>
                  <a:cubicBezTo>
                    <a:pt x="3" y="116"/>
                    <a:pt x="1" y="200"/>
                    <a:pt x="35" y="271"/>
                  </a:cubicBezTo>
                  <a:cubicBezTo>
                    <a:pt x="154" y="534"/>
                    <a:pt x="344" y="761"/>
                    <a:pt x="530" y="979"/>
                  </a:cubicBezTo>
                  <a:lnTo>
                    <a:pt x="1072" y="1612"/>
                  </a:lnTo>
                  <a:cubicBezTo>
                    <a:pt x="1108" y="1655"/>
                    <a:pt x="1166" y="1675"/>
                    <a:pt x="1225" y="1675"/>
                  </a:cubicBezTo>
                  <a:cubicBezTo>
                    <a:pt x="1286" y="1675"/>
                    <a:pt x="1347" y="1654"/>
                    <a:pt x="1386" y="1612"/>
                  </a:cubicBezTo>
                  <a:cubicBezTo>
                    <a:pt x="1475" y="1513"/>
                    <a:pt x="1463" y="1395"/>
                    <a:pt x="1386" y="1298"/>
                  </a:cubicBezTo>
                  <a:lnTo>
                    <a:pt x="1383" y="1298"/>
                  </a:lnTo>
                  <a:lnTo>
                    <a:pt x="871" y="638"/>
                  </a:lnTo>
                  <a:cubicBezTo>
                    <a:pt x="787" y="531"/>
                    <a:pt x="703" y="427"/>
                    <a:pt x="614" y="326"/>
                  </a:cubicBezTo>
                  <a:cubicBezTo>
                    <a:pt x="513" y="215"/>
                    <a:pt x="401" y="113"/>
                    <a:pt x="278" y="27"/>
                  </a:cubicBezTo>
                  <a:cubicBezTo>
                    <a:pt x="254" y="9"/>
                    <a:pt x="225" y="1"/>
                    <a:pt x="195"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8031362" y="4594700"/>
              <a:ext cx="50644" cy="74592"/>
            </a:xfrm>
            <a:custGeom>
              <a:rect b="b" l="l" r="r" t="t"/>
              <a:pathLst>
                <a:path extrusionOk="0" h="2090" w="1419">
                  <a:moveTo>
                    <a:pt x="202" y="1"/>
                  </a:moveTo>
                  <a:cubicBezTo>
                    <a:pt x="166" y="1"/>
                    <a:pt x="130" y="12"/>
                    <a:pt x="97" y="39"/>
                  </a:cubicBezTo>
                  <a:cubicBezTo>
                    <a:pt x="23" y="96"/>
                    <a:pt x="1" y="197"/>
                    <a:pt x="48" y="279"/>
                  </a:cubicBezTo>
                  <a:cubicBezTo>
                    <a:pt x="221" y="566"/>
                    <a:pt x="416" y="840"/>
                    <a:pt x="597" y="1122"/>
                  </a:cubicBezTo>
                  <a:cubicBezTo>
                    <a:pt x="775" y="1404"/>
                    <a:pt x="936" y="1699"/>
                    <a:pt x="1079" y="2003"/>
                  </a:cubicBezTo>
                  <a:cubicBezTo>
                    <a:pt x="1107" y="2064"/>
                    <a:pt x="1156" y="2090"/>
                    <a:pt x="1208" y="2090"/>
                  </a:cubicBezTo>
                  <a:cubicBezTo>
                    <a:pt x="1309" y="2090"/>
                    <a:pt x="1418" y="1992"/>
                    <a:pt x="1389" y="1874"/>
                  </a:cubicBezTo>
                  <a:lnTo>
                    <a:pt x="1389" y="1872"/>
                  </a:lnTo>
                  <a:cubicBezTo>
                    <a:pt x="1302" y="1528"/>
                    <a:pt x="1173" y="1194"/>
                    <a:pt x="1005" y="882"/>
                  </a:cubicBezTo>
                  <a:cubicBezTo>
                    <a:pt x="839" y="573"/>
                    <a:pt x="617" y="271"/>
                    <a:pt x="340" y="54"/>
                  </a:cubicBezTo>
                  <a:cubicBezTo>
                    <a:pt x="299" y="21"/>
                    <a:pt x="251" y="1"/>
                    <a:pt x="202"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p:nvPr/>
          </p:nvSpPr>
          <p:spPr>
            <a:xfrm>
              <a:off x="6926837" y="4587027"/>
              <a:ext cx="53785" cy="77947"/>
            </a:xfrm>
            <a:custGeom>
              <a:rect b="b" l="l" r="r" t="t"/>
              <a:pathLst>
                <a:path extrusionOk="0" h="2184" w="1507">
                  <a:moveTo>
                    <a:pt x="1382" y="1"/>
                  </a:moveTo>
                  <a:cubicBezTo>
                    <a:pt x="1374" y="1"/>
                    <a:pt x="1366" y="2"/>
                    <a:pt x="1359" y="4"/>
                  </a:cubicBezTo>
                  <a:cubicBezTo>
                    <a:pt x="948" y="130"/>
                    <a:pt x="626" y="486"/>
                    <a:pt x="391" y="825"/>
                  </a:cubicBezTo>
                  <a:cubicBezTo>
                    <a:pt x="151" y="1174"/>
                    <a:pt x="0" y="1572"/>
                    <a:pt x="20" y="2000"/>
                  </a:cubicBezTo>
                  <a:cubicBezTo>
                    <a:pt x="25" y="2123"/>
                    <a:pt x="115" y="2183"/>
                    <a:pt x="206" y="2183"/>
                  </a:cubicBezTo>
                  <a:cubicBezTo>
                    <a:pt x="297" y="2183"/>
                    <a:pt x="390" y="2122"/>
                    <a:pt x="399" y="2000"/>
                  </a:cubicBezTo>
                  <a:lnTo>
                    <a:pt x="399" y="2003"/>
                  </a:lnTo>
                  <a:cubicBezTo>
                    <a:pt x="423" y="1654"/>
                    <a:pt x="599" y="1325"/>
                    <a:pt x="807" y="1053"/>
                  </a:cubicBezTo>
                  <a:cubicBezTo>
                    <a:pt x="1034" y="756"/>
                    <a:pt x="1339" y="484"/>
                    <a:pt x="1482" y="128"/>
                  </a:cubicBezTo>
                  <a:cubicBezTo>
                    <a:pt x="1506" y="64"/>
                    <a:pt x="1443" y="1"/>
                    <a:pt x="1382"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a:off x="6976090" y="4621397"/>
              <a:ext cx="58817" cy="53285"/>
            </a:xfrm>
            <a:custGeom>
              <a:rect b="b" l="l" r="r" t="t"/>
              <a:pathLst>
                <a:path extrusionOk="0" h="1493" w="1648">
                  <a:moveTo>
                    <a:pt x="1539" y="1"/>
                  </a:moveTo>
                  <a:cubicBezTo>
                    <a:pt x="1529" y="1"/>
                    <a:pt x="1518" y="2"/>
                    <a:pt x="1507" y="6"/>
                  </a:cubicBezTo>
                  <a:cubicBezTo>
                    <a:pt x="1366" y="53"/>
                    <a:pt x="1243" y="139"/>
                    <a:pt x="1107" y="201"/>
                  </a:cubicBezTo>
                  <a:cubicBezTo>
                    <a:pt x="1042" y="228"/>
                    <a:pt x="988" y="275"/>
                    <a:pt x="928" y="308"/>
                  </a:cubicBezTo>
                  <a:cubicBezTo>
                    <a:pt x="894" y="325"/>
                    <a:pt x="862" y="342"/>
                    <a:pt x="832" y="360"/>
                  </a:cubicBezTo>
                  <a:cubicBezTo>
                    <a:pt x="792" y="389"/>
                    <a:pt x="753" y="421"/>
                    <a:pt x="713" y="451"/>
                  </a:cubicBezTo>
                  <a:cubicBezTo>
                    <a:pt x="483" y="629"/>
                    <a:pt x="288" y="857"/>
                    <a:pt x="102" y="1079"/>
                  </a:cubicBezTo>
                  <a:cubicBezTo>
                    <a:pt x="23" y="1178"/>
                    <a:pt x="1" y="1327"/>
                    <a:pt x="102" y="1423"/>
                  </a:cubicBezTo>
                  <a:cubicBezTo>
                    <a:pt x="150" y="1466"/>
                    <a:pt x="219" y="1492"/>
                    <a:pt x="285" y="1492"/>
                  </a:cubicBezTo>
                  <a:cubicBezTo>
                    <a:pt x="345" y="1492"/>
                    <a:pt x="404" y="1471"/>
                    <a:pt x="446" y="1423"/>
                  </a:cubicBezTo>
                  <a:cubicBezTo>
                    <a:pt x="632" y="1206"/>
                    <a:pt x="842" y="1013"/>
                    <a:pt x="1035" y="805"/>
                  </a:cubicBezTo>
                  <a:cubicBezTo>
                    <a:pt x="1090" y="747"/>
                    <a:pt x="1141" y="687"/>
                    <a:pt x="1189" y="625"/>
                  </a:cubicBezTo>
                  <a:lnTo>
                    <a:pt x="1189" y="625"/>
                  </a:lnTo>
                  <a:cubicBezTo>
                    <a:pt x="1189" y="625"/>
                    <a:pt x="1188" y="626"/>
                    <a:pt x="1188" y="626"/>
                  </a:cubicBezTo>
                  <a:cubicBezTo>
                    <a:pt x="1188" y="626"/>
                    <a:pt x="1190" y="624"/>
                    <a:pt x="1193" y="619"/>
                  </a:cubicBezTo>
                  <a:lnTo>
                    <a:pt x="1193" y="619"/>
                  </a:lnTo>
                  <a:cubicBezTo>
                    <a:pt x="1192" y="621"/>
                    <a:pt x="1190" y="623"/>
                    <a:pt x="1189" y="625"/>
                  </a:cubicBezTo>
                  <a:lnTo>
                    <a:pt x="1189" y="625"/>
                  </a:lnTo>
                  <a:cubicBezTo>
                    <a:pt x="1191" y="621"/>
                    <a:pt x="1198" y="612"/>
                    <a:pt x="1201" y="609"/>
                  </a:cubicBezTo>
                  <a:lnTo>
                    <a:pt x="1238" y="570"/>
                  </a:lnTo>
                  <a:cubicBezTo>
                    <a:pt x="1267" y="540"/>
                    <a:pt x="1295" y="508"/>
                    <a:pt x="1319" y="476"/>
                  </a:cubicBezTo>
                  <a:cubicBezTo>
                    <a:pt x="1406" y="365"/>
                    <a:pt x="1515" y="278"/>
                    <a:pt x="1601" y="167"/>
                  </a:cubicBezTo>
                  <a:cubicBezTo>
                    <a:pt x="1648" y="107"/>
                    <a:pt x="1617" y="1"/>
                    <a:pt x="1539"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41"/>
          <p:cNvSpPr txBox="1"/>
          <p:nvPr>
            <p:ph type="ctrTitle"/>
          </p:nvPr>
        </p:nvSpPr>
        <p:spPr>
          <a:xfrm>
            <a:off x="1606118" y="669555"/>
            <a:ext cx="4284000" cy="99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a:t>
            </a:r>
            <a:r>
              <a:rPr lang="en">
                <a:solidFill>
                  <a:schemeClr val="lt2"/>
                </a:solidFill>
              </a:rPr>
              <a:t>you</a:t>
            </a:r>
            <a:endParaRPr>
              <a:solidFill>
                <a:schemeClr val="lt2"/>
              </a:solidFill>
            </a:endParaRPr>
          </a:p>
        </p:txBody>
      </p:sp>
      <p:sp>
        <p:nvSpPr>
          <p:cNvPr id="1323" name="Google Shape;1323;p41"/>
          <p:cNvSpPr txBox="1"/>
          <p:nvPr>
            <p:ph idx="1" type="subTitle"/>
          </p:nvPr>
        </p:nvSpPr>
        <p:spPr>
          <a:xfrm>
            <a:off x="1606118" y="1677612"/>
            <a:ext cx="3786300" cy="132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 you have any questions?</a:t>
            </a:r>
            <a:endParaRPr/>
          </a:p>
          <a:p>
            <a:pPr indent="0" lvl="0" marL="0" rtl="0" algn="l">
              <a:spcBef>
                <a:spcPts val="1000"/>
              </a:spcBef>
              <a:spcAft>
                <a:spcPts val="0"/>
              </a:spcAft>
              <a:buNone/>
            </a:pPr>
            <a:r>
              <a:t/>
            </a:r>
            <a:endParaRPr/>
          </a:p>
        </p:txBody>
      </p:sp>
      <p:sp>
        <p:nvSpPr>
          <p:cNvPr id="1324" name="Google Shape;1324;p41"/>
          <p:cNvSpPr txBox="1"/>
          <p:nvPr/>
        </p:nvSpPr>
        <p:spPr>
          <a:xfrm>
            <a:off x="1606118" y="4207301"/>
            <a:ext cx="5071800" cy="2664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000">
                <a:solidFill>
                  <a:schemeClr val="dk2"/>
                </a:solidFill>
                <a:latin typeface="Fira Sans"/>
                <a:ea typeface="Fira Sans"/>
                <a:cs typeface="Fira Sans"/>
                <a:sym typeface="Fira Sans"/>
              </a:rPr>
              <a:t>Please keep this slide for attribution</a:t>
            </a:r>
            <a:endParaRPr sz="1000">
              <a:solidFill>
                <a:schemeClr val="dk2"/>
              </a:solidFill>
              <a:latin typeface="Fira Sans"/>
              <a:ea typeface="Fira Sans"/>
              <a:cs typeface="Fira Sans"/>
              <a:sym typeface="Fira Sans"/>
            </a:endParaRPr>
          </a:p>
        </p:txBody>
      </p:sp>
      <p:cxnSp>
        <p:nvCxnSpPr>
          <p:cNvPr id="1325" name="Google Shape;1325;p41"/>
          <p:cNvCxnSpPr/>
          <p:nvPr/>
        </p:nvCxnSpPr>
        <p:spPr>
          <a:xfrm>
            <a:off x="1606118" y="3564325"/>
            <a:ext cx="2623200" cy="0"/>
          </a:xfrm>
          <a:prstGeom prst="straightConnector1">
            <a:avLst/>
          </a:prstGeom>
          <a:noFill/>
          <a:ln cap="flat" cmpd="sng" w="19050">
            <a:solidFill>
              <a:schemeClr val="dk2"/>
            </a:solidFill>
            <a:prstDash val="solid"/>
            <a:round/>
            <a:headEnd len="med" w="med" type="none"/>
            <a:tailEnd len="med" w="med" type="none"/>
          </a:ln>
        </p:spPr>
      </p:cxnSp>
      <p:grpSp>
        <p:nvGrpSpPr>
          <p:cNvPr id="1326" name="Google Shape;1326;p41"/>
          <p:cNvGrpSpPr/>
          <p:nvPr/>
        </p:nvGrpSpPr>
        <p:grpSpPr>
          <a:xfrm>
            <a:off x="6358375" y="1487875"/>
            <a:ext cx="1179507" cy="3425950"/>
            <a:chOff x="7714025" y="1293225"/>
            <a:chExt cx="1179507" cy="3425950"/>
          </a:xfrm>
        </p:grpSpPr>
        <p:sp>
          <p:nvSpPr>
            <p:cNvPr id="1327" name="Google Shape;1327;p41"/>
            <p:cNvSpPr/>
            <p:nvPr/>
          </p:nvSpPr>
          <p:spPr>
            <a:xfrm>
              <a:off x="7954684" y="2588517"/>
              <a:ext cx="541954" cy="165589"/>
            </a:xfrm>
            <a:custGeom>
              <a:rect b="b" l="l" r="r" t="t"/>
              <a:pathLst>
                <a:path extrusionOk="0" h="2250" w="7364">
                  <a:moveTo>
                    <a:pt x="5561" y="0"/>
                  </a:moveTo>
                  <a:cubicBezTo>
                    <a:pt x="3882" y="0"/>
                    <a:pt x="1201" y="233"/>
                    <a:pt x="703" y="378"/>
                  </a:cubicBezTo>
                  <a:cubicBezTo>
                    <a:pt x="1" y="584"/>
                    <a:pt x="35" y="1097"/>
                    <a:pt x="35" y="1097"/>
                  </a:cubicBezTo>
                  <a:cubicBezTo>
                    <a:pt x="80" y="1755"/>
                    <a:pt x="2932" y="2250"/>
                    <a:pt x="4380" y="2250"/>
                  </a:cubicBezTo>
                  <a:cubicBezTo>
                    <a:pt x="4552" y="2250"/>
                    <a:pt x="4704" y="2243"/>
                    <a:pt x="4829" y="2228"/>
                  </a:cubicBezTo>
                  <a:cubicBezTo>
                    <a:pt x="6011" y="2091"/>
                    <a:pt x="7363" y="482"/>
                    <a:pt x="6901" y="139"/>
                  </a:cubicBezTo>
                  <a:cubicBezTo>
                    <a:pt x="6767" y="39"/>
                    <a:pt x="6248" y="0"/>
                    <a:pt x="5561" y="0"/>
                  </a:cubicBezTo>
                  <a:close/>
                </a:path>
              </a:pathLst>
            </a:custGeom>
            <a:solidFill>
              <a:srgbClr val="863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1"/>
            <p:cNvSpPr/>
            <p:nvPr/>
          </p:nvSpPr>
          <p:spPr>
            <a:xfrm>
              <a:off x="7982798" y="2023741"/>
              <a:ext cx="487420" cy="696577"/>
            </a:xfrm>
            <a:custGeom>
              <a:rect b="b" l="l" r="r" t="t"/>
              <a:pathLst>
                <a:path extrusionOk="0" h="9465" w="6623">
                  <a:moveTo>
                    <a:pt x="6622" y="0"/>
                  </a:moveTo>
                  <a:lnTo>
                    <a:pt x="0" y="821"/>
                  </a:lnTo>
                  <a:cubicBezTo>
                    <a:pt x="0" y="821"/>
                    <a:pt x="229" y="8767"/>
                    <a:pt x="184" y="9039"/>
                  </a:cubicBezTo>
                  <a:cubicBezTo>
                    <a:pt x="148" y="9252"/>
                    <a:pt x="3763" y="9464"/>
                    <a:pt x="5389" y="9464"/>
                  </a:cubicBezTo>
                  <a:cubicBezTo>
                    <a:pt x="5860" y="9464"/>
                    <a:pt x="6165" y="9447"/>
                    <a:pt x="6165" y="9406"/>
                  </a:cubicBezTo>
                  <a:cubicBezTo>
                    <a:pt x="6165" y="9223"/>
                    <a:pt x="6622" y="0"/>
                    <a:pt x="6622" y="0"/>
                  </a:cubicBezTo>
                  <a:close/>
                </a:path>
              </a:pathLst>
            </a:custGeom>
            <a:solidFill>
              <a:srgbClr val="60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1"/>
            <p:cNvSpPr/>
            <p:nvPr/>
          </p:nvSpPr>
          <p:spPr>
            <a:xfrm>
              <a:off x="7862689" y="1293225"/>
              <a:ext cx="201650" cy="507953"/>
            </a:xfrm>
            <a:custGeom>
              <a:rect b="b" l="l" r="r" t="t"/>
              <a:pathLst>
                <a:path extrusionOk="0" h="6902" w="2740">
                  <a:moveTo>
                    <a:pt x="702" y="0"/>
                  </a:moveTo>
                  <a:cubicBezTo>
                    <a:pt x="697" y="0"/>
                    <a:pt x="691" y="0"/>
                    <a:pt x="686" y="1"/>
                  </a:cubicBezTo>
                  <a:cubicBezTo>
                    <a:pt x="1" y="70"/>
                    <a:pt x="14" y="3721"/>
                    <a:pt x="104" y="4452"/>
                  </a:cubicBezTo>
                  <a:cubicBezTo>
                    <a:pt x="224" y="5428"/>
                    <a:pt x="599" y="6901"/>
                    <a:pt x="599" y="6901"/>
                  </a:cubicBezTo>
                  <a:lnTo>
                    <a:pt x="2740" y="4195"/>
                  </a:lnTo>
                  <a:cubicBezTo>
                    <a:pt x="2740" y="4195"/>
                    <a:pt x="1392" y="0"/>
                    <a:pt x="702" y="0"/>
                  </a:cubicBezTo>
                  <a:close/>
                </a:path>
              </a:pathLst>
            </a:custGeom>
            <a:solidFill>
              <a:srgbClr val="60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1"/>
            <p:cNvSpPr/>
            <p:nvPr/>
          </p:nvSpPr>
          <p:spPr>
            <a:xfrm>
              <a:off x="8402002" y="1294108"/>
              <a:ext cx="221521" cy="442748"/>
            </a:xfrm>
            <a:custGeom>
              <a:rect b="b" l="l" r="r" t="t"/>
              <a:pathLst>
                <a:path extrusionOk="0" h="6016" w="3010">
                  <a:moveTo>
                    <a:pt x="2144" y="1"/>
                  </a:moveTo>
                  <a:cubicBezTo>
                    <a:pt x="2132" y="1"/>
                    <a:pt x="2120" y="2"/>
                    <a:pt x="2107" y="6"/>
                  </a:cubicBezTo>
                  <a:cubicBezTo>
                    <a:pt x="1712" y="109"/>
                    <a:pt x="1" y="4440"/>
                    <a:pt x="1" y="4440"/>
                  </a:cubicBezTo>
                  <a:lnTo>
                    <a:pt x="2209" y="6016"/>
                  </a:lnTo>
                  <a:cubicBezTo>
                    <a:pt x="2209" y="6016"/>
                    <a:pt x="2692" y="4543"/>
                    <a:pt x="2860" y="2950"/>
                  </a:cubicBezTo>
                  <a:cubicBezTo>
                    <a:pt x="3010" y="1541"/>
                    <a:pt x="2532" y="1"/>
                    <a:pt x="2144" y="1"/>
                  </a:cubicBezTo>
                  <a:close/>
                </a:path>
              </a:pathLst>
            </a:custGeom>
            <a:solidFill>
              <a:srgbClr val="60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1"/>
            <p:cNvSpPr/>
            <p:nvPr/>
          </p:nvSpPr>
          <p:spPr>
            <a:xfrm>
              <a:off x="7864382" y="1393316"/>
              <a:ext cx="115103" cy="407790"/>
            </a:xfrm>
            <a:custGeom>
              <a:rect b="b" l="l" r="r" t="t"/>
              <a:pathLst>
                <a:path extrusionOk="0" h="5541" w="1564">
                  <a:moveTo>
                    <a:pt x="1473" y="3606"/>
                  </a:moveTo>
                  <a:cubicBezTo>
                    <a:pt x="1405" y="3153"/>
                    <a:pt x="1314" y="2712"/>
                    <a:pt x="1168" y="2277"/>
                  </a:cubicBezTo>
                  <a:cubicBezTo>
                    <a:pt x="1042" y="1899"/>
                    <a:pt x="898" y="1523"/>
                    <a:pt x="754" y="1151"/>
                  </a:cubicBezTo>
                  <a:cubicBezTo>
                    <a:pt x="629" y="832"/>
                    <a:pt x="484" y="519"/>
                    <a:pt x="300" y="230"/>
                  </a:cubicBezTo>
                  <a:cubicBezTo>
                    <a:pt x="251" y="153"/>
                    <a:pt x="197" y="76"/>
                    <a:pt x="140" y="1"/>
                  </a:cubicBezTo>
                  <a:cubicBezTo>
                    <a:pt x="1" y="1140"/>
                    <a:pt x="26" y="2651"/>
                    <a:pt x="81" y="3092"/>
                  </a:cubicBezTo>
                  <a:cubicBezTo>
                    <a:pt x="201" y="4068"/>
                    <a:pt x="576" y="5540"/>
                    <a:pt x="576" y="5540"/>
                  </a:cubicBezTo>
                  <a:lnTo>
                    <a:pt x="1564" y="4293"/>
                  </a:lnTo>
                  <a:cubicBezTo>
                    <a:pt x="1536" y="4064"/>
                    <a:pt x="1509" y="3834"/>
                    <a:pt x="1473" y="3606"/>
                  </a:cubicBezTo>
                  <a:close/>
                </a:path>
              </a:pathLst>
            </a:custGeom>
            <a:gradFill>
              <a:gsLst>
                <a:gs pos="0">
                  <a:schemeClr val="accent1"/>
                </a:gs>
                <a:gs pos="100000">
                  <a:schemeClr val="accent6"/>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1"/>
            <p:cNvSpPr/>
            <p:nvPr/>
          </p:nvSpPr>
          <p:spPr>
            <a:xfrm>
              <a:off x="8484208" y="1390004"/>
              <a:ext cx="132765" cy="346780"/>
            </a:xfrm>
            <a:custGeom>
              <a:rect b="b" l="l" r="r" t="t"/>
              <a:pathLst>
                <a:path extrusionOk="0" h="4712" w="1804">
                  <a:moveTo>
                    <a:pt x="1403" y="336"/>
                  </a:moveTo>
                  <a:cubicBezTo>
                    <a:pt x="955" y="961"/>
                    <a:pt x="676" y="1701"/>
                    <a:pt x="423" y="2423"/>
                  </a:cubicBezTo>
                  <a:cubicBezTo>
                    <a:pt x="288" y="2809"/>
                    <a:pt x="171" y="3203"/>
                    <a:pt x="72" y="3602"/>
                  </a:cubicBezTo>
                  <a:cubicBezTo>
                    <a:pt x="46" y="3712"/>
                    <a:pt x="23" y="3823"/>
                    <a:pt x="1" y="3933"/>
                  </a:cubicBezTo>
                  <a:lnTo>
                    <a:pt x="1093" y="4711"/>
                  </a:lnTo>
                  <a:cubicBezTo>
                    <a:pt x="1093" y="4711"/>
                    <a:pt x="1575" y="3240"/>
                    <a:pt x="1743" y="1647"/>
                  </a:cubicBezTo>
                  <a:cubicBezTo>
                    <a:pt x="1803" y="1082"/>
                    <a:pt x="1762" y="499"/>
                    <a:pt x="1667" y="0"/>
                  </a:cubicBezTo>
                  <a:cubicBezTo>
                    <a:pt x="1576" y="110"/>
                    <a:pt x="1487" y="222"/>
                    <a:pt x="1403" y="336"/>
                  </a:cubicBezTo>
                  <a:close/>
                </a:path>
              </a:pathLst>
            </a:custGeom>
            <a:gradFill>
              <a:gsLst>
                <a:gs pos="0">
                  <a:schemeClr val="accent1"/>
                </a:gs>
                <a:gs pos="100000">
                  <a:schemeClr val="accent6"/>
                </a:gs>
              </a:gsLst>
              <a:path path="circle">
                <a:fillToRect r="100%" t="100%"/>
              </a:path>
              <a:tileRect b="-100%" l="-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1"/>
            <p:cNvSpPr/>
            <p:nvPr/>
          </p:nvSpPr>
          <p:spPr>
            <a:xfrm>
              <a:off x="7868650" y="1553314"/>
              <a:ext cx="746033" cy="458644"/>
            </a:xfrm>
            <a:custGeom>
              <a:rect b="b" l="l" r="r" t="t"/>
              <a:pathLst>
                <a:path extrusionOk="0" h="6232" w="10137">
                  <a:moveTo>
                    <a:pt x="5000" y="1"/>
                  </a:moveTo>
                  <a:cubicBezTo>
                    <a:pt x="4065" y="1"/>
                    <a:pt x="3135" y="204"/>
                    <a:pt x="2306" y="638"/>
                  </a:cubicBezTo>
                  <a:cubicBezTo>
                    <a:pt x="913" y="1370"/>
                    <a:pt x="343" y="2100"/>
                    <a:pt x="297" y="2397"/>
                  </a:cubicBezTo>
                  <a:cubicBezTo>
                    <a:pt x="250" y="2693"/>
                    <a:pt x="0" y="5730"/>
                    <a:pt x="46" y="5912"/>
                  </a:cubicBezTo>
                  <a:cubicBezTo>
                    <a:pt x="91" y="6095"/>
                    <a:pt x="8949" y="6232"/>
                    <a:pt x="8949" y="6232"/>
                  </a:cubicBezTo>
                  <a:cubicBezTo>
                    <a:pt x="8949" y="6232"/>
                    <a:pt x="10136" y="5821"/>
                    <a:pt x="10136" y="5753"/>
                  </a:cubicBezTo>
                  <a:cubicBezTo>
                    <a:pt x="10136" y="5686"/>
                    <a:pt x="9816" y="2580"/>
                    <a:pt x="9657" y="2101"/>
                  </a:cubicBezTo>
                  <a:cubicBezTo>
                    <a:pt x="9450" y="1479"/>
                    <a:pt x="8580" y="1007"/>
                    <a:pt x="8046" y="734"/>
                  </a:cubicBezTo>
                  <a:cubicBezTo>
                    <a:pt x="7260" y="334"/>
                    <a:pt x="6403" y="92"/>
                    <a:pt x="5523" y="22"/>
                  </a:cubicBezTo>
                  <a:cubicBezTo>
                    <a:pt x="5349" y="8"/>
                    <a:pt x="5174" y="1"/>
                    <a:pt x="5000" y="1"/>
                  </a:cubicBezTo>
                  <a:close/>
                </a:path>
              </a:pathLst>
            </a:custGeom>
            <a:solidFill>
              <a:srgbClr val="60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1"/>
            <p:cNvSpPr/>
            <p:nvPr/>
          </p:nvSpPr>
          <p:spPr>
            <a:xfrm>
              <a:off x="8299924" y="1851452"/>
              <a:ext cx="315207" cy="449077"/>
            </a:xfrm>
            <a:custGeom>
              <a:rect b="b" l="l" r="r" t="t"/>
              <a:pathLst>
                <a:path extrusionOk="0" h="6102" w="4283">
                  <a:moveTo>
                    <a:pt x="1" y="1"/>
                  </a:moveTo>
                  <a:cubicBezTo>
                    <a:pt x="1" y="360"/>
                    <a:pt x="1165" y="5839"/>
                    <a:pt x="1594" y="6078"/>
                  </a:cubicBezTo>
                  <a:cubicBezTo>
                    <a:pt x="1622" y="6094"/>
                    <a:pt x="1649" y="6101"/>
                    <a:pt x="1676" y="6101"/>
                  </a:cubicBezTo>
                  <a:cubicBezTo>
                    <a:pt x="2048" y="6101"/>
                    <a:pt x="2244" y="4599"/>
                    <a:pt x="2724" y="3785"/>
                  </a:cubicBezTo>
                  <a:cubicBezTo>
                    <a:pt x="3237" y="2911"/>
                    <a:pt x="4247" y="1919"/>
                    <a:pt x="4264" y="1764"/>
                  </a:cubicBezTo>
                  <a:cubicBezTo>
                    <a:pt x="4282" y="1610"/>
                    <a:pt x="4110" y="1455"/>
                    <a:pt x="2724" y="840"/>
                  </a:cubicBezTo>
                  <a:cubicBezTo>
                    <a:pt x="1336" y="224"/>
                    <a:pt x="1" y="1"/>
                    <a:pt x="1" y="1"/>
                  </a:cubicBezTo>
                  <a:close/>
                </a:path>
              </a:pathLst>
            </a:custGeom>
            <a:solidFill>
              <a:srgbClr val="CE59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1"/>
            <p:cNvSpPr/>
            <p:nvPr/>
          </p:nvSpPr>
          <p:spPr>
            <a:xfrm>
              <a:off x="7861512" y="1852703"/>
              <a:ext cx="398223" cy="444882"/>
            </a:xfrm>
            <a:custGeom>
              <a:rect b="b" l="l" r="r" t="t"/>
              <a:pathLst>
                <a:path extrusionOk="0" h="6045" w="5411">
                  <a:moveTo>
                    <a:pt x="4691" y="1"/>
                  </a:moveTo>
                  <a:cubicBezTo>
                    <a:pt x="4640" y="1"/>
                    <a:pt x="2842" y="120"/>
                    <a:pt x="1421" y="669"/>
                  </a:cubicBezTo>
                  <a:cubicBezTo>
                    <a:pt x="0" y="1217"/>
                    <a:pt x="68" y="1730"/>
                    <a:pt x="222" y="2004"/>
                  </a:cubicBezTo>
                  <a:cubicBezTo>
                    <a:pt x="376" y="2277"/>
                    <a:pt x="1438" y="3048"/>
                    <a:pt x="2003" y="4178"/>
                  </a:cubicBezTo>
                  <a:cubicBezTo>
                    <a:pt x="2568" y="5308"/>
                    <a:pt x="2722" y="6044"/>
                    <a:pt x="2722" y="6044"/>
                  </a:cubicBezTo>
                  <a:cubicBezTo>
                    <a:pt x="2722" y="6044"/>
                    <a:pt x="4417" y="4367"/>
                    <a:pt x="4914" y="3254"/>
                  </a:cubicBezTo>
                  <a:cubicBezTo>
                    <a:pt x="5410" y="2141"/>
                    <a:pt x="4691" y="1"/>
                    <a:pt x="4691" y="1"/>
                  </a:cubicBezTo>
                  <a:close/>
                </a:path>
              </a:pathLst>
            </a:custGeom>
            <a:solidFill>
              <a:srgbClr val="CE59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1"/>
            <p:cNvSpPr/>
            <p:nvPr/>
          </p:nvSpPr>
          <p:spPr>
            <a:xfrm>
              <a:off x="8378083" y="1817450"/>
              <a:ext cx="77054" cy="110098"/>
            </a:xfrm>
            <a:custGeom>
              <a:rect b="b" l="l" r="r" t="t"/>
              <a:pathLst>
                <a:path extrusionOk="0" h="1496" w="1047">
                  <a:moveTo>
                    <a:pt x="501" y="0"/>
                  </a:moveTo>
                  <a:cubicBezTo>
                    <a:pt x="436" y="0"/>
                    <a:pt x="372" y="17"/>
                    <a:pt x="314" y="51"/>
                  </a:cubicBezTo>
                  <a:cubicBezTo>
                    <a:pt x="187" y="127"/>
                    <a:pt x="114" y="261"/>
                    <a:pt x="76" y="398"/>
                  </a:cubicBezTo>
                  <a:cubicBezTo>
                    <a:pt x="29" y="572"/>
                    <a:pt x="0" y="779"/>
                    <a:pt x="19" y="959"/>
                  </a:cubicBezTo>
                  <a:cubicBezTo>
                    <a:pt x="28" y="1045"/>
                    <a:pt x="49" y="1127"/>
                    <a:pt x="83" y="1206"/>
                  </a:cubicBezTo>
                  <a:cubicBezTo>
                    <a:pt x="84" y="1207"/>
                    <a:pt x="84" y="1209"/>
                    <a:pt x="84" y="1210"/>
                  </a:cubicBezTo>
                  <a:lnTo>
                    <a:pt x="86" y="1215"/>
                  </a:lnTo>
                  <a:cubicBezTo>
                    <a:pt x="108" y="1277"/>
                    <a:pt x="144" y="1334"/>
                    <a:pt x="192" y="1381"/>
                  </a:cubicBezTo>
                  <a:cubicBezTo>
                    <a:pt x="272" y="1457"/>
                    <a:pt x="382" y="1495"/>
                    <a:pt x="491" y="1495"/>
                  </a:cubicBezTo>
                  <a:cubicBezTo>
                    <a:pt x="509" y="1495"/>
                    <a:pt x="527" y="1494"/>
                    <a:pt x="545" y="1492"/>
                  </a:cubicBezTo>
                  <a:cubicBezTo>
                    <a:pt x="833" y="1458"/>
                    <a:pt x="1008" y="1203"/>
                    <a:pt x="1033" y="927"/>
                  </a:cubicBezTo>
                  <a:cubicBezTo>
                    <a:pt x="1046" y="767"/>
                    <a:pt x="1022" y="597"/>
                    <a:pt x="975" y="444"/>
                  </a:cubicBezTo>
                  <a:cubicBezTo>
                    <a:pt x="930" y="294"/>
                    <a:pt x="855" y="151"/>
                    <a:pt x="720" y="66"/>
                  </a:cubicBezTo>
                  <a:cubicBezTo>
                    <a:pt x="653" y="23"/>
                    <a:pt x="577" y="0"/>
                    <a:pt x="501"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1"/>
            <p:cNvSpPr/>
            <p:nvPr/>
          </p:nvSpPr>
          <p:spPr>
            <a:xfrm>
              <a:off x="8053009" y="1808619"/>
              <a:ext cx="77054" cy="110025"/>
            </a:xfrm>
            <a:custGeom>
              <a:rect b="b" l="l" r="r" t="t"/>
              <a:pathLst>
                <a:path extrusionOk="0" h="1495" w="1047">
                  <a:moveTo>
                    <a:pt x="502" y="0"/>
                  </a:moveTo>
                  <a:cubicBezTo>
                    <a:pt x="437" y="0"/>
                    <a:pt x="373" y="17"/>
                    <a:pt x="314" y="52"/>
                  </a:cubicBezTo>
                  <a:cubicBezTo>
                    <a:pt x="187" y="127"/>
                    <a:pt x="114" y="260"/>
                    <a:pt x="76" y="399"/>
                  </a:cubicBezTo>
                  <a:cubicBezTo>
                    <a:pt x="29" y="572"/>
                    <a:pt x="0" y="779"/>
                    <a:pt x="20" y="959"/>
                  </a:cubicBezTo>
                  <a:cubicBezTo>
                    <a:pt x="28" y="1044"/>
                    <a:pt x="50" y="1128"/>
                    <a:pt x="83" y="1207"/>
                  </a:cubicBezTo>
                  <a:cubicBezTo>
                    <a:pt x="83" y="1208"/>
                    <a:pt x="84" y="1209"/>
                    <a:pt x="84" y="1210"/>
                  </a:cubicBezTo>
                  <a:cubicBezTo>
                    <a:pt x="84" y="1211"/>
                    <a:pt x="87" y="1214"/>
                    <a:pt x="87" y="1215"/>
                  </a:cubicBezTo>
                  <a:cubicBezTo>
                    <a:pt x="108" y="1277"/>
                    <a:pt x="144" y="1335"/>
                    <a:pt x="192" y="1381"/>
                  </a:cubicBezTo>
                  <a:cubicBezTo>
                    <a:pt x="271" y="1457"/>
                    <a:pt x="380" y="1495"/>
                    <a:pt x="488" y="1495"/>
                  </a:cubicBezTo>
                  <a:cubicBezTo>
                    <a:pt x="507" y="1495"/>
                    <a:pt x="526" y="1494"/>
                    <a:pt x="545" y="1491"/>
                  </a:cubicBezTo>
                  <a:cubicBezTo>
                    <a:pt x="834" y="1457"/>
                    <a:pt x="1009" y="1203"/>
                    <a:pt x="1033" y="928"/>
                  </a:cubicBezTo>
                  <a:cubicBezTo>
                    <a:pt x="1047" y="767"/>
                    <a:pt x="1021" y="597"/>
                    <a:pt x="975" y="443"/>
                  </a:cubicBezTo>
                  <a:cubicBezTo>
                    <a:pt x="929" y="293"/>
                    <a:pt x="855" y="151"/>
                    <a:pt x="720" y="65"/>
                  </a:cubicBezTo>
                  <a:cubicBezTo>
                    <a:pt x="653" y="23"/>
                    <a:pt x="578" y="0"/>
                    <a:pt x="502"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1"/>
            <p:cNvSpPr/>
            <p:nvPr/>
          </p:nvSpPr>
          <p:spPr>
            <a:xfrm>
              <a:off x="7954684" y="1787791"/>
              <a:ext cx="625116" cy="706586"/>
            </a:xfrm>
            <a:custGeom>
              <a:rect b="b" l="l" r="r" t="t"/>
              <a:pathLst>
                <a:path extrusionOk="0" h="9601" w="8494">
                  <a:moveTo>
                    <a:pt x="4112" y="1"/>
                  </a:moveTo>
                  <a:cubicBezTo>
                    <a:pt x="3751" y="1"/>
                    <a:pt x="3380" y="276"/>
                    <a:pt x="3015" y="1019"/>
                  </a:cubicBezTo>
                  <a:cubicBezTo>
                    <a:pt x="2466" y="2132"/>
                    <a:pt x="1" y="7423"/>
                    <a:pt x="925" y="8211"/>
                  </a:cubicBezTo>
                  <a:cubicBezTo>
                    <a:pt x="1342" y="8566"/>
                    <a:pt x="1788" y="8663"/>
                    <a:pt x="2151" y="8663"/>
                  </a:cubicBezTo>
                  <a:cubicBezTo>
                    <a:pt x="2592" y="8663"/>
                    <a:pt x="2912" y="8519"/>
                    <a:pt x="2912" y="8519"/>
                  </a:cubicBezTo>
                  <a:cubicBezTo>
                    <a:pt x="2912" y="8519"/>
                    <a:pt x="3332" y="9601"/>
                    <a:pt x="4265" y="9601"/>
                  </a:cubicBezTo>
                  <a:cubicBezTo>
                    <a:pt x="4292" y="9601"/>
                    <a:pt x="4321" y="9600"/>
                    <a:pt x="4349" y="9598"/>
                  </a:cubicBezTo>
                  <a:cubicBezTo>
                    <a:pt x="5343" y="9530"/>
                    <a:pt x="5479" y="8313"/>
                    <a:pt x="5479" y="8313"/>
                  </a:cubicBezTo>
                  <a:cubicBezTo>
                    <a:pt x="5479" y="8313"/>
                    <a:pt x="5955" y="8858"/>
                    <a:pt x="6751" y="8858"/>
                  </a:cubicBezTo>
                  <a:cubicBezTo>
                    <a:pt x="6933" y="8858"/>
                    <a:pt x="7132" y="8829"/>
                    <a:pt x="7346" y="8759"/>
                  </a:cubicBezTo>
                  <a:cubicBezTo>
                    <a:pt x="8493" y="8382"/>
                    <a:pt x="8221" y="7172"/>
                    <a:pt x="7466" y="6054"/>
                  </a:cubicBezTo>
                  <a:cubicBezTo>
                    <a:pt x="5823" y="3623"/>
                    <a:pt x="5274" y="592"/>
                    <a:pt x="4641" y="181"/>
                  </a:cubicBezTo>
                  <a:cubicBezTo>
                    <a:pt x="4468" y="69"/>
                    <a:pt x="4291" y="1"/>
                    <a:pt x="4112" y="1"/>
                  </a:cubicBezTo>
                  <a:close/>
                </a:path>
              </a:pathLst>
            </a:custGeom>
            <a:solidFill>
              <a:srgbClr val="CE59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1"/>
            <p:cNvSpPr/>
            <p:nvPr/>
          </p:nvSpPr>
          <p:spPr>
            <a:xfrm>
              <a:off x="8018713" y="1801259"/>
              <a:ext cx="25464" cy="20165"/>
            </a:xfrm>
            <a:custGeom>
              <a:rect b="b" l="l" r="r" t="t"/>
              <a:pathLst>
                <a:path extrusionOk="0" h="274" w="346">
                  <a:moveTo>
                    <a:pt x="15" y="99"/>
                  </a:moveTo>
                  <a:cubicBezTo>
                    <a:pt x="15" y="99"/>
                    <a:pt x="15" y="100"/>
                    <a:pt x="15" y="100"/>
                  </a:cubicBezTo>
                  <a:lnTo>
                    <a:pt x="15" y="102"/>
                  </a:lnTo>
                  <a:cubicBezTo>
                    <a:pt x="15" y="101"/>
                    <a:pt x="15" y="100"/>
                    <a:pt x="15" y="99"/>
                  </a:cubicBezTo>
                  <a:close/>
                  <a:moveTo>
                    <a:pt x="100" y="1"/>
                  </a:moveTo>
                  <a:lnTo>
                    <a:pt x="82" y="4"/>
                  </a:lnTo>
                  <a:lnTo>
                    <a:pt x="82" y="4"/>
                  </a:lnTo>
                  <a:cubicBezTo>
                    <a:pt x="78" y="3"/>
                    <a:pt x="74" y="3"/>
                    <a:pt x="70" y="3"/>
                  </a:cubicBezTo>
                  <a:cubicBezTo>
                    <a:pt x="61" y="3"/>
                    <a:pt x="51" y="4"/>
                    <a:pt x="42" y="5"/>
                  </a:cubicBezTo>
                  <a:cubicBezTo>
                    <a:pt x="28" y="9"/>
                    <a:pt x="16" y="19"/>
                    <a:pt x="9" y="31"/>
                  </a:cubicBezTo>
                  <a:cubicBezTo>
                    <a:pt x="3" y="44"/>
                    <a:pt x="1" y="58"/>
                    <a:pt x="3" y="73"/>
                  </a:cubicBezTo>
                  <a:cubicBezTo>
                    <a:pt x="5" y="81"/>
                    <a:pt x="9" y="89"/>
                    <a:pt x="14" y="97"/>
                  </a:cubicBezTo>
                  <a:lnTo>
                    <a:pt x="14" y="97"/>
                  </a:lnTo>
                  <a:cubicBezTo>
                    <a:pt x="16" y="118"/>
                    <a:pt x="26" y="137"/>
                    <a:pt x="42" y="152"/>
                  </a:cubicBezTo>
                  <a:cubicBezTo>
                    <a:pt x="51" y="161"/>
                    <a:pt x="62" y="169"/>
                    <a:pt x="74" y="178"/>
                  </a:cubicBezTo>
                  <a:cubicBezTo>
                    <a:pt x="87" y="187"/>
                    <a:pt x="100" y="196"/>
                    <a:pt x="115" y="205"/>
                  </a:cubicBezTo>
                  <a:lnTo>
                    <a:pt x="196" y="262"/>
                  </a:lnTo>
                  <a:cubicBezTo>
                    <a:pt x="210" y="270"/>
                    <a:pt x="226" y="274"/>
                    <a:pt x="241" y="274"/>
                  </a:cubicBezTo>
                  <a:cubicBezTo>
                    <a:pt x="273" y="274"/>
                    <a:pt x="304" y="258"/>
                    <a:pt x="320" y="228"/>
                  </a:cubicBezTo>
                  <a:cubicBezTo>
                    <a:pt x="346" y="185"/>
                    <a:pt x="331" y="130"/>
                    <a:pt x="288" y="104"/>
                  </a:cubicBezTo>
                  <a:lnTo>
                    <a:pt x="205" y="50"/>
                  </a:lnTo>
                  <a:cubicBezTo>
                    <a:pt x="192" y="40"/>
                    <a:pt x="179" y="31"/>
                    <a:pt x="165" y="22"/>
                  </a:cubicBezTo>
                  <a:cubicBezTo>
                    <a:pt x="158" y="19"/>
                    <a:pt x="152" y="16"/>
                    <a:pt x="144" y="13"/>
                  </a:cubicBezTo>
                  <a:cubicBezTo>
                    <a:pt x="131" y="5"/>
                    <a:pt x="116" y="1"/>
                    <a:pt x="100"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1"/>
            <p:cNvSpPr/>
            <p:nvPr/>
          </p:nvSpPr>
          <p:spPr>
            <a:xfrm>
              <a:off x="8041013" y="1759604"/>
              <a:ext cx="25685" cy="32161"/>
            </a:xfrm>
            <a:custGeom>
              <a:rect b="b" l="l" r="r" t="t"/>
              <a:pathLst>
                <a:path extrusionOk="0" h="437" w="349">
                  <a:moveTo>
                    <a:pt x="102" y="0"/>
                  </a:moveTo>
                  <a:cubicBezTo>
                    <a:pt x="89" y="0"/>
                    <a:pt x="76" y="3"/>
                    <a:pt x="64" y="9"/>
                  </a:cubicBezTo>
                  <a:cubicBezTo>
                    <a:pt x="44" y="16"/>
                    <a:pt x="27" y="30"/>
                    <a:pt x="16" y="50"/>
                  </a:cubicBezTo>
                  <a:cubicBezTo>
                    <a:pt x="4" y="74"/>
                    <a:pt x="1" y="100"/>
                    <a:pt x="7" y="126"/>
                  </a:cubicBezTo>
                  <a:cubicBezTo>
                    <a:pt x="8" y="138"/>
                    <a:pt x="10" y="150"/>
                    <a:pt x="13" y="162"/>
                  </a:cubicBezTo>
                  <a:cubicBezTo>
                    <a:pt x="17" y="180"/>
                    <a:pt x="23" y="197"/>
                    <a:pt x="33" y="214"/>
                  </a:cubicBezTo>
                  <a:cubicBezTo>
                    <a:pt x="43" y="234"/>
                    <a:pt x="53" y="254"/>
                    <a:pt x="64" y="273"/>
                  </a:cubicBezTo>
                  <a:cubicBezTo>
                    <a:pt x="92" y="319"/>
                    <a:pt x="123" y="362"/>
                    <a:pt x="157" y="404"/>
                  </a:cubicBezTo>
                  <a:cubicBezTo>
                    <a:pt x="180" y="427"/>
                    <a:pt x="208" y="437"/>
                    <a:pt x="236" y="437"/>
                  </a:cubicBezTo>
                  <a:cubicBezTo>
                    <a:pt x="293" y="437"/>
                    <a:pt x="349" y="392"/>
                    <a:pt x="349" y="324"/>
                  </a:cubicBezTo>
                  <a:cubicBezTo>
                    <a:pt x="348" y="294"/>
                    <a:pt x="337" y="266"/>
                    <a:pt x="317" y="245"/>
                  </a:cubicBezTo>
                  <a:cubicBezTo>
                    <a:pt x="308" y="234"/>
                    <a:pt x="300" y="223"/>
                    <a:pt x="292" y="212"/>
                  </a:cubicBezTo>
                  <a:lnTo>
                    <a:pt x="292" y="212"/>
                  </a:lnTo>
                  <a:lnTo>
                    <a:pt x="308" y="235"/>
                  </a:lnTo>
                  <a:cubicBezTo>
                    <a:pt x="286" y="206"/>
                    <a:pt x="265" y="175"/>
                    <a:pt x="247" y="143"/>
                  </a:cubicBezTo>
                  <a:cubicBezTo>
                    <a:pt x="238" y="129"/>
                    <a:pt x="229" y="112"/>
                    <a:pt x="221" y="95"/>
                  </a:cubicBezTo>
                  <a:cubicBezTo>
                    <a:pt x="211" y="80"/>
                    <a:pt x="201" y="64"/>
                    <a:pt x="189" y="50"/>
                  </a:cubicBezTo>
                  <a:cubicBezTo>
                    <a:pt x="175" y="27"/>
                    <a:pt x="154" y="11"/>
                    <a:pt x="129" y="4"/>
                  </a:cubicBezTo>
                  <a:cubicBezTo>
                    <a:pt x="120" y="2"/>
                    <a:pt x="111" y="0"/>
                    <a:pt x="102"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1"/>
            <p:cNvSpPr/>
            <p:nvPr/>
          </p:nvSpPr>
          <p:spPr>
            <a:xfrm>
              <a:off x="8443657" y="1788969"/>
              <a:ext cx="27230" cy="26715"/>
            </a:xfrm>
            <a:custGeom>
              <a:rect b="b" l="l" r="r" t="t"/>
              <a:pathLst>
                <a:path extrusionOk="0" h="363" w="370">
                  <a:moveTo>
                    <a:pt x="261" y="0"/>
                  </a:moveTo>
                  <a:cubicBezTo>
                    <a:pt x="244" y="1"/>
                    <a:pt x="228" y="5"/>
                    <a:pt x="212" y="11"/>
                  </a:cubicBezTo>
                  <a:lnTo>
                    <a:pt x="202" y="13"/>
                  </a:lnTo>
                  <a:cubicBezTo>
                    <a:pt x="196" y="16"/>
                    <a:pt x="189" y="19"/>
                    <a:pt x="183" y="22"/>
                  </a:cubicBezTo>
                  <a:cubicBezTo>
                    <a:pt x="176" y="24"/>
                    <a:pt x="170" y="26"/>
                    <a:pt x="164" y="30"/>
                  </a:cubicBezTo>
                  <a:cubicBezTo>
                    <a:pt x="141" y="46"/>
                    <a:pt x="121" y="64"/>
                    <a:pt x="99" y="80"/>
                  </a:cubicBezTo>
                  <a:lnTo>
                    <a:pt x="91" y="89"/>
                  </a:lnTo>
                  <a:cubicBezTo>
                    <a:pt x="81" y="97"/>
                    <a:pt x="73" y="108"/>
                    <a:pt x="67" y="119"/>
                  </a:cubicBezTo>
                  <a:cubicBezTo>
                    <a:pt x="66" y="120"/>
                    <a:pt x="64" y="121"/>
                    <a:pt x="63" y="122"/>
                  </a:cubicBezTo>
                  <a:lnTo>
                    <a:pt x="48" y="144"/>
                  </a:lnTo>
                  <a:cubicBezTo>
                    <a:pt x="38" y="158"/>
                    <a:pt x="30" y="172"/>
                    <a:pt x="20" y="187"/>
                  </a:cubicBezTo>
                  <a:cubicBezTo>
                    <a:pt x="6" y="214"/>
                    <a:pt x="1" y="246"/>
                    <a:pt x="8" y="277"/>
                  </a:cubicBezTo>
                  <a:lnTo>
                    <a:pt x="20" y="304"/>
                  </a:lnTo>
                  <a:cubicBezTo>
                    <a:pt x="27" y="317"/>
                    <a:pt x="37" y="329"/>
                    <a:pt x="50" y="338"/>
                  </a:cubicBezTo>
                  <a:cubicBezTo>
                    <a:pt x="57" y="345"/>
                    <a:pt x="66" y="350"/>
                    <a:pt x="75" y="352"/>
                  </a:cubicBezTo>
                  <a:cubicBezTo>
                    <a:pt x="90" y="359"/>
                    <a:pt x="105" y="363"/>
                    <a:pt x="121" y="363"/>
                  </a:cubicBezTo>
                  <a:lnTo>
                    <a:pt x="152" y="358"/>
                  </a:lnTo>
                  <a:cubicBezTo>
                    <a:pt x="169" y="354"/>
                    <a:pt x="185" y="344"/>
                    <a:pt x="199" y="332"/>
                  </a:cubicBezTo>
                  <a:lnTo>
                    <a:pt x="199" y="332"/>
                  </a:lnTo>
                  <a:cubicBezTo>
                    <a:pt x="208" y="325"/>
                    <a:pt x="218" y="318"/>
                    <a:pt x="227" y="311"/>
                  </a:cubicBezTo>
                  <a:lnTo>
                    <a:pt x="245" y="298"/>
                  </a:lnTo>
                  <a:cubicBezTo>
                    <a:pt x="257" y="290"/>
                    <a:pt x="268" y="281"/>
                    <a:pt x="277" y="271"/>
                  </a:cubicBezTo>
                  <a:lnTo>
                    <a:pt x="286" y="261"/>
                  </a:lnTo>
                  <a:cubicBezTo>
                    <a:pt x="299" y="246"/>
                    <a:pt x="313" y="231"/>
                    <a:pt x="325" y="214"/>
                  </a:cubicBezTo>
                  <a:cubicBezTo>
                    <a:pt x="331" y="207"/>
                    <a:pt x="336" y="200"/>
                    <a:pt x="341" y="193"/>
                  </a:cubicBezTo>
                  <a:cubicBezTo>
                    <a:pt x="342" y="189"/>
                    <a:pt x="343" y="186"/>
                    <a:pt x="346" y="183"/>
                  </a:cubicBezTo>
                  <a:cubicBezTo>
                    <a:pt x="347" y="180"/>
                    <a:pt x="348" y="176"/>
                    <a:pt x="350" y="172"/>
                  </a:cubicBezTo>
                  <a:cubicBezTo>
                    <a:pt x="352" y="169"/>
                    <a:pt x="352" y="169"/>
                    <a:pt x="353" y="168"/>
                  </a:cubicBezTo>
                  <a:cubicBezTo>
                    <a:pt x="358" y="158"/>
                    <a:pt x="362" y="149"/>
                    <a:pt x="365" y="138"/>
                  </a:cubicBezTo>
                  <a:cubicBezTo>
                    <a:pt x="370" y="119"/>
                    <a:pt x="370" y="99"/>
                    <a:pt x="365" y="80"/>
                  </a:cubicBezTo>
                  <a:cubicBezTo>
                    <a:pt x="361" y="67"/>
                    <a:pt x="355" y="54"/>
                    <a:pt x="346" y="43"/>
                  </a:cubicBezTo>
                  <a:cubicBezTo>
                    <a:pt x="338" y="31"/>
                    <a:pt x="328" y="22"/>
                    <a:pt x="316" y="16"/>
                  </a:cubicBezTo>
                  <a:cubicBezTo>
                    <a:pt x="299" y="6"/>
                    <a:pt x="280" y="0"/>
                    <a:pt x="261"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1"/>
            <p:cNvSpPr/>
            <p:nvPr/>
          </p:nvSpPr>
          <p:spPr>
            <a:xfrm>
              <a:off x="8457419" y="1818775"/>
              <a:ext cx="30910" cy="20827"/>
            </a:xfrm>
            <a:custGeom>
              <a:rect b="b" l="l" r="r" t="t"/>
              <a:pathLst>
                <a:path extrusionOk="0" h="283" w="420">
                  <a:moveTo>
                    <a:pt x="288" y="0"/>
                  </a:moveTo>
                  <a:cubicBezTo>
                    <a:pt x="279" y="0"/>
                    <a:pt x="269" y="0"/>
                    <a:pt x="260" y="1"/>
                  </a:cubicBezTo>
                  <a:cubicBezTo>
                    <a:pt x="242" y="1"/>
                    <a:pt x="226" y="3"/>
                    <a:pt x="209" y="8"/>
                  </a:cubicBezTo>
                  <a:cubicBezTo>
                    <a:pt x="199" y="10"/>
                    <a:pt x="191" y="14"/>
                    <a:pt x="183" y="18"/>
                  </a:cubicBezTo>
                  <a:cubicBezTo>
                    <a:pt x="140" y="34"/>
                    <a:pt x="99" y="52"/>
                    <a:pt x="58" y="73"/>
                  </a:cubicBezTo>
                  <a:cubicBezTo>
                    <a:pt x="33" y="88"/>
                    <a:pt x="14" y="112"/>
                    <a:pt x="7" y="140"/>
                  </a:cubicBezTo>
                  <a:cubicBezTo>
                    <a:pt x="1" y="165"/>
                    <a:pt x="3" y="190"/>
                    <a:pt x="13" y="214"/>
                  </a:cubicBezTo>
                  <a:cubicBezTo>
                    <a:pt x="21" y="236"/>
                    <a:pt x="37" y="255"/>
                    <a:pt x="58" y="268"/>
                  </a:cubicBezTo>
                  <a:cubicBezTo>
                    <a:pt x="75" y="278"/>
                    <a:pt x="94" y="283"/>
                    <a:pt x="114" y="283"/>
                  </a:cubicBezTo>
                  <a:cubicBezTo>
                    <a:pt x="124" y="283"/>
                    <a:pt x="134" y="282"/>
                    <a:pt x="144" y="279"/>
                  </a:cubicBezTo>
                  <a:lnTo>
                    <a:pt x="145" y="279"/>
                  </a:lnTo>
                  <a:cubicBezTo>
                    <a:pt x="179" y="267"/>
                    <a:pt x="213" y="255"/>
                    <a:pt x="247" y="246"/>
                  </a:cubicBezTo>
                  <a:lnTo>
                    <a:pt x="274" y="240"/>
                  </a:lnTo>
                  <a:cubicBezTo>
                    <a:pt x="290" y="234"/>
                    <a:pt x="306" y="227"/>
                    <a:pt x="321" y="219"/>
                  </a:cubicBezTo>
                  <a:cubicBezTo>
                    <a:pt x="337" y="210"/>
                    <a:pt x="353" y="202"/>
                    <a:pt x="368" y="194"/>
                  </a:cubicBezTo>
                  <a:cubicBezTo>
                    <a:pt x="400" y="176"/>
                    <a:pt x="420" y="141"/>
                    <a:pt x="420" y="104"/>
                  </a:cubicBezTo>
                  <a:cubicBezTo>
                    <a:pt x="420" y="86"/>
                    <a:pt x="415" y="68"/>
                    <a:pt x="405" y="52"/>
                  </a:cubicBezTo>
                  <a:cubicBezTo>
                    <a:pt x="387" y="20"/>
                    <a:pt x="353" y="1"/>
                    <a:pt x="315" y="1"/>
                  </a:cubicBezTo>
                  <a:cubicBezTo>
                    <a:pt x="306" y="0"/>
                    <a:pt x="297" y="0"/>
                    <a:pt x="288"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1"/>
            <p:cNvSpPr/>
            <p:nvPr/>
          </p:nvSpPr>
          <p:spPr>
            <a:xfrm>
              <a:off x="8030415" y="1826944"/>
              <a:ext cx="164264" cy="404478"/>
            </a:xfrm>
            <a:custGeom>
              <a:rect b="b" l="l" r="r" t="t"/>
              <a:pathLst>
                <a:path extrusionOk="0" h="5496" w="2232">
                  <a:moveTo>
                    <a:pt x="2184" y="0"/>
                  </a:moveTo>
                  <a:cubicBezTo>
                    <a:pt x="2173" y="0"/>
                    <a:pt x="2162" y="5"/>
                    <a:pt x="2154" y="18"/>
                  </a:cubicBezTo>
                  <a:cubicBezTo>
                    <a:pt x="2020" y="237"/>
                    <a:pt x="1885" y="436"/>
                    <a:pt x="1776" y="670"/>
                  </a:cubicBezTo>
                  <a:cubicBezTo>
                    <a:pt x="1671" y="899"/>
                    <a:pt x="1567" y="1129"/>
                    <a:pt x="1458" y="1356"/>
                  </a:cubicBezTo>
                  <a:cubicBezTo>
                    <a:pt x="1257" y="1774"/>
                    <a:pt x="1060" y="2192"/>
                    <a:pt x="881" y="2619"/>
                  </a:cubicBezTo>
                  <a:cubicBezTo>
                    <a:pt x="497" y="3537"/>
                    <a:pt x="160" y="4472"/>
                    <a:pt x="7" y="5456"/>
                  </a:cubicBezTo>
                  <a:cubicBezTo>
                    <a:pt x="1" y="5480"/>
                    <a:pt x="20" y="5495"/>
                    <a:pt x="38" y="5495"/>
                  </a:cubicBezTo>
                  <a:cubicBezTo>
                    <a:pt x="50" y="5495"/>
                    <a:pt x="62" y="5488"/>
                    <a:pt x="66" y="5473"/>
                  </a:cubicBezTo>
                  <a:cubicBezTo>
                    <a:pt x="413" y="4576"/>
                    <a:pt x="689" y="3657"/>
                    <a:pt x="1024" y="2757"/>
                  </a:cubicBezTo>
                  <a:cubicBezTo>
                    <a:pt x="1370" y="1829"/>
                    <a:pt x="1800" y="948"/>
                    <a:pt x="2218" y="55"/>
                  </a:cubicBezTo>
                  <a:cubicBezTo>
                    <a:pt x="2232" y="26"/>
                    <a:pt x="2208" y="0"/>
                    <a:pt x="2184"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1"/>
            <p:cNvSpPr/>
            <p:nvPr/>
          </p:nvSpPr>
          <p:spPr>
            <a:xfrm>
              <a:off x="8168407" y="2295458"/>
              <a:ext cx="192304" cy="116280"/>
            </a:xfrm>
            <a:custGeom>
              <a:rect b="b" l="l" r="r" t="t"/>
              <a:pathLst>
                <a:path extrusionOk="0" h="1580" w="2613">
                  <a:moveTo>
                    <a:pt x="1225" y="1"/>
                  </a:moveTo>
                  <a:cubicBezTo>
                    <a:pt x="1192" y="1"/>
                    <a:pt x="1158" y="18"/>
                    <a:pt x="1136" y="47"/>
                  </a:cubicBezTo>
                  <a:cubicBezTo>
                    <a:pt x="956" y="297"/>
                    <a:pt x="830" y="581"/>
                    <a:pt x="638" y="827"/>
                  </a:cubicBezTo>
                  <a:cubicBezTo>
                    <a:pt x="546" y="945"/>
                    <a:pt x="462" y="1068"/>
                    <a:pt x="370" y="1186"/>
                  </a:cubicBezTo>
                  <a:cubicBezTo>
                    <a:pt x="271" y="1314"/>
                    <a:pt x="149" y="1419"/>
                    <a:pt x="26" y="1521"/>
                  </a:cubicBezTo>
                  <a:cubicBezTo>
                    <a:pt x="1" y="1542"/>
                    <a:pt x="24" y="1580"/>
                    <a:pt x="50" y="1580"/>
                  </a:cubicBezTo>
                  <a:cubicBezTo>
                    <a:pt x="55" y="1580"/>
                    <a:pt x="61" y="1578"/>
                    <a:pt x="66" y="1575"/>
                  </a:cubicBezTo>
                  <a:cubicBezTo>
                    <a:pt x="198" y="1480"/>
                    <a:pt x="320" y="1375"/>
                    <a:pt x="451" y="1278"/>
                  </a:cubicBezTo>
                  <a:cubicBezTo>
                    <a:pt x="581" y="1180"/>
                    <a:pt x="703" y="1076"/>
                    <a:pt x="808" y="949"/>
                  </a:cubicBezTo>
                  <a:cubicBezTo>
                    <a:pt x="965" y="760"/>
                    <a:pt x="1134" y="548"/>
                    <a:pt x="1240" y="317"/>
                  </a:cubicBezTo>
                  <a:lnTo>
                    <a:pt x="1240" y="317"/>
                  </a:lnTo>
                  <a:cubicBezTo>
                    <a:pt x="1387" y="541"/>
                    <a:pt x="1565" y="743"/>
                    <a:pt x="1760" y="927"/>
                  </a:cubicBezTo>
                  <a:cubicBezTo>
                    <a:pt x="1880" y="1041"/>
                    <a:pt x="2004" y="1149"/>
                    <a:pt x="2130" y="1255"/>
                  </a:cubicBezTo>
                  <a:cubicBezTo>
                    <a:pt x="2253" y="1359"/>
                    <a:pt x="2372" y="1472"/>
                    <a:pt x="2537" y="1491"/>
                  </a:cubicBezTo>
                  <a:cubicBezTo>
                    <a:pt x="2539" y="1491"/>
                    <a:pt x="2540" y="1491"/>
                    <a:pt x="2542" y="1491"/>
                  </a:cubicBezTo>
                  <a:cubicBezTo>
                    <a:pt x="2578" y="1491"/>
                    <a:pt x="2613" y="1445"/>
                    <a:pt x="2599" y="1409"/>
                  </a:cubicBezTo>
                  <a:cubicBezTo>
                    <a:pt x="2540" y="1268"/>
                    <a:pt x="2421" y="1190"/>
                    <a:pt x="2301" y="1101"/>
                  </a:cubicBezTo>
                  <a:cubicBezTo>
                    <a:pt x="2171" y="1004"/>
                    <a:pt x="2044" y="902"/>
                    <a:pt x="1923" y="793"/>
                  </a:cubicBezTo>
                  <a:cubicBezTo>
                    <a:pt x="1681" y="575"/>
                    <a:pt x="1464" y="331"/>
                    <a:pt x="1303" y="47"/>
                  </a:cubicBezTo>
                  <a:cubicBezTo>
                    <a:pt x="1285" y="15"/>
                    <a:pt x="1255" y="1"/>
                    <a:pt x="1225"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1"/>
            <p:cNvSpPr/>
            <p:nvPr/>
          </p:nvSpPr>
          <p:spPr>
            <a:xfrm>
              <a:off x="8345995" y="1912242"/>
              <a:ext cx="131073" cy="281206"/>
            </a:xfrm>
            <a:custGeom>
              <a:rect b="b" l="l" r="r" t="t"/>
              <a:pathLst>
                <a:path extrusionOk="0" h="3821" w="1781">
                  <a:moveTo>
                    <a:pt x="39" y="0"/>
                  </a:moveTo>
                  <a:cubicBezTo>
                    <a:pt x="20" y="0"/>
                    <a:pt x="1" y="15"/>
                    <a:pt x="8" y="39"/>
                  </a:cubicBezTo>
                  <a:cubicBezTo>
                    <a:pt x="209" y="703"/>
                    <a:pt x="387" y="1381"/>
                    <a:pt x="662" y="2018"/>
                  </a:cubicBezTo>
                  <a:cubicBezTo>
                    <a:pt x="799" y="2334"/>
                    <a:pt x="943" y="2646"/>
                    <a:pt x="1103" y="2950"/>
                  </a:cubicBezTo>
                  <a:cubicBezTo>
                    <a:pt x="1268" y="3264"/>
                    <a:pt x="1425" y="3571"/>
                    <a:pt x="1697" y="3807"/>
                  </a:cubicBezTo>
                  <a:cubicBezTo>
                    <a:pt x="1706" y="3816"/>
                    <a:pt x="1718" y="3821"/>
                    <a:pt x="1729" y="3821"/>
                  </a:cubicBezTo>
                  <a:cubicBezTo>
                    <a:pt x="1756" y="3821"/>
                    <a:pt x="1781" y="3796"/>
                    <a:pt x="1772" y="3764"/>
                  </a:cubicBezTo>
                  <a:cubicBezTo>
                    <a:pt x="1697" y="3437"/>
                    <a:pt x="1531" y="3162"/>
                    <a:pt x="1377" y="2869"/>
                  </a:cubicBezTo>
                  <a:cubicBezTo>
                    <a:pt x="1218" y="2565"/>
                    <a:pt x="1060" y="2261"/>
                    <a:pt x="913" y="1951"/>
                  </a:cubicBezTo>
                  <a:cubicBezTo>
                    <a:pt x="611" y="1316"/>
                    <a:pt x="293" y="690"/>
                    <a:pt x="70" y="22"/>
                  </a:cubicBezTo>
                  <a:cubicBezTo>
                    <a:pt x="65" y="7"/>
                    <a:pt x="52" y="0"/>
                    <a:pt x="39"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1"/>
            <p:cNvSpPr/>
            <p:nvPr/>
          </p:nvSpPr>
          <p:spPr>
            <a:xfrm>
              <a:off x="8150597" y="2111026"/>
              <a:ext cx="206508" cy="138800"/>
            </a:xfrm>
            <a:custGeom>
              <a:rect b="b" l="l" r="r" t="t"/>
              <a:pathLst>
                <a:path extrusionOk="0" h="1886" w="2806">
                  <a:moveTo>
                    <a:pt x="1475" y="1"/>
                  </a:moveTo>
                  <a:cubicBezTo>
                    <a:pt x="897" y="1"/>
                    <a:pt x="258" y="112"/>
                    <a:pt x="125" y="552"/>
                  </a:cubicBezTo>
                  <a:cubicBezTo>
                    <a:pt x="1" y="960"/>
                    <a:pt x="463" y="1377"/>
                    <a:pt x="768" y="1572"/>
                  </a:cubicBezTo>
                  <a:cubicBezTo>
                    <a:pt x="1039" y="1746"/>
                    <a:pt x="1404" y="1885"/>
                    <a:pt x="1750" y="1885"/>
                  </a:cubicBezTo>
                  <a:cubicBezTo>
                    <a:pt x="1898" y="1885"/>
                    <a:pt x="2044" y="1860"/>
                    <a:pt x="2177" y="1800"/>
                  </a:cubicBezTo>
                  <a:cubicBezTo>
                    <a:pt x="2596" y="1615"/>
                    <a:pt x="2794" y="1124"/>
                    <a:pt x="2802" y="688"/>
                  </a:cubicBezTo>
                  <a:cubicBezTo>
                    <a:pt x="2805" y="595"/>
                    <a:pt x="2793" y="501"/>
                    <a:pt x="2767" y="411"/>
                  </a:cubicBezTo>
                  <a:cubicBezTo>
                    <a:pt x="2761" y="393"/>
                    <a:pt x="2754" y="375"/>
                    <a:pt x="2746" y="357"/>
                  </a:cubicBezTo>
                  <a:cubicBezTo>
                    <a:pt x="2661" y="163"/>
                    <a:pt x="2463" y="95"/>
                    <a:pt x="2267" y="64"/>
                  </a:cubicBezTo>
                  <a:cubicBezTo>
                    <a:pt x="2079" y="33"/>
                    <a:pt x="1786" y="1"/>
                    <a:pt x="1475"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1"/>
            <p:cNvSpPr/>
            <p:nvPr/>
          </p:nvSpPr>
          <p:spPr>
            <a:xfrm>
              <a:off x="7714025" y="2688829"/>
              <a:ext cx="1179507" cy="1917223"/>
            </a:xfrm>
            <a:custGeom>
              <a:rect b="b" l="l" r="r" t="t"/>
              <a:pathLst>
                <a:path extrusionOk="0" h="26051" w="16027">
                  <a:moveTo>
                    <a:pt x="3816" y="0"/>
                  </a:moveTo>
                  <a:cubicBezTo>
                    <a:pt x="3742" y="0"/>
                    <a:pt x="3476" y="67"/>
                    <a:pt x="3242" y="961"/>
                  </a:cubicBezTo>
                  <a:cubicBezTo>
                    <a:pt x="3242" y="961"/>
                    <a:pt x="2089" y="5243"/>
                    <a:pt x="2009" y="9181"/>
                  </a:cubicBezTo>
                  <a:cubicBezTo>
                    <a:pt x="1930" y="13062"/>
                    <a:pt x="1873" y="14294"/>
                    <a:pt x="1873" y="14294"/>
                  </a:cubicBezTo>
                  <a:cubicBezTo>
                    <a:pt x="1873" y="14294"/>
                    <a:pt x="1476" y="14045"/>
                    <a:pt x="1075" y="14045"/>
                  </a:cubicBezTo>
                  <a:cubicBezTo>
                    <a:pt x="768" y="14045"/>
                    <a:pt x="459" y="14190"/>
                    <a:pt x="320" y="14705"/>
                  </a:cubicBezTo>
                  <a:cubicBezTo>
                    <a:pt x="1" y="15892"/>
                    <a:pt x="868" y="19226"/>
                    <a:pt x="1598" y="20366"/>
                  </a:cubicBezTo>
                  <a:cubicBezTo>
                    <a:pt x="2329" y="21508"/>
                    <a:pt x="3242" y="23562"/>
                    <a:pt x="3242" y="23562"/>
                  </a:cubicBezTo>
                  <a:cubicBezTo>
                    <a:pt x="3242" y="23562"/>
                    <a:pt x="366" y="23745"/>
                    <a:pt x="92" y="24613"/>
                  </a:cubicBezTo>
                  <a:cubicBezTo>
                    <a:pt x="22" y="24833"/>
                    <a:pt x="327" y="24914"/>
                    <a:pt x="822" y="24914"/>
                  </a:cubicBezTo>
                  <a:cubicBezTo>
                    <a:pt x="2281" y="24914"/>
                    <a:pt x="5388" y="24201"/>
                    <a:pt x="5388" y="24201"/>
                  </a:cubicBezTo>
                  <a:cubicBezTo>
                    <a:pt x="5388" y="24201"/>
                    <a:pt x="4775" y="22145"/>
                    <a:pt x="5007" y="22145"/>
                  </a:cubicBezTo>
                  <a:cubicBezTo>
                    <a:pt x="5012" y="22145"/>
                    <a:pt x="5017" y="22145"/>
                    <a:pt x="5023" y="22147"/>
                  </a:cubicBezTo>
                  <a:cubicBezTo>
                    <a:pt x="5297" y="22238"/>
                    <a:pt x="7351" y="23562"/>
                    <a:pt x="8904" y="23700"/>
                  </a:cubicBezTo>
                  <a:cubicBezTo>
                    <a:pt x="8961" y="23705"/>
                    <a:pt x="9017" y="23707"/>
                    <a:pt x="9072" y="23707"/>
                  </a:cubicBezTo>
                  <a:cubicBezTo>
                    <a:pt x="10505" y="23707"/>
                    <a:pt x="11141" y="22055"/>
                    <a:pt x="11141" y="22055"/>
                  </a:cubicBezTo>
                  <a:lnTo>
                    <a:pt x="11141" y="22055"/>
                  </a:lnTo>
                  <a:cubicBezTo>
                    <a:pt x="11141" y="22056"/>
                    <a:pt x="11004" y="25389"/>
                    <a:pt x="11734" y="25708"/>
                  </a:cubicBezTo>
                  <a:cubicBezTo>
                    <a:pt x="12141" y="25886"/>
                    <a:pt x="13284" y="26050"/>
                    <a:pt x="14256" y="26050"/>
                  </a:cubicBezTo>
                  <a:cubicBezTo>
                    <a:pt x="15030" y="26050"/>
                    <a:pt x="15697" y="25946"/>
                    <a:pt x="15798" y="25663"/>
                  </a:cubicBezTo>
                  <a:cubicBezTo>
                    <a:pt x="16027" y="25024"/>
                    <a:pt x="12831" y="23745"/>
                    <a:pt x="12831" y="23745"/>
                  </a:cubicBezTo>
                  <a:cubicBezTo>
                    <a:pt x="12831" y="23745"/>
                    <a:pt x="14930" y="18311"/>
                    <a:pt x="14246" y="16531"/>
                  </a:cubicBezTo>
                  <a:cubicBezTo>
                    <a:pt x="13678" y="15054"/>
                    <a:pt x="12984" y="14928"/>
                    <a:pt x="12764" y="14928"/>
                  </a:cubicBezTo>
                  <a:cubicBezTo>
                    <a:pt x="12718" y="14928"/>
                    <a:pt x="12693" y="14933"/>
                    <a:pt x="12693" y="14933"/>
                  </a:cubicBezTo>
                  <a:cubicBezTo>
                    <a:pt x="12693" y="14933"/>
                    <a:pt x="12967" y="7901"/>
                    <a:pt x="11917" y="4751"/>
                  </a:cubicBezTo>
                  <a:cubicBezTo>
                    <a:pt x="10868" y="1600"/>
                    <a:pt x="10045" y="2"/>
                    <a:pt x="10045" y="2"/>
                  </a:cubicBezTo>
                  <a:lnTo>
                    <a:pt x="3836" y="2"/>
                  </a:lnTo>
                  <a:cubicBezTo>
                    <a:pt x="3836" y="2"/>
                    <a:pt x="3829" y="0"/>
                    <a:pt x="3816" y="0"/>
                  </a:cubicBezTo>
                  <a:close/>
                </a:path>
              </a:pathLst>
            </a:custGeom>
            <a:solidFill>
              <a:srgbClr val="60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1"/>
            <p:cNvSpPr/>
            <p:nvPr/>
          </p:nvSpPr>
          <p:spPr>
            <a:xfrm>
              <a:off x="7832515" y="3119146"/>
              <a:ext cx="897197" cy="1600029"/>
            </a:xfrm>
            <a:custGeom>
              <a:rect b="b" l="l" r="r" t="t"/>
              <a:pathLst>
                <a:path extrusionOk="0" h="21741" w="12191">
                  <a:moveTo>
                    <a:pt x="685" y="0"/>
                  </a:moveTo>
                  <a:cubicBezTo>
                    <a:pt x="685" y="0"/>
                    <a:pt x="0" y="5033"/>
                    <a:pt x="273" y="10513"/>
                  </a:cubicBezTo>
                  <a:cubicBezTo>
                    <a:pt x="547" y="15992"/>
                    <a:pt x="1164" y="19622"/>
                    <a:pt x="1164" y="19793"/>
                  </a:cubicBezTo>
                  <a:cubicBezTo>
                    <a:pt x="1164" y="19964"/>
                    <a:pt x="102" y="21026"/>
                    <a:pt x="685" y="21539"/>
                  </a:cubicBezTo>
                  <a:cubicBezTo>
                    <a:pt x="851" y="21686"/>
                    <a:pt x="1109" y="21740"/>
                    <a:pt x="1395" y="21740"/>
                  </a:cubicBezTo>
                  <a:cubicBezTo>
                    <a:pt x="2111" y="21740"/>
                    <a:pt x="2999" y="21398"/>
                    <a:pt x="3048" y="21300"/>
                  </a:cubicBezTo>
                  <a:cubicBezTo>
                    <a:pt x="3116" y="21164"/>
                    <a:pt x="2739" y="11335"/>
                    <a:pt x="2980" y="10480"/>
                  </a:cubicBezTo>
                  <a:cubicBezTo>
                    <a:pt x="3115" y="9993"/>
                    <a:pt x="4739" y="9585"/>
                    <a:pt x="6150" y="9585"/>
                  </a:cubicBezTo>
                  <a:cubicBezTo>
                    <a:pt x="7226" y="9585"/>
                    <a:pt x="8178" y="9822"/>
                    <a:pt x="8252" y="10445"/>
                  </a:cubicBezTo>
                  <a:cubicBezTo>
                    <a:pt x="8425" y="11884"/>
                    <a:pt x="8800" y="20033"/>
                    <a:pt x="9246" y="20752"/>
                  </a:cubicBezTo>
                  <a:cubicBezTo>
                    <a:pt x="9577" y="21288"/>
                    <a:pt x="10859" y="21634"/>
                    <a:pt x="11562" y="21634"/>
                  </a:cubicBezTo>
                  <a:cubicBezTo>
                    <a:pt x="11803" y="21634"/>
                    <a:pt x="11975" y="21593"/>
                    <a:pt x="12019" y="21506"/>
                  </a:cubicBezTo>
                  <a:cubicBezTo>
                    <a:pt x="12190" y="21162"/>
                    <a:pt x="11301" y="19931"/>
                    <a:pt x="11095" y="19588"/>
                  </a:cubicBezTo>
                  <a:cubicBezTo>
                    <a:pt x="10889" y="19246"/>
                    <a:pt x="10992" y="6746"/>
                    <a:pt x="10718" y="4863"/>
                  </a:cubicBezTo>
                  <a:cubicBezTo>
                    <a:pt x="10444" y="2979"/>
                    <a:pt x="685" y="0"/>
                    <a:pt x="685" y="0"/>
                  </a:cubicBezTo>
                  <a:close/>
                </a:path>
              </a:pathLst>
            </a:custGeom>
            <a:solidFill>
              <a:srgbClr val="60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1"/>
            <p:cNvSpPr/>
            <p:nvPr/>
          </p:nvSpPr>
          <p:spPr>
            <a:xfrm>
              <a:off x="7939891" y="2913371"/>
              <a:ext cx="636818" cy="540629"/>
            </a:xfrm>
            <a:custGeom>
              <a:rect b="b" l="l" r="r" t="t"/>
              <a:pathLst>
                <a:path extrusionOk="0" h="7346" w="8653">
                  <a:moveTo>
                    <a:pt x="5079" y="1"/>
                  </a:moveTo>
                  <a:cubicBezTo>
                    <a:pt x="3682" y="1"/>
                    <a:pt x="2380" y="947"/>
                    <a:pt x="1430" y="1885"/>
                  </a:cubicBezTo>
                  <a:cubicBezTo>
                    <a:pt x="713" y="2595"/>
                    <a:pt x="191" y="3518"/>
                    <a:pt x="48" y="4516"/>
                  </a:cubicBezTo>
                  <a:cubicBezTo>
                    <a:pt x="1" y="4851"/>
                    <a:pt x="46" y="5275"/>
                    <a:pt x="360" y="5402"/>
                  </a:cubicBezTo>
                  <a:cubicBezTo>
                    <a:pt x="513" y="5463"/>
                    <a:pt x="695" y="5432"/>
                    <a:pt x="843" y="5506"/>
                  </a:cubicBezTo>
                  <a:cubicBezTo>
                    <a:pt x="1030" y="5599"/>
                    <a:pt x="1105" y="5829"/>
                    <a:pt x="1116" y="6038"/>
                  </a:cubicBezTo>
                  <a:cubicBezTo>
                    <a:pt x="1128" y="6247"/>
                    <a:pt x="1095" y="6460"/>
                    <a:pt x="1146" y="6662"/>
                  </a:cubicBezTo>
                  <a:cubicBezTo>
                    <a:pt x="1248" y="7061"/>
                    <a:pt x="1668" y="7316"/>
                    <a:pt x="2078" y="7342"/>
                  </a:cubicBezTo>
                  <a:cubicBezTo>
                    <a:pt x="2109" y="7344"/>
                    <a:pt x="2139" y="7345"/>
                    <a:pt x="2169" y="7345"/>
                  </a:cubicBezTo>
                  <a:cubicBezTo>
                    <a:pt x="2547" y="7345"/>
                    <a:pt x="2915" y="7197"/>
                    <a:pt x="3254" y="7025"/>
                  </a:cubicBezTo>
                  <a:cubicBezTo>
                    <a:pt x="3970" y="6660"/>
                    <a:pt x="4667" y="6161"/>
                    <a:pt x="5469" y="6143"/>
                  </a:cubicBezTo>
                  <a:cubicBezTo>
                    <a:pt x="5484" y="6143"/>
                    <a:pt x="5498" y="6142"/>
                    <a:pt x="5513" y="6142"/>
                  </a:cubicBezTo>
                  <a:cubicBezTo>
                    <a:pt x="6214" y="6142"/>
                    <a:pt x="6918" y="6502"/>
                    <a:pt x="7595" y="6502"/>
                  </a:cubicBezTo>
                  <a:cubicBezTo>
                    <a:pt x="7769" y="6502"/>
                    <a:pt x="7940" y="6478"/>
                    <a:pt x="8110" y="6419"/>
                  </a:cubicBezTo>
                  <a:cubicBezTo>
                    <a:pt x="8312" y="6349"/>
                    <a:pt x="8507" y="6218"/>
                    <a:pt x="8592" y="6021"/>
                  </a:cubicBezTo>
                  <a:cubicBezTo>
                    <a:pt x="8644" y="5904"/>
                    <a:pt x="8652" y="5771"/>
                    <a:pt x="8644" y="5644"/>
                  </a:cubicBezTo>
                  <a:cubicBezTo>
                    <a:pt x="8577" y="4502"/>
                    <a:pt x="7364" y="3696"/>
                    <a:pt x="7240" y="2559"/>
                  </a:cubicBezTo>
                  <a:cubicBezTo>
                    <a:pt x="7207" y="2255"/>
                    <a:pt x="7256" y="1948"/>
                    <a:pt x="7219" y="1644"/>
                  </a:cubicBezTo>
                  <a:cubicBezTo>
                    <a:pt x="7113" y="781"/>
                    <a:pt x="6288" y="120"/>
                    <a:pt x="5424" y="20"/>
                  </a:cubicBezTo>
                  <a:cubicBezTo>
                    <a:pt x="5308" y="7"/>
                    <a:pt x="5193" y="1"/>
                    <a:pt x="5079" y="1"/>
                  </a:cubicBezTo>
                  <a:close/>
                </a:path>
              </a:pathLst>
            </a:custGeom>
            <a:solidFill>
              <a:srgbClr val="CE59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1"/>
            <p:cNvSpPr/>
            <p:nvPr/>
          </p:nvSpPr>
          <p:spPr>
            <a:xfrm>
              <a:off x="8030856" y="3485508"/>
              <a:ext cx="36945" cy="988602"/>
            </a:xfrm>
            <a:custGeom>
              <a:rect b="b" l="l" r="r" t="t"/>
              <a:pathLst>
                <a:path extrusionOk="0" h="13433" w="502">
                  <a:moveTo>
                    <a:pt x="190" y="0"/>
                  </a:moveTo>
                  <a:cubicBezTo>
                    <a:pt x="143" y="0"/>
                    <a:pt x="97" y="30"/>
                    <a:pt x="96" y="90"/>
                  </a:cubicBezTo>
                  <a:lnTo>
                    <a:pt x="97" y="90"/>
                  </a:lnTo>
                  <a:cubicBezTo>
                    <a:pt x="25" y="3553"/>
                    <a:pt x="1" y="7027"/>
                    <a:pt x="117" y="10488"/>
                  </a:cubicBezTo>
                  <a:cubicBezTo>
                    <a:pt x="134" y="10965"/>
                    <a:pt x="157" y="11440"/>
                    <a:pt x="171" y="11916"/>
                  </a:cubicBezTo>
                  <a:cubicBezTo>
                    <a:pt x="185" y="12386"/>
                    <a:pt x="141" y="12907"/>
                    <a:pt x="255" y="13367"/>
                  </a:cubicBezTo>
                  <a:cubicBezTo>
                    <a:pt x="265" y="13410"/>
                    <a:pt x="307" y="13432"/>
                    <a:pt x="347" y="13432"/>
                  </a:cubicBezTo>
                  <a:cubicBezTo>
                    <a:pt x="386" y="13432"/>
                    <a:pt x="423" y="13411"/>
                    <a:pt x="431" y="13367"/>
                  </a:cubicBezTo>
                  <a:cubicBezTo>
                    <a:pt x="501" y="12963"/>
                    <a:pt x="443" y="12528"/>
                    <a:pt x="431" y="12120"/>
                  </a:cubicBezTo>
                  <a:cubicBezTo>
                    <a:pt x="419" y="11696"/>
                    <a:pt x="398" y="11270"/>
                    <a:pt x="401" y="10846"/>
                  </a:cubicBezTo>
                  <a:cubicBezTo>
                    <a:pt x="407" y="9979"/>
                    <a:pt x="371" y="9113"/>
                    <a:pt x="356" y="8246"/>
                  </a:cubicBezTo>
                  <a:cubicBezTo>
                    <a:pt x="328" y="6513"/>
                    <a:pt x="318" y="4780"/>
                    <a:pt x="282" y="3047"/>
                  </a:cubicBezTo>
                  <a:cubicBezTo>
                    <a:pt x="262" y="2062"/>
                    <a:pt x="282" y="1075"/>
                    <a:pt x="282" y="90"/>
                  </a:cubicBezTo>
                  <a:cubicBezTo>
                    <a:pt x="282" y="30"/>
                    <a:pt x="236" y="0"/>
                    <a:pt x="190"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1"/>
            <p:cNvSpPr/>
            <p:nvPr/>
          </p:nvSpPr>
          <p:spPr>
            <a:xfrm>
              <a:off x="8398101" y="3481460"/>
              <a:ext cx="87578" cy="926635"/>
            </a:xfrm>
            <a:custGeom>
              <a:rect b="b" l="l" r="r" t="t"/>
              <a:pathLst>
                <a:path extrusionOk="0" h="12591" w="1190">
                  <a:moveTo>
                    <a:pt x="96" y="0"/>
                  </a:moveTo>
                  <a:cubicBezTo>
                    <a:pt x="49" y="0"/>
                    <a:pt x="0" y="31"/>
                    <a:pt x="7" y="85"/>
                  </a:cubicBezTo>
                  <a:cubicBezTo>
                    <a:pt x="135" y="1113"/>
                    <a:pt x="288" y="2142"/>
                    <a:pt x="389" y="3173"/>
                  </a:cubicBezTo>
                  <a:cubicBezTo>
                    <a:pt x="492" y="4224"/>
                    <a:pt x="554" y="5274"/>
                    <a:pt x="609" y="6327"/>
                  </a:cubicBezTo>
                  <a:cubicBezTo>
                    <a:pt x="664" y="7365"/>
                    <a:pt x="718" y="8402"/>
                    <a:pt x="765" y="9440"/>
                  </a:cubicBezTo>
                  <a:cubicBezTo>
                    <a:pt x="788" y="9958"/>
                    <a:pt x="810" y="10477"/>
                    <a:pt x="833" y="10996"/>
                  </a:cubicBezTo>
                  <a:cubicBezTo>
                    <a:pt x="853" y="11496"/>
                    <a:pt x="865" y="12009"/>
                    <a:pt x="932" y="12505"/>
                  </a:cubicBezTo>
                  <a:cubicBezTo>
                    <a:pt x="940" y="12565"/>
                    <a:pt x="984" y="12591"/>
                    <a:pt x="1031" y="12591"/>
                  </a:cubicBezTo>
                  <a:cubicBezTo>
                    <a:pt x="1093" y="12591"/>
                    <a:pt x="1162" y="12546"/>
                    <a:pt x="1166" y="12474"/>
                  </a:cubicBezTo>
                  <a:cubicBezTo>
                    <a:pt x="1190" y="11952"/>
                    <a:pt x="1149" y="11417"/>
                    <a:pt x="1125" y="10895"/>
                  </a:cubicBezTo>
                  <a:cubicBezTo>
                    <a:pt x="1101" y="10393"/>
                    <a:pt x="1078" y="9892"/>
                    <a:pt x="1054" y="9389"/>
                  </a:cubicBezTo>
                  <a:cubicBezTo>
                    <a:pt x="1004" y="8335"/>
                    <a:pt x="950" y="7280"/>
                    <a:pt x="868" y="6227"/>
                  </a:cubicBezTo>
                  <a:cubicBezTo>
                    <a:pt x="788" y="5192"/>
                    <a:pt x="686" y="4156"/>
                    <a:pt x="578" y="3123"/>
                  </a:cubicBezTo>
                  <a:cubicBezTo>
                    <a:pt x="470" y="2096"/>
                    <a:pt x="366" y="1078"/>
                    <a:pt x="178" y="61"/>
                  </a:cubicBezTo>
                  <a:cubicBezTo>
                    <a:pt x="170" y="19"/>
                    <a:pt x="133" y="0"/>
                    <a:pt x="96"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1"/>
            <p:cNvSpPr/>
            <p:nvPr/>
          </p:nvSpPr>
          <p:spPr>
            <a:xfrm>
              <a:off x="8622495" y="3458056"/>
              <a:ext cx="51590" cy="1122839"/>
            </a:xfrm>
            <a:custGeom>
              <a:rect b="b" l="l" r="r" t="t"/>
              <a:pathLst>
                <a:path extrusionOk="0" h="15257" w="701">
                  <a:moveTo>
                    <a:pt x="101" y="0"/>
                  </a:moveTo>
                  <a:cubicBezTo>
                    <a:pt x="57" y="0"/>
                    <a:pt x="14" y="29"/>
                    <a:pt x="14" y="86"/>
                  </a:cubicBezTo>
                  <a:cubicBezTo>
                    <a:pt x="14" y="598"/>
                    <a:pt x="1" y="1111"/>
                    <a:pt x="34" y="1623"/>
                  </a:cubicBezTo>
                  <a:cubicBezTo>
                    <a:pt x="68" y="2140"/>
                    <a:pt x="46" y="2643"/>
                    <a:pt x="34" y="3160"/>
                  </a:cubicBezTo>
                  <a:cubicBezTo>
                    <a:pt x="13" y="4165"/>
                    <a:pt x="13" y="5176"/>
                    <a:pt x="21" y="6182"/>
                  </a:cubicBezTo>
                  <a:cubicBezTo>
                    <a:pt x="35" y="8213"/>
                    <a:pt x="67" y="10246"/>
                    <a:pt x="94" y="12278"/>
                  </a:cubicBezTo>
                  <a:cubicBezTo>
                    <a:pt x="101" y="12843"/>
                    <a:pt x="101" y="13411"/>
                    <a:pt x="125" y="13976"/>
                  </a:cubicBezTo>
                  <a:cubicBezTo>
                    <a:pt x="143" y="14411"/>
                    <a:pt x="210" y="14879"/>
                    <a:pt x="496" y="15224"/>
                  </a:cubicBezTo>
                  <a:cubicBezTo>
                    <a:pt x="515" y="15247"/>
                    <a:pt x="540" y="15257"/>
                    <a:pt x="565" y="15257"/>
                  </a:cubicBezTo>
                  <a:cubicBezTo>
                    <a:pt x="632" y="15257"/>
                    <a:pt x="701" y="15190"/>
                    <a:pt x="676" y="15119"/>
                  </a:cubicBezTo>
                  <a:cubicBezTo>
                    <a:pt x="377" y="14250"/>
                    <a:pt x="474" y="13289"/>
                    <a:pt x="459" y="12381"/>
                  </a:cubicBezTo>
                  <a:cubicBezTo>
                    <a:pt x="445" y="11390"/>
                    <a:pt x="429" y="10400"/>
                    <a:pt x="411" y="9410"/>
                  </a:cubicBezTo>
                  <a:cubicBezTo>
                    <a:pt x="379" y="7428"/>
                    <a:pt x="340" y="5447"/>
                    <a:pt x="269" y="3467"/>
                  </a:cubicBezTo>
                  <a:cubicBezTo>
                    <a:pt x="250" y="2919"/>
                    <a:pt x="185" y="2376"/>
                    <a:pt x="207" y="1828"/>
                  </a:cubicBezTo>
                  <a:cubicBezTo>
                    <a:pt x="228" y="1246"/>
                    <a:pt x="208" y="667"/>
                    <a:pt x="190" y="86"/>
                  </a:cubicBezTo>
                  <a:cubicBezTo>
                    <a:pt x="189" y="29"/>
                    <a:pt x="144" y="0"/>
                    <a:pt x="101"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1"/>
            <p:cNvSpPr/>
            <p:nvPr/>
          </p:nvSpPr>
          <p:spPr>
            <a:xfrm>
              <a:off x="8627942" y="4657379"/>
              <a:ext cx="73153" cy="60937"/>
            </a:xfrm>
            <a:custGeom>
              <a:rect b="b" l="l" r="r" t="t"/>
              <a:pathLst>
                <a:path extrusionOk="0" h="828" w="994">
                  <a:moveTo>
                    <a:pt x="111" y="1"/>
                  </a:moveTo>
                  <a:cubicBezTo>
                    <a:pt x="44" y="1"/>
                    <a:pt x="1" y="94"/>
                    <a:pt x="72" y="133"/>
                  </a:cubicBezTo>
                  <a:cubicBezTo>
                    <a:pt x="204" y="208"/>
                    <a:pt x="329" y="295"/>
                    <a:pt x="443" y="395"/>
                  </a:cubicBezTo>
                  <a:cubicBezTo>
                    <a:pt x="500" y="446"/>
                    <a:pt x="553" y="501"/>
                    <a:pt x="607" y="555"/>
                  </a:cubicBezTo>
                  <a:cubicBezTo>
                    <a:pt x="661" y="610"/>
                    <a:pt x="713" y="671"/>
                    <a:pt x="769" y="723"/>
                  </a:cubicBezTo>
                  <a:cubicBezTo>
                    <a:pt x="797" y="749"/>
                    <a:pt x="864" y="828"/>
                    <a:pt x="914" y="828"/>
                  </a:cubicBezTo>
                  <a:cubicBezTo>
                    <a:pt x="922" y="828"/>
                    <a:pt x="930" y="826"/>
                    <a:pt x="937" y="822"/>
                  </a:cubicBezTo>
                  <a:cubicBezTo>
                    <a:pt x="993" y="786"/>
                    <a:pt x="923" y="677"/>
                    <a:pt x="902" y="637"/>
                  </a:cubicBezTo>
                  <a:cubicBezTo>
                    <a:pt x="868" y="569"/>
                    <a:pt x="809" y="508"/>
                    <a:pt x="759" y="451"/>
                  </a:cubicBezTo>
                  <a:cubicBezTo>
                    <a:pt x="707" y="394"/>
                    <a:pt x="651" y="343"/>
                    <a:pt x="590" y="296"/>
                  </a:cubicBezTo>
                  <a:cubicBezTo>
                    <a:pt x="452" y="184"/>
                    <a:pt x="303" y="88"/>
                    <a:pt x="145" y="9"/>
                  </a:cubicBezTo>
                  <a:cubicBezTo>
                    <a:pt x="133" y="3"/>
                    <a:pt x="121" y="1"/>
                    <a:pt x="111"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1"/>
            <p:cNvSpPr/>
            <p:nvPr/>
          </p:nvSpPr>
          <p:spPr>
            <a:xfrm>
              <a:off x="8648769" y="4632725"/>
              <a:ext cx="53651" cy="63292"/>
            </a:xfrm>
            <a:custGeom>
              <a:rect b="b" l="l" r="r" t="t"/>
              <a:pathLst>
                <a:path extrusionOk="0" h="860" w="729">
                  <a:moveTo>
                    <a:pt x="96" y="0"/>
                  </a:moveTo>
                  <a:cubicBezTo>
                    <a:pt x="75" y="0"/>
                    <a:pt x="53" y="8"/>
                    <a:pt x="35" y="27"/>
                  </a:cubicBezTo>
                  <a:cubicBezTo>
                    <a:pt x="0" y="63"/>
                    <a:pt x="0" y="120"/>
                    <a:pt x="35" y="156"/>
                  </a:cubicBezTo>
                  <a:cubicBezTo>
                    <a:pt x="141" y="257"/>
                    <a:pt x="237" y="367"/>
                    <a:pt x="325" y="485"/>
                  </a:cubicBezTo>
                  <a:cubicBezTo>
                    <a:pt x="372" y="550"/>
                    <a:pt x="413" y="618"/>
                    <a:pt x="464" y="681"/>
                  </a:cubicBezTo>
                  <a:cubicBezTo>
                    <a:pt x="512" y="738"/>
                    <a:pt x="563" y="792"/>
                    <a:pt x="618" y="842"/>
                  </a:cubicBezTo>
                  <a:cubicBezTo>
                    <a:pt x="631" y="854"/>
                    <a:pt x="645" y="860"/>
                    <a:pt x="659" y="860"/>
                  </a:cubicBezTo>
                  <a:cubicBezTo>
                    <a:pt x="696" y="860"/>
                    <a:pt x="729" y="824"/>
                    <a:pt x="721" y="782"/>
                  </a:cubicBezTo>
                  <a:cubicBezTo>
                    <a:pt x="713" y="745"/>
                    <a:pt x="705" y="709"/>
                    <a:pt x="696" y="673"/>
                  </a:cubicBezTo>
                  <a:cubicBezTo>
                    <a:pt x="684" y="632"/>
                    <a:pt x="667" y="593"/>
                    <a:pt x="646" y="555"/>
                  </a:cubicBezTo>
                  <a:cubicBezTo>
                    <a:pt x="607" y="482"/>
                    <a:pt x="550" y="416"/>
                    <a:pt x="496" y="352"/>
                  </a:cubicBezTo>
                  <a:cubicBezTo>
                    <a:pt x="395" y="234"/>
                    <a:pt x="284" y="125"/>
                    <a:pt x="164" y="27"/>
                  </a:cubicBezTo>
                  <a:cubicBezTo>
                    <a:pt x="144" y="10"/>
                    <a:pt x="120" y="0"/>
                    <a:pt x="96"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1"/>
            <p:cNvSpPr/>
            <p:nvPr/>
          </p:nvSpPr>
          <p:spPr>
            <a:xfrm>
              <a:off x="8754674" y="4561999"/>
              <a:ext cx="92803" cy="35473"/>
            </a:xfrm>
            <a:custGeom>
              <a:rect b="b" l="l" r="r" t="t"/>
              <a:pathLst>
                <a:path extrusionOk="0" h="482" w="1261">
                  <a:moveTo>
                    <a:pt x="101" y="0"/>
                  </a:moveTo>
                  <a:cubicBezTo>
                    <a:pt x="46" y="0"/>
                    <a:pt x="0" y="46"/>
                    <a:pt x="0" y="101"/>
                  </a:cubicBezTo>
                  <a:cubicBezTo>
                    <a:pt x="0" y="161"/>
                    <a:pt x="47" y="196"/>
                    <a:pt x="101" y="202"/>
                  </a:cubicBezTo>
                  <a:lnTo>
                    <a:pt x="102" y="202"/>
                  </a:lnTo>
                  <a:cubicBezTo>
                    <a:pt x="289" y="223"/>
                    <a:pt x="475" y="247"/>
                    <a:pt x="656" y="299"/>
                  </a:cubicBezTo>
                  <a:cubicBezTo>
                    <a:pt x="746" y="325"/>
                    <a:pt x="832" y="359"/>
                    <a:pt x="917" y="392"/>
                  </a:cubicBezTo>
                  <a:cubicBezTo>
                    <a:pt x="1000" y="423"/>
                    <a:pt x="1085" y="468"/>
                    <a:pt x="1172" y="480"/>
                  </a:cubicBezTo>
                  <a:cubicBezTo>
                    <a:pt x="1176" y="481"/>
                    <a:pt x="1180" y="481"/>
                    <a:pt x="1184" y="481"/>
                  </a:cubicBezTo>
                  <a:cubicBezTo>
                    <a:pt x="1224" y="481"/>
                    <a:pt x="1261" y="449"/>
                    <a:pt x="1249" y="404"/>
                  </a:cubicBezTo>
                  <a:cubicBezTo>
                    <a:pt x="1220" y="304"/>
                    <a:pt x="1130" y="225"/>
                    <a:pt x="1045" y="171"/>
                  </a:cubicBezTo>
                  <a:cubicBezTo>
                    <a:pt x="955" y="114"/>
                    <a:pt x="844" y="79"/>
                    <a:pt x="740" y="58"/>
                  </a:cubicBezTo>
                  <a:cubicBezTo>
                    <a:pt x="530" y="15"/>
                    <a:pt x="315" y="5"/>
                    <a:pt x="101"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1"/>
            <p:cNvSpPr/>
            <p:nvPr/>
          </p:nvSpPr>
          <p:spPr>
            <a:xfrm>
              <a:off x="8786394" y="4525348"/>
              <a:ext cx="81249" cy="52032"/>
            </a:xfrm>
            <a:custGeom>
              <a:rect b="b" l="l" r="r" t="t"/>
              <a:pathLst>
                <a:path extrusionOk="0" h="707" w="1104">
                  <a:moveTo>
                    <a:pt x="157" y="0"/>
                  </a:moveTo>
                  <a:cubicBezTo>
                    <a:pt x="95" y="0"/>
                    <a:pt x="31" y="37"/>
                    <a:pt x="17" y="102"/>
                  </a:cubicBezTo>
                  <a:cubicBezTo>
                    <a:pt x="0" y="175"/>
                    <a:pt x="38" y="258"/>
                    <a:pt x="115" y="277"/>
                  </a:cubicBezTo>
                  <a:lnTo>
                    <a:pt x="116" y="276"/>
                  </a:lnTo>
                  <a:cubicBezTo>
                    <a:pt x="186" y="294"/>
                    <a:pt x="255" y="315"/>
                    <a:pt x="322" y="340"/>
                  </a:cubicBezTo>
                  <a:cubicBezTo>
                    <a:pt x="327" y="342"/>
                    <a:pt x="351" y="353"/>
                    <a:pt x="351" y="353"/>
                  </a:cubicBezTo>
                  <a:cubicBezTo>
                    <a:pt x="351" y="353"/>
                    <a:pt x="350" y="352"/>
                    <a:pt x="345" y="350"/>
                  </a:cubicBezTo>
                  <a:lnTo>
                    <a:pt x="345" y="350"/>
                  </a:lnTo>
                  <a:cubicBezTo>
                    <a:pt x="362" y="357"/>
                    <a:pt x="378" y="364"/>
                    <a:pt x="395" y="373"/>
                  </a:cubicBezTo>
                  <a:cubicBezTo>
                    <a:pt x="429" y="388"/>
                    <a:pt x="462" y="406"/>
                    <a:pt x="494" y="424"/>
                  </a:cubicBezTo>
                  <a:cubicBezTo>
                    <a:pt x="556" y="458"/>
                    <a:pt x="612" y="498"/>
                    <a:pt x="669" y="537"/>
                  </a:cubicBezTo>
                  <a:cubicBezTo>
                    <a:pt x="728" y="575"/>
                    <a:pt x="788" y="620"/>
                    <a:pt x="849" y="650"/>
                  </a:cubicBezTo>
                  <a:cubicBezTo>
                    <a:pt x="887" y="668"/>
                    <a:pt x="948" y="707"/>
                    <a:pt x="999" y="707"/>
                  </a:cubicBezTo>
                  <a:cubicBezTo>
                    <a:pt x="1018" y="707"/>
                    <a:pt x="1035" y="701"/>
                    <a:pt x="1050" y="687"/>
                  </a:cubicBezTo>
                  <a:cubicBezTo>
                    <a:pt x="1104" y="636"/>
                    <a:pt x="1044" y="534"/>
                    <a:pt x="1015" y="484"/>
                  </a:cubicBezTo>
                  <a:cubicBezTo>
                    <a:pt x="979" y="418"/>
                    <a:pt x="917" y="359"/>
                    <a:pt x="861" y="311"/>
                  </a:cubicBezTo>
                  <a:cubicBezTo>
                    <a:pt x="800" y="262"/>
                    <a:pt x="735" y="219"/>
                    <a:pt x="666" y="183"/>
                  </a:cubicBezTo>
                  <a:cubicBezTo>
                    <a:pt x="516" y="101"/>
                    <a:pt x="357" y="41"/>
                    <a:pt x="190" y="4"/>
                  </a:cubicBezTo>
                  <a:cubicBezTo>
                    <a:pt x="180" y="2"/>
                    <a:pt x="169" y="0"/>
                    <a:pt x="157"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1"/>
            <p:cNvSpPr/>
            <p:nvPr/>
          </p:nvSpPr>
          <p:spPr>
            <a:xfrm>
              <a:off x="7878071" y="4612854"/>
              <a:ext cx="61305" cy="92435"/>
            </a:xfrm>
            <a:custGeom>
              <a:rect b="b" l="l" r="r" t="t"/>
              <a:pathLst>
                <a:path extrusionOk="0" h="1256" w="833">
                  <a:moveTo>
                    <a:pt x="749" y="0"/>
                  </a:moveTo>
                  <a:cubicBezTo>
                    <a:pt x="742" y="0"/>
                    <a:pt x="734" y="1"/>
                    <a:pt x="727" y="3"/>
                  </a:cubicBezTo>
                  <a:cubicBezTo>
                    <a:pt x="499" y="75"/>
                    <a:pt x="334" y="269"/>
                    <a:pt x="215" y="468"/>
                  </a:cubicBezTo>
                  <a:cubicBezTo>
                    <a:pt x="156" y="568"/>
                    <a:pt x="108" y="675"/>
                    <a:pt x="71" y="786"/>
                  </a:cubicBezTo>
                  <a:cubicBezTo>
                    <a:pt x="31" y="899"/>
                    <a:pt x="9" y="1018"/>
                    <a:pt x="3" y="1138"/>
                  </a:cubicBezTo>
                  <a:cubicBezTo>
                    <a:pt x="0" y="1197"/>
                    <a:pt x="51" y="1248"/>
                    <a:pt x="106" y="1254"/>
                  </a:cubicBezTo>
                  <a:cubicBezTo>
                    <a:pt x="112" y="1255"/>
                    <a:pt x="118" y="1255"/>
                    <a:pt x="123" y="1255"/>
                  </a:cubicBezTo>
                  <a:cubicBezTo>
                    <a:pt x="177" y="1255"/>
                    <a:pt x="217" y="1221"/>
                    <a:pt x="236" y="1169"/>
                  </a:cubicBezTo>
                  <a:lnTo>
                    <a:pt x="237" y="1169"/>
                  </a:lnTo>
                  <a:cubicBezTo>
                    <a:pt x="307" y="983"/>
                    <a:pt x="392" y="802"/>
                    <a:pt x="491" y="629"/>
                  </a:cubicBezTo>
                  <a:cubicBezTo>
                    <a:pt x="593" y="455"/>
                    <a:pt x="726" y="297"/>
                    <a:pt x="811" y="112"/>
                  </a:cubicBezTo>
                  <a:cubicBezTo>
                    <a:pt x="833" y="65"/>
                    <a:pt x="803" y="0"/>
                    <a:pt x="749"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1"/>
            <p:cNvSpPr/>
            <p:nvPr/>
          </p:nvSpPr>
          <p:spPr>
            <a:xfrm>
              <a:off x="7920168" y="4646634"/>
              <a:ext cx="65058" cy="58214"/>
            </a:xfrm>
            <a:custGeom>
              <a:rect b="b" l="l" r="r" t="t"/>
              <a:pathLst>
                <a:path extrusionOk="0" h="791" w="884">
                  <a:moveTo>
                    <a:pt x="779" y="0"/>
                  </a:moveTo>
                  <a:cubicBezTo>
                    <a:pt x="693" y="0"/>
                    <a:pt x="606" y="35"/>
                    <a:pt x="531" y="71"/>
                  </a:cubicBezTo>
                  <a:cubicBezTo>
                    <a:pt x="448" y="111"/>
                    <a:pt x="374" y="175"/>
                    <a:pt x="307" y="237"/>
                  </a:cubicBezTo>
                  <a:cubicBezTo>
                    <a:pt x="240" y="299"/>
                    <a:pt x="181" y="368"/>
                    <a:pt x="128" y="442"/>
                  </a:cubicBezTo>
                  <a:cubicBezTo>
                    <a:pt x="78" y="515"/>
                    <a:pt x="24" y="595"/>
                    <a:pt x="10" y="684"/>
                  </a:cubicBezTo>
                  <a:cubicBezTo>
                    <a:pt x="1" y="743"/>
                    <a:pt x="44" y="791"/>
                    <a:pt x="93" y="791"/>
                  </a:cubicBezTo>
                  <a:cubicBezTo>
                    <a:pt x="113" y="791"/>
                    <a:pt x="134" y="783"/>
                    <a:pt x="152" y="767"/>
                  </a:cubicBezTo>
                  <a:cubicBezTo>
                    <a:pt x="185" y="735"/>
                    <a:pt x="213" y="702"/>
                    <a:pt x="240" y="665"/>
                  </a:cubicBezTo>
                  <a:lnTo>
                    <a:pt x="240" y="665"/>
                  </a:lnTo>
                  <a:cubicBezTo>
                    <a:pt x="243" y="660"/>
                    <a:pt x="249" y="652"/>
                    <a:pt x="249" y="652"/>
                  </a:cubicBezTo>
                  <a:cubicBezTo>
                    <a:pt x="255" y="646"/>
                    <a:pt x="261" y="638"/>
                    <a:pt x="267" y="631"/>
                  </a:cubicBezTo>
                  <a:cubicBezTo>
                    <a:pt x="279" y="616"/>
                    <a:pt x="292" y="601"/>
                    <a:pt x="307" y="586"/>
                  </a:cubicBezTo>
                  <a:cubicBezTo>
                    <a:pt x="360" y="526"/>
                    <a:pt x="417" y="468"/>
                    <a:pt x="477" y="415"/>
                  </a:cubicBezTo>
                  <a:cubicBezTo>
                    <a:pt x="491" y="403"/>
                    <a:pt x="504" y="391"/>
                    <a:pt x="519" y="380"/>
                  </a:cubicBezTo>
                  <a:cubicBezTo>
                    <a:pt x="523" y="377"/>
                    <a:pt x="533" y="369"/>
                    <a:pt x="534" y="367"/>
                  </a:cubicBezTo>
                  <a:lnTo>
                    <a:pt x="534" y="367"/>
                  </a:lnTo>
                  <a:lnTo>
                    <a:pt x="571" y="339"/>
                  </a:lnTo>
                  <a:lnTo>
                    <a:pt x="571" y="339"/>
                  </a:lnTo>
                  <a:cubicBezTo>
                    <a:pt x="567" y="343"/>
                    <a:pt x="565" y="344"/>
                    <a:pt x="565" y="344"/>
                  </a:cubicBezTo>
                  <a:cubicBezTo>
                    <a:pt x="564" y="344"/>
                    <a:pt x="571" y="338"/>
                    <a:pt x="576" y="334"/>
                  </a:cubicBezTo>
                  <a:lnTo>
                    <a:pt x="599" y="319"/>
                  </a:lnTo>
                  <a:cubicBezTo>
                    <a:pt x="622" y="302"/>
                    <a:pt x="644" y="284"/>
                    <a:pt x="667" y="266"/>
                  </a:cubicBezTo>
                  <a:lnTo>
                    <a:pt x="689" y="249"/>
                  </a:lnTo>
                  <a:cubicBezTo>
                    <a:pt x="690" y="249"/>
                    <a:pt x="690" y="248"/>
                    <a:pt x="691" y="248"/>
                  </a:cubicBezTo>
                  <a:lnTo>
                    <a:pt x="691" y="248"/>
                  </a:lnTo>
                  <a:cubicBezTo>
                    <a:pt x="692" y="247"/>
                    <a:pt x="693" y="246"/>
                    <a:pt x="695" y="245"/>
                  </a:cubicBezTo>
                  <a:cubicBezTo>
                    <a:pt x="716" y="229"/>
                    <a:pt x="735" y="214"/>
                    <a:pt x="754" y="196"/>
                  </a:cubicBezTo>
                  <a:cubicBezTo>
                    <a:pt x="786" y="170"/>
                    <a:pt x="816" y="144"/>
                    <a:pt x="843" y="115"/>
                  </a:cubicBezTo>
                  <a:cubicBezTo>
                    <a:pt x="884" y="72"/>
                    <a:pt x="855" y="2"/>
                    <a:pt x="795" y="0"/>
                  </a:cubicBezTo>
                  <a:cubicBezTo>
                    <a:pt x="790" y="0"/>
                    <a:pt x="784" y="0"/>
                    <a:pt x="779"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1"/>
            <p:cNvSpPr/>
            <p:nvPr/>
          </p:nvSpPr>
          <p:spPr>
            <a:xfrm>
              <a:off x="7731099" y="4450206"/>
              <a:ext cx="88461" cy="53724"/>
            </a:xfrm>
            <a:custGeom>
              <a:rect b="b" l="l" r="r" t="t"/>
              <a:pathLst>
                <a:path extrusionOk="0" h="730" w="1202">
                  <a:moveTo>
                    <a:pt x="1111" y="1"/>
                  </a:moveTo>
                  <a:cubicBezTo>
                    <a:pt x="1077" y="1"/>
                    <a:pt x="1043" y="6"/>
                    <a:pt x="1009" y="6"/>
                  </a:cubicBezTo>
                  <a:cubicBezTo>
                    <a:pt x="957" y="7"/>
                    <a:pt x="906" y="16"/>
                    <a:pt x="857" y="31"/>
                  </a:cubicBezTo>
                  <a:cubicBezTo>
                    <a:pt x="754" y="64"/>
                    <a:pt x="654" y="108"/>
                    <a:pt x="561" y="163"/>
                  </a:cubicBezTo>
                  <a:cubicBezTo>
                    <a:pt x="384" y="267"/>
                    <a:pt x="220" y="394"/>
                    <a:pt x="71" y="538"/>
                  </a:cubicBezTo>
                  <a:cubicBezTo>
                    <a:pt x="1" y="608"/>
                    <a:pt x="66" y="729"/>
                    <a:pt x="148" y="729"/>
                  </a:cubicBezTo>
                  <a:cubicBezTo>
                    <a:pt x="166" y="729"/>
                    <a:pt x="185" y="723"/>
                    <a:pt x="203" y="710"/>
                  </a:cubicBezTo>
                  <a:cubicBezTo>
                    <a:pt x="360" y="596"/>
                    <a:pt x="523" y="495"/>
                    <a:pt x="694" y="405"/>
                  </a:cubicBezTo>
                  <a:cubicBezTo>
                    <a:pt x="776" y="362"/>
                    <a:pt x="857" y="315"/>
                    <a:pt x="939" y="271"/>
                  </a:cubicBezTo>
                  <a:cubicBezTo>
                    <a:pt x="986" y="248"/>
                    <a:pt x="1029" y="219"/>
                    <a:pt x="1067" y="186"/>
                  </a:cubicBezTo>
                  <a:cubicBezTo>
                    <a:pt x="1101" y="153"/>
                    <a:pt x="1145" y="133"/>
                    <a:pt x="1176" y="98"/>
                  </a:cubicBezTo>
                  <a:cubicBezTo>
                    <a:pt x="1201" y="68"/>
                    <a:pt x="1195" y="12"/>
                    <a:pt x="1151" y="4"/>
                  </a:cubicBezTo>
                  <a:cubicBezTo>
                    <a:pt x="1138" y="1"/>
                    <a:pt x="1124" y="1"/>
                    <a:pt x="1111"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1"/>
            <p:cNvSpPr/>
            <p:nvPr/>
          </p:nvSpPr>
          <p:spPr>
            <a:xfrm>
              <a:off x="7779231" y="4479424"/>
              <a:ext cx="58140" cy="32676"/>
            </a:xfrm>
            <a:custGeom>
              <a:rect b="b" l="l" r="r" t="t"/>
              <a:pathLst>
                <a:path extrusionOk="0" h="444" w="790">
                  <a:moveTo>
                    <a:pt x="727" y="1"/>
                  </a:moveTo>
                  <a:cubicBezTo>
                    <a:pt x="696" y="2"/>
                    <a:pt x="666" y="8"/>
                    <a:pt x="637" y="17"/>
                  </a:cubicBezTo>
                  <a:cubicBezTo>
                    <a:pt x="623" y="22"/>
                    <a:pt x="610" y="26"/>
                    <a:pt x="595" y="29"/>
                  </a:cubicBezTo>
                  <a:cubicBezTo>
                    <a:pt x="580" y="29"/>
                    <a:pt x="563" y="31"/>
                    <a:pt x="547" y="35"/>
                  </a:cubicBezTo>
                  <a:cubicBezTo>
                    <a:pt x="489" y="55"/>
                    <a:pt x="432" y="80"/>
                    <a:pt x="379" y="108"/>
                  </a:cubicBezTo>
                  <a:lnTo>
                    <a:pt x="59" y="269"/>
                  </a:lnTo>
                  <a:cubicBezTo>
                    <a:pt x="13" y="292"/>
                    <a:pt x="0" y="356"/>
                    <a:pt x="25" y="398"/>
                  </a:cubicBezTo>
                  <a:cubicBezTo>
                    <a:pt x="44" y="429"/>
                    <a:pt x="74" y="443"/>
                    <a:pt x="106" y="443"/>
                  </a:cubicBezTo>
                  <a:cubicBezTo>
                    <a:pt x="122" y="443"/>
                    <a:pt x="139" y="439"/>
                    <a:pt x="155" y="432"/>
                  </a:cubicBezTo>
                  <a:lnTo>
                    <a:pt x="478" y="278"/>
                  </a:lnTo>
                  <a:cubicBezTo>
                    <a:pt x="529" y="256"/>
                    <a:pt x="580" y="228"/>
                    <a:pt x="627" y="196"/>
                  </a:cubicBezTo>
                  <a:cubicBezTo>
                    <a:pt x="638" y="190"/>
                    <a:pt x="647" y="181"/>
                    <a:pt x="654" y="173"/>
                  </a:cubicBezTo>
                  <a:cubicBezTo>
                    <a:pt x="658" y="167"/>
                    <a:pt x="661" y="163"/>
                    <a:pt x="664" y="160"/>
                  </a:cubicBezTo>
                  <a:lnTo>
                    <a:pt x="664" y="160"/>
                  </a:lnTo>
                  <a:cubicBezTo>
                    <a:pt x="673" y="151"/>
                    <a:pt x="684" y="144"/>
                    <a:pt x="693" y="137"/>
                  </a:cubicBezTo>
                  <a:cubicBezTo>
                    <a:pt x="721" y="119"/>
                    <a:pt x="746" y="96"/>
                    <a:pt x="766" y="71"/>
                  </a:cubicBezTo>
                  <a:cubicBezTo>
                    <a:pt x="789" y="41"/>
                    <a:pt x="758" y="2"/>
                    <a:pt x="727"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1"/>
            <p:cNvSpPr/>
            <p:nvPr/>
          </p:nvSpPr>
          <p:spPr>
            <a:xfrm>
              <a:off x="7828835" y="3738090"/>
              <a:ext cx="96851" cy="774146"/>
            </a:xfrm>
            <a:custGeom>
              <a:rect b="b" l="l" r="r" t="t"/>
              <a:pathLst>
                <a:path extrusionOk="0" h="10519" w="1316">
                  <a:moveTo>
                    <a:pt x="167" y="1"/>
                  </a:moveTo>
                  <a:cubicBezTo>
                    <a:pt x="161" y="1"/>
                    <a:pt x="156" y="4"/>
                    <a:pt x="153" y="10"/>
                  </a:cubicBezTo>
                  <a:lnTo>
                    <a:pt x="152" y="10"/>
                  </a:lnTo>
                  <a:cubicBezTo>
                    <a:pt x="0" y="847"/>
                    <a:pt x="97" y="1757"/>
                    <a:pt x="140" y="2608"/>
                  </a:cubicBezTo>
                  <a:cubicBezTo>
                    <a:pt x="186" y="3480"/>
                    <a:pt x="244" y="4352"/>
                    <a:pt x="332" y="5221"/>
                  </a:cubicBezTo>
                  <a:cubicBezTo>
                    <a:pt x="416" y="6070"/>
                    <a:pt x="523" y="6915"/>
                    <a:pt x="637" y="7759"/>
                  </a:cubicBezTo>
                  <a:cubicBezTo>
                    <a:pt x="694" y="8187"/>
                    <a:pt x="735" y="8619"/>
                    <a:pt x="802" y="9047"/>
                  </a:cubicBezTo>
                  <a:cubicBezTo>
                    <a:pt x="873" y="9499"/>
                    <a:pt x="911" y="9989"/>
                    <a:pt x="1051" y="10426"/>
                  </a:cubicBezTo>
                  <a:cubicBezTo>
                    <a:pt x="1072" y="10488"/>
                    <a:pt x="1129" y="10519"/>
                    <a:pt x="1185" y="10519"/>
                  </a:cubicBezTo>
                  <a:cubicBezTo>
                    <a:pt x="1251" y="10519"/>
                    <a:pt x="1316" y="10475"/>
                    <a:pt x="1313" y="10390"/>
                  </a:cubicBezTo>
                  <a:cubicBezTo>
                    <a:pt x="1299" y="9966"/>
                    <a:pt x="1186" y="9533"/>
                    <a:pt x="1118" y="9114"/>
                  </a:cubicBezTo>
                  <a:cubicBezTo>
                    <a:pt x="1046" y="8672"/>
                    <a:pt x="955" y="8234"/>
                    <a:pt x="885" y="7792"/>
                  </a:cubicBezTo>
                  <a:cubicBezTo>
                    <a:pt x="747" y="6923"/>
                    <a:pt x="637" y="6047"/>
                    <a:pt x="541" y="5172"/>
                  </a:cubicBezTo>
                  <a:cubicBezTo>
                    <a:pt x="449" y="4320"/>
                    <a:pt x="368" y="3465"/>
                    <a:pt x="320" y="2608"/>
                  </a:cubicBezTo>
                  <a:cubicBezTo>
                    <a:pt x="272" y="1751"/>
                    <a:pt x="327" y="855"/>
                    <a:pt x="181" y="10"/>
                  </a:cubicBezTo>
                  <a:cubicBezTo>
                    <a:pt x="179" y="4"/>
                    <a:pt x="173" y="1"/>
                    <a:pt x="167"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1"/>
            <p:cNvSpPr/>
            <p:nvPr/>
          </p:nvSpPr>
          <p:spPr>
            <a:xfrm>
              <a:off x="7924657" y="2591535"/>
              <a:ext cx="585816" cy="239037"/>
            </a:xfrm>
            <a:custGeom>
              <a:rect b="b" l="l" r="r" t="t"/>
              <a:pathLst>
                <a:path extrusionOk="0" h="3248" w="7960">
                  <a:moveTo>
                    <a:pt x="7046" y="1"/>
                  </a:moveTo>
                  <a:cubicBezTo>
                    <a:pt x="7046" y="1"/>
                    <a:pt x="7252" y="161"/>
                    <a:pt x="7252" y="297"/>
                  </a:cubicBezTo>
                  <a:cubicBezTo>
                    <a:pt x="7252" y="435"/>
                    <a:pt x="7115" y="617"/>
                    <a:pt x="6544" y="800"/>
                  </a:cubicBezTo>
                  <a:cubicBezTo>
                    <a:pt x="6044" y="960"/>
                    <a:pt x="3764" y="1093"/>
                    <a:pt x="2286" y="1093"/>
                  </a:cubicBezTo>
                  <a:cubicBezTo>
                    <a:pt x="2077" y="1093"/>
                    <a:pt x="1885" y="1091"/>
                    <a:pt x="1716" y="1085"/>
                  </a:cubicBezTo>
                  <a:cubicBezTo>
                    <a:pt x="345" y="1040"/>
                    <a:pt x="951" y="400"/>
                    <a:pt x="951" y="400"/>
                  </a:cubicBezTo>
                  <a:cubicBezTo>
                    <a:pt x="936" y="400"/>
                    <a:pt x="922" y="399"/>
                    <a:pt x="907" y="399"/>
                  </a:cubicBezTo>
                  <a:cubicBezTo>
                    <a:pt x="80" y="399"/>
                    <a:pt x="1" y="1672"/>
                    <a:pt x="95" y="2159"/>
                  </a:cubicBezTo>
                  <a:cubicBezTo>
                    <a:pt x="202" y="2718"/>
                    <a:pt x="320" y="3248"/>
                    <a:pt x="3196" y="3248"/>
                  </a:cubicBezTo>
                  <a:cubicBezTo>
                    <a:pt x="3366" y="3248"/>
                    <a:pt x="3546" y="3246"/>
                    <a:pt x="3736" y="3242"/>
                  </a:cubicBezTo>
                  <a:cubicBezTo>
                    <a:pt x="7138" y="3174"/>
                    <a:pt x="7594" y="2535"/>
                    <a:pt x="7777" y="2306"/>
                  </a:cubicBezTo>
                  <a:cubicBezTo>
                    <a:pt x="7959" y="2079"/>
                    <a:pt x="7868" y="1394"/>
                    <a:pt x="7777" y="708"/>
                  </a:cubicBezTo>
                  <a:cubicBezTo>
                    <a:pt x="7685" y="23"/>
                    <a:pt x="7046" y="1"/>
                    <a:pt x="7046" y="1"/>
                  </a:cubicBezTo>
                  <a:close/>
                </a:path>
              </a:pathLst>
            </a:custGeom>
            <a:solidFill>
              <a:srgbClr val="DD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41"/>
          <p:cNvGrpSpPr/>
          <p:nvPr/>
        </p:nvGrpSpPr>
        <p:grpSpPr>
          <a:xfrm rot="1104249">
            <a:off x="7387945" y="1535144"/>
            <a:ext cx="357043" cy="355250"/>
            <a:chOff x="8140166" y="2287204"/>
            <a:chExt cx="357063" cy="355270"/>
          </a:xfrm>
        </p:grpSpPr>
        <p:sp>
          <p:nvSpPr>
            <p:cNvPr id="1364" name="Google Shape;1364;p41"/>
            <p:cNvSpPr/>
            <p:nvPr/>
          </p:nvSpPr>
          <p:spPr>
            <a:xfrm rot="6745560">
              <a:off x="8273379" y="2401291"/>
              <a:ext cx="163765" cy="239580"/>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sp>
          <p:nvSpPr>
            <p:cNvPr id="1365" name="Google Shape;1365;p41"/>
            <p:cNvSpPr/>
            <p:nvPr/>
          </p:nvSpPr>
          <p:spPr>
            <a:xfrm rot="4784258">
              <a:off x="8167776" y="2288513"/>
              <a:ext cx="163752" cy="192886"/>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grpSp>
        <p:nvGrpSpPr>
          <p:cNvPr id="1366" name="Google Shape;1366;p41"/>
          <p:cNvGrpSpPr/>
          <p:nvPr/>
        </p:nvGrpSpPr>
        <p:grpSpPr>
          <a:xfrm rot="-3807942">
            <a:off x="6077577" y="1756340"/>
            <a:ext cx="291498" cy="394389"/>
            <a:chOff x="893990" y="2644493"/>
            <a:chExt cx="291519" cy="394418"/>
          </a:xfrm>
        </p:grpSpPr>
        <p:sp>
          <p:nvSpPr>
            <p:cNvPr id="1367" name="Google Shape;1367;p41"/>
            <p:cNvSpPr/>
            <p:nvPr/>
          </p:nvSpPr>
          <p:spPr>
            <a:xfrm rot="46532">
              <a:off x="1020154" y="2645590"/>
              <a:ext cx="163752" cy="239576"/>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sp>
          <p:nvSpPr>
            <p:cNvPr id="1368" name="Google Shape;1368;p41"/>
            <p:cNvSpPr/>
            <p:nvPr/>
          </p:nvSpPr>
          <p:spPr>
            <a:xfrm rot="-1915083">
              <a:off x="932595" y="2817320"/>
              <a:ext cx="163755" cy="192881"/>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grpSp>
        <p:nvGrpSpPr>
          <p:cNvPr id="1369" name="Google Shape;1369;p41"/>
          <p:cNvGrpSpPr/>
          <p:nvPr/>
        </p:nvGrpSpPr>
        <p:grpSpPr>
          <a:xfrm rot="-1327538">
            <a:off x="6018544" y="528195"/>
            <a:ext cx="254833" cy="244943"/>
            <a:chOff x="427198" y="876398"/>
            <a:chExt cx="340596" cy="327377"/>
          </a:xfrm>
        </p:grpSpPr>
        <p:sp>
          <p:nvSpPr>
            <p:cNvPr id="1370" name="Google Shape;1370;p41"/>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1"/>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1"/>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1"/>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41"/>
          <p:cNvGrpSpPr/>
          <p:nvPr/>
        </p:nvGrpSpPr>
        <p:grpSpPr>
          <a:xfrm rot="-2224879">
            <a:off x="5432826" y="2418007"/>
            <a:ext cx="214148" cy="205836"/>
            <a:chOff x="427198" y="876398"/>
            <a:chExt cx="340596" cy="327377"/>
          </a:xfrm>
        </p:grpSpPr>
        <p:sp>
          <p:nvSpPr>
            <p:cNvPr id="1375" name="Google Shape;1375;p41"/>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1"/>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1"/>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1"/>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9" name="Google Shape;1379;p41"/>
          <p:cNvGrpSpPr/>
          <p:nvPr/>
        </p:nvGrpSpPr>
        <p:grpSpPr>
          <a:xfrm rot="802258">
            <a:off x="5781258" y="3086726"/>
            <a:ext cx="214147" cy="205836"/>
            <a:chOff x="427198" y="876398"/>
            <a:chExt cx="340596" cy="327377"/>
          </a:xfrm>
        </p:grpSpPr>
        <p:sp>
          <p:nvSpPr>
            <p:cNvPr id="1380" name="Google Shape;1380;p41"/>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1"/>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1"/>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1"/>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41"/>
          <p:cNvGrpSpPr/>
          <p:nvPr/>
        </p:nvGrpSpPr>
        <p:grpSpPr>
          <a:xfrm rot="-2224879">
            <a:off x="998176" y="2236032"/>
            <a:ext cx="214148" cy="205836"/>
            <a:chOff x="427198" y="876398"/>
            <a:chExt cx="340596" cy="327377"/>
          </a:xfrm>
        </p:grpSpPr>
        <p:sp>
          <p:nvSpPr>
            <p:cNvPr id="1385" name="Google Shape;1385;p41"/>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1"/>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1"/>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1"/>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41"/>
          <p:cNvGrpSpPr/>
          <p:nvPr/>
        </p:nvGrpSpPr>
        <p:grpSpPr>
          <a:xfrm rot="1289827">
            <a:off x="7949277" y="3800501"/>
            <a:ext cx="254851" cy="244960"/>
            <a:chOff x="427198" y="876398"/>
            <a:chExt cx="340596" cy="327377"/>
          </a:xfrm>
        </p:grpSpPr>
        <p:sp>
          <p:nvSpPr>
            <p:cNvPr id="1390" name="Google Shape;1390;p41"/>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1"/>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1"/>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1"/>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4" name="Google Shape;1394;p41"/>
          <p:cNvGrpSpPr/>
          <p:nvPr/>
        </p:nvGrpSpPr>
        <p:grpSpPr>
          <a:xfrm rot="948538">
            <a:off x="6660844" y="837377"/>
            <a:ext cx="214161" cy="205849"/>
            <a:chOff x="427198" y="876398"/>
            <a:chExt cx="340596" cy="327377"/>
          </a:xfrm>
        </p:grpSpPr>
        <p:sp>
          <p:nvSpPr>
            <p:cNvPr id="1395" name="Google Shape;1395;p41"/>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1"/>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1"/>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1"/>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41"/>
          <p:cNvGrpSpPr/>
          <p:nvPr/>
        </p:nvGrpSpPr>
        <p:grpSpPr>
          <a:xfrm rot="772050">
            <a:off x="7718176" y="2408067"/>
            <a:ext cx="340600" cy="327381"/>
            <a:chOff x="427198" y="876398"/>
            <a:chExt cx="340596" cy="327377"/>
          </a:xfrm>
        </p:grpSpPr>
        <p:sp>
          <p:nvSpPr>
            <p:cNvPr id="1400" name="Google Shape;1400;p41"/>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1"/>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1"/>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1"/>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r>
              <a:rPr lang="en"/>
              <a:t> &amp; </a:t>
            </a:r>
            <a:r>
              <a:rPr lang="en">
                <a:solidFill>
                  <a:schemeClr val="lt2"/>
                </a:solidFill>
              </a:rPr>
              <a:t>Aims</a:t>
            </a:r>
            <a:endParaRPr/>
          </a:p>
        </p:txBody>
      </p:sp>
      <p:sp>
        <p:nvSpPr>
          <p:cNvPr id="580" name="Google Shape;580;p33"/>
          <p:cNvSpPr txBox="1"/>
          <p:nvPr/>
        </p:nvSpPr>
        <p:spPr>
          <a:xfrm>
            <a:off x="2509500" y="1071000"/>
            <a:ext cx="4125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3F153D"/>
                </a:solidFill>
                <a:latin typeface="Englebert"/>
                <a:ea typeface="Englebert"/>
                <a:cs typeface="Englebert"/>
                <a:sym typeface="Englebert"/>
              </a:rPr>
              <a:t>VetCot Registry</a:t>
            </a:r>
            <a:endParaRPr b="1" sz="2800">
              <a:solidFill>
                <a:srgbClr val="3F153D"/>
              </a:solidFill>
              <a:latin typeface="Englebert"/>
              <a:ea typeface="Englebert"/>
              <a:cs typeface="Englebert"/>
              <a:sym typeface="Englebert"/>
            </a:endParaRPr>
          </a:p>
        </p:txBody>
      </p:sp>
      <p:sp>
        <p:nvSpPr>
          <p:cNvPr id="581" name="Google Shape;581;p33"/>
          <p:cNvSpPr txBox="1"/>
          <p:nvPr/>
        </p:nvSpPr>
        <p:spPr>
          <a:xfrm>
            <a:off x="720050" y="3578089"/>
            <a:ext cx="23364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Fira Sans"/>
                <a:ea typeface="Fira Sans"/>
                <a:cs typeface="Fira Sans"/>
                <a:sym typeface="Fira Sans"/>
              </a:rPr>
              <a:t>Univariate with cutoff points </a:t>
            </a:r>
            <a:r>
              <a:rPr lang="en">
                <a:solidFill>
                  <a:schemeClr val="dk2"/>
                </a:solidFill>
                <a:latin typeface="Fira Sans"/>
                <a:ea typeface="Fira Sans"/>
                <a:cs typeface="Fira Sans"/>
                <a:sym typeface="Fira Sans"/>
              </a:rPr>
              <a:t>&amp; Multivariate</a:t>
            </a:r>
            <a:endParaRPr>
              <a:solidFill>
                <a:schemeClr val="dk2"/>
              </a:solidFill>
              <a:latin typeface="Fira Sans"/>
              <a:ea typeface="Fira Sans"/>
              <a:cs typeface="Fira Sans"/>
              <a:sym typeface="Fira Sans"/>
            </a:endParaRPr>
          </a:p>
        </p:txBody>
      </p:sp>
      <p:sp>
        <p:nvSpPr>
          <p:cNvPr id="582" name="Google Shape;582;p33"/>
          <p:cNvSpPr txBox="1"/>
          <p:nvPr/>
        </p:nvSpPr>
        <p:spPr>
          <a:xfrm>
            <a:off x="3406275" y="3450331"/>
            <a:ext cx="23364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Fira Sans"/>
                <a:ea typeface="Fira Sans"/>
                <a:cs typeface="Fira Sans"/>
                <a:sym typeface="Fira Sans"/>
              </a:rPr>
              <a:t>Univariate &amp; Multivariate</a:t>
            </a:r>
            <a:endParaRPr>
              <a:solidFill>
                <a:schemeClr val="dk2"/>
              </a:solidFill>
              <a:latin typeface="Fira Sans"/>
              <a:ea typeface="Fira Sans"/>
              <a:cs typeface="Fira Sans"/>
              <a:sym typeface="Fira Sans"/>
            </a:endParaRPr>
          </a:p>
          <a:p>
            <a:pPr indent="0" lvl="0" marL="0" rtl="0" algn="ctr">
              <a:spcBef>
                <a:spcPts val="0"/>
              </a:spcBef>
              <a:spcAft>
                <a:spcPts val="0"/>
              </a:spcAft>
              <a:buNone/>
            </a:pPr>
            <a:r>
              <a:t/>
            </a:r>
            <a:endParaRPr>
              <a:solidFill>
                <a:schemeClr val="dk2"/>
              </a:solidFill>
              <a:latin typeface="Fira Sans"/>
              <a:ea typeface="Fira Sans"/>
              <a:cs typeface="Fira Sans"/>
              <a:sym typeface="Fira Sans"/>
            </a:endParaRPr>
          </a:p>
        </p:txBody>
      </p:sp>
      <p:sp>
        <p:nvSpPr>
          <p:cNvPr id="583" name="Google Shape;583;p33"/>
          <p:cNvSpPr txBox="1"/>
          <p:nvPr/>
        </p:nvSpPr>
        <p:spPr>
          <a:xfrm>
            <a:off x="6092500" y="3661406"/>
            <a:ext cx="23364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Fira Sans"/>
                <a:ea typeface="Fira Sans"/>
                <a:cs typeface="Fira Sans"/>
                <a:sym typeface="Fira Sans"/>
              </a:rPr>
              <a:t>Transfusion &amp; trauma types, description of patients </a:t>
            </a:r>
            <a:endParaRPr>
              <a:solidFill>
                <a:schemeClr val="dk2"/>
              </a:solidFill>
              <a:latin typeface="Fira Sans"/>
              <a:ea typeface="Fira Sans"/>
              <a:cs typeface="Fira Sans"/>
              <a:sym typeface="Fira Sans"/>
            </a:endParaRPr>
          </a:p>
        </p:txBody>
      </p:sp>
      <p:sp>
        <p:nvSpPr>
          <p:cNvPr id="584" name="Google Shape;584;p33"/>
          <p:cNvSpPr txBox="1"/>
          <p:nvPr/>
        </p:nvSpPr>
        <p:spPr>
          <a:xfrm>
            <a:off x="710250" y="2796859"/>
            <a:ext cx="23364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Englebert"/>
                <a:ea typeface="Englebert"/>
                <a:cs typeface="Englebert"/>
                <a:sym typeface="Englebert"/>
              </a:rPr>
              <a:t>Modeling Transfusion</a:t>
            </a:r>
            <a:endParaRPr b="1" sz="2400">
              <a:solidFill>
                <a:schemeClr val="dk2"/>
              </a:solidFill>
              <a:latin typeface="Englebert"/>
              <a:ea typeface="Englebert"/>
              <a:cs typeface="Englebert"/>
              <a:sym typeface="Englebert"/>
            </a:endParaRPr>
          </a:p>
        </p:txBody>
      </p:sp>
      <p:sp>
        <p:nvSpPr>
          <p:cNvPr id="585" name="Google Shape;585;p33"/>
          <p:cNvSpPr txBox="1"/>
          <p:nvPr/>
        </p:nvSpPr>
        <p:spPr>
          <a:xfrm>
            <a:off x="3401375" y="2797421"/>
            <a:ext cx="23364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Englebert"/>
                <a:ea typeface="Englebert"/>
                <a:cs typeface="Englebert"/>
                <a:sym typeface="Englebert"/>
              </a:rPr>
              <a:t>Modeling Survival</a:t>
            </a:r>
            <a:endParaRPr b="1" sz="2400">
              <a:solidFill>
                <a:schemeClr val="dk2"/>
              </a:solidFill>
              <a:latin typeface="Englebert"/>
              <a:ea typeface="Englebert"/>
              <a:cs typeface="Englebert"/>
              <a:sym typeface="Englebert"/>
            </a:endParaRPr>
          </a:p>
        </p:txBody>
      </p:sp>
      <p:sp>
        <p:nvSpPr>
          <p:cNvPr id="586" name="Google Shape;586;p33"/>
          <p:cNvSpPr txBox="1"/>
          <p:nvPr/>
        </p:nvSpPr>
        <p:spPr>
          <a:xfrm>
            <a:off x="6092500" y="2848496"/>
            <a:ext cx="23364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Englebert"/>
                <a:ea typeface="Englebert"/>
                <a:cs typeface="Englebert"/>
                <a:sym typeface="Englebert"/>
              </a:rPr>
              <a:t>Descriptive Statistics</a:t>
            </a:r>
            <a:endParaRPr b="1" sz="2400">
              <a:solidFill>
                <a:schemeClr val="dk2"/>
              </a:solidFill>
              <a:latin typeface="Englebert"/>
              <a:ea typeface="Englebert"/>
              <a:cs typeface="Englebert"/>
              <a:sym typeface="Englebert"/>
            </a:endParaRPr>
          </a:p>
        </p:txBody>
      </p:sp>
      <p:sp>
        <p:nvSpPr>
          <p:cNvPr id="587" name="Google Shape;587;p33"/>
          <p:cNvSpPr txBox="1"/>
          <p:nvPr/>
        </p:nvSpPr>
        <p:spPr>
          <a:xfrm>
            <a:off x="715150" y="1974896"/>
            <a:ext cx="23364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Englebert"/>
                <a:ea typeface="Englebert"/>
                <a:cs typeface="Englebert"/>
                <a:sym typeface="Englebert"/>
              </a:rPr>
              <a:t>Aim 1</a:t>
            </a:r>
            <a:endParaRPr sz="2400">
              <a:solidFill>
                <a:schemeClr val="dk2"/>
              </a:solidFill>
              <a:latin typeface="Englebert"/>
              <a:ea typeface="Englebert"/>
              <a:cs typeface="Englebert"/>
              <a:sym typeface="Englebert"/>
            </a:endParaRPr>
          </a:p>
        </p:txBody>
      </p:sp>
      <p:sp>
        <p:nvSpPr>
          <p:cNvPr id="588" name="Google Shape;588;p33"/>
          <p:cNvSpPr txBox="1"/>
          <p:nvPr/>
        </p:nvSpPr>
        <p:spPr>
          <a:xfrm>
            <a:off x="3401375" y="1974896"/>
            <a:ext cx="23364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Englebert"/>
                <a:ea typeface="Englebert"/>
                <a:cs typeface="Englebert"/>
                <a:sym typeface="Englebert"/>
              </a:rPr>
              <a:t>Aim 2</a:t>
            </a:r>
            <a:endParaRPr sz="2400">
              <a:solidFill>
                <a:schemeClr val="dk2"/>
              </a:solidFill>
              <a:latin typeface="Englebert"/>
              <a:ea typeface="Englebert"/>
              <a:cs typeface="Englebert"/>
              <a:sym typeface="Englebert"/>
            </a:endParaRPr>
          </a:p>
        </p:txBody>
      </p:sp>
      <p:sp>
        <p:nvSpPr>
          <p:cNvPr id="589" name="Google Shape;589;p33"/>
          <p:cNvSpPr txBox="1"/>
          <p:nvPr/>
        </p:nvSpPr>
        <p:spPr>
          <a:xfrm>
            <a:off x="6092500" y="1974896"/>
            <a:ext cx="23364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Englebert"/>
                <a:ea typeface="Englebert"/>
                <a:cs typeface="Englebert"/>
                <a:sym typeface="Englebert"/>
              </a:rPr>
              <a:t>Aim 3</a:t>
            </a:r>
            <a:endParaRPr sz="2400">
              <a:solidFill>
                <a:schemeClr val="dk2"/>
              </a:solidFill>
              <a:latin typeface="Englebert"/>
              <a:ea typeface="Englebert"/>
              <a:cs typeface="Englebert"/>
              <a:sym typeface="Englebert"/>
            </a:endParaRPr>
          </a:p>
        </p:txBody>
      </p:sp>
      <p:grpSp>
        <p:nvGrpSpPr>
          <p:cNvPr id="590" name="Google Shape;590;p33"/>
          <p:cNvGrpSpPr/>
          <p:nvPr/>
        </p:nvGrpSpPr>
        <p:grpSpPr>
          <a:xfrm>
            <a:off x="4472587" y="4015337"/>
            <a:ext cx="203797" cy="388457"/>
            <a:chOff x="3440575" y="3660200"/>
            <a:chExt cx="136575" cy="260325"/>
          </a:xfrm>
        </p:grpSpPr>
        <p:sp>
          <p:nvSpPr>
            <p:cNvPr id="591" name="Google Shape;591;p33"/>
            <p:cNvSpPr/>
            <p:nvPr/>
          </p:nvSpPr>
          <p:spPr>
            <a:xfrm>
              <a:off x="3485225" y="3660550"/>
              <a:ext cx="28000" cy="66475"/>
            </a:xfrm>
            <a:custGeom>
              <a:rect b="b" l="l" r="r" t="t"/>
              <a:pathLst>
                <a:path extrusionOk="0" h="2659" w="1120">
                  <a:moveTo>
                    <a:pt x="968" y="1"/>
                  </a:moveTo>
                  <a:cubicBezTo>
                    <a:pt x="947" y="1"/>
                    <a:pt x="926" y="5"/>
                    <a:pt x="905" y="15"/>
                  </a:cubicBezTo>
                  <a:lnTo>
                    <a:pt x="667" y="135"/>
                  </a:lnTo>
                  <a:lnTo>
                    <a:pt x="95" y="420"/>
                  </a:lnTo>
                  <a:cubicBezTo>
                    <a:pt x="24" y="444"/>
                    <a:pt x="0" y="516"/>
                    <a:pt x="0" y="563"/>
                  </a:cubicBezTo>
                  <a:lnTo>
                    <a:pt x="0" y="2492"/>
                  </a:lnTo>
                  <a:cubicBezTo>
                    <a:pt x="0" y="2587"/>
                    <a:pt x="72" y="2659"/>
                    <a:pt x="143" y="2659"/>
                  </a:cubicBezTo>
                  <a:lnTo>
                    <a:pt x="977" y="2659"/>
                  </a:lnTo>
                  <a:cubicBezTo>
                    <a:pt x="1048" y="2659"/>
                    <a:pt x="1119" y="2587"/>
                    <a:pt x="1119" y="2492"/>
                  </a:cubicBezTo>
                  <a:lnTo>
                    <a:pt x="1119" y="158"/>
                  </a:lnTo>
                  <a:cubicBezTo>
                    <a:pt x="1119" y="65"/>
                    <a:pt x="1046" y="1"/>
                    <a:pt x="968"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3501300" y="3660475"/>
              <a:ext cx="11925" cy="66550"/>
            </a:xfrm>
            <a:custGeom>
              <a:rect b="b" l="l" r="r" t="t"/>
              <a:pathLst>
                <a:path extrusionOk="0" h="2662" w="477">
                  <a:moveTo>
                    <a:pt x="325" y="1"/>
                  </a:moveTo>
                  <a:cubicBezTo>
                    <a:pt x="298" y="1"/>
                    <a:pt x="274" y="7"/>
                    <a:pt x="262" y="18"/>
                  </a:cubicBezTo>
                  <a:lnTo>
                    <a:pt x="0" y="138"/>
                  </a:lnTo>
                  <a:lnTo>
                    <a:pt x="0" y="2662"/>
                  </a:lnTo>
                  <a:lnTo>
                    <a:pt x="334" y="2662"/>
                  </a:lnTo>
                  <a:cubicBezTo>
                    <a:pt x="405" y="2662"/>
                    <a:pt x="476" y="2590"/>
                    <a:pt x="476" y="2495"/>
                  </a:cubicBezTo>
                  <a:lnTo>
                    <a:pt x="476" y="161"/>
                  </a:lnTo>
                  <a:cubicBezTo>
                    <a:pt x="476" y="90"/>
                    <a:pt x="453" y="42"/>
                    <a:pt x="405" y="18"/>
                  </a:cubicBezTo>
                  <a:cubicBezTo>
                    <a:pt x="381" y="7"/>
                    <a:pt x="351" y="1"/>
                    <a:pt x="3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3460200" y="3717475"/>
              <a:ext cx="77425" cy="29800"/>
            </a:xfrm>
            <a:custGeom>
              <a:rect b="b" l="l" r="r" t="t"/>
              <a:pathLst>
                <a:path extrusionOk="0" h="1192" w="3097">
                  <a:moveTo>
                    <a:pt x="168" y="1"/>
                  </a:moveTo>
                  <a:cubicBezTo>
                    <a:pt x="72" y="1"/>
                    <a:pt x="1" y="72"/>
                    <a:pt x="1" y="168"/>
                  </a:cubicBezTo>
                  <a:lnTo>
                    <a:pt x="1" y="1025"/>
                  </a:lnTo>
                  <a:cubicBezTo>
                    <a:pt x="1" y="1120"/>
                    <a:pt x="72" y="1192"/>
                    <a:pt x="168" y="1192"/>
                  </a:cubicBezTo>
                  <a:lnTo>
                    <a:pt x="2954" y="1192"/>
                  </a:lnTo>
                  <a:cubicBezTo>
                    <a:pt x="3025" y="1192"/>
                    <a:pt x="3097" y="1120"/>
                    <a:pt x="3097" y="1025"/>
                  </a:cubicBezTo>
                  <a:lnTo>
                    <a:pt x="3097" y="168"/>
                  </a:lnTo>
                  <a:cubicBezTo>
                    <a:pt x="3097" y="72"/>
                    <a:pt x="3025" y="1"/>
                    <a:pt x="2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3517375" y="3717475"/>
              <a:ext cx="20250" cy="29800"/>
            </a:xfrm>
            <a:custGeom>
              <a:rect b="b" l="l" r="r" t="t"/>
              <a:pathLst>
                <a:path extrusionOk="0" h="1192" w="810">
                  <a:moveTo>
                    <a:pt x="0" y="1"/>
                  </a:moveTo>
                  <a:cubicBezTo>
                    <a:pt x="95" y="1"/>
                    <a:pt x="167" y="72"/>
                    <a:pt x="167" y="168"/>
                  </a:cubicBezTo>
                  <a:lnTo>
                    <a:pt x="167" y="1049"/>
                  </a:lnTo>
                  <a:cubicBezTo>
                    <a:pt x="167" y="1120"/>
                    <a:pt x="95" y="1192"/>
                    <a:pt x="0" y="1192"/>
                  </a:cubicBezTo>
                  <a:lnTo>
                    <a:pt x="667" y="1192"/>
                  </a:lnTo>
                  <a:cubicBezTo>
                    <a:pt x="738" y="1192"/>
                    <a:pt x="810" y="1120"/>
                    <a:pt x="810" y="1025"/>
                  </a:cubicBezTo>
                  <a:lnTo>
                    <a:pt x="810" y="168"/>
                  </a:lnTo>
                  <a:cubicBezTo>
                    <a:pt x="810" y="72"/>
                    <a:pt x="738" y="1"/>
                    <a:pt x="6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3440575" y="3739500"/>
              <a:ext cx="116700" cy="181025"/>
            </a:xfrm>
            <a:custGeom>
              <a:rect b="b" l="l" r="r" t="t"/>
              <a:pathLst>
                <a:path extrusionOk="0" h="7241" w="4668">
                  <a:moveTo>
                    <a:pt x="500" y="1"/>
                  </a:moveTo>
                  <a:cubicBezTo>
                    <a:pt x="238" y="1"/>
                    <a:pt x="0" y="215"/>
                    <a:pt x="0" y="501"/>
                  </a:cubicBezTo>
                  <a:lnTo>
                    <a:pt x="0" y="6740"/>
                  </a:lnTo>
                  <a:cubicBezTo>
                    <a:pt x="0" y="7026"/>
                    <a:pt x="238" y="7241"/>
                    <a:pt x="500" y="7241"/>
                  </a:cubicBezTo>
                  <a:lnTo>
                    <a:pt x="4168" y="7241"/>
                  </a:lnTo>
                  <a:cubicBezTo>
                    <a:pt x="4453" y="7241"/>
                    <a:pt x="4668" y="7026"/>
                    <a:pt x="4668" y="6740"/>
                  </a:cubicBezTo>
                  <a:lnTo>
                    <a:pt x="4668" y="501"/>
                  </a:lnTo>
                  <a:cubicBezTo>
                    <a:pt x="4668" y="215"/>
                    <a:pt x="4430" y="1"/>
                    <a:pt x="4168"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3440575" y="3739500"/>
              <a:ext cx="116700" cy="181025"/>
            </a:xfrm>
            <a:custGeom>
              <a:rect b="b" l="l" r="r" t="t"/>
              <a:pathLst>
                <a:path extrusionOk="0" h="7241" w="4668">
                  <a:moveTo>
                    <a:pt x="3572" y="1"/>
                  </a:moveTo>
                  <a:cubicBezTo>
                    <a:pt x="3834" y="1"/>
                    <a:pt x="4072" y="215"/>
                    <a:pt x="4072" y="501"/>
                  </a:cubicBezTo>
                  <a:lnTo>
                    <a:pt x="4072" y="6145"/>
                  </a:lnTo>
                  <a:cubicBezTo>
                    <a:pt x="4072" y="6407"/>
                    <a:pt x="3834" y="6621"/>
                    <a:pt x="3572" y="6645"/>
                  </a:cubicBezTo>
                  <a:lnTo>
                    <a:pt x="0" y="6645"/>
                  </a:lnTo>
                  <a:lnTo>
                    <a:pt x="0" y="6740"/>
                  </a:lnTo>
                  <a:cubicBezTo>
                    <a:pt x="0" y="7026"/>
                    <a:pt x="238" y="7241"/>
                    <a:pt x="500" y="7241"/>
                  </a:cubicBezTo>
                  <a:lnTo>
                    <a:pt x="4168" y="7241"/>
                  </a:lnTo>
                  <a:cubicBezTo>
                    <a:pt x="4453" y="7241"/>
                    <a:pt x="4668" y="7026"/>
                    <a:pt x="4668" y="6740"/>
                  </a:cubicBezTo>
                  <a:lnTo>
                    <a:pt x="4668" y="501"/>
                  </a:lnTo>
                  <a:cubicBezTo>
                    <a:pt x="4668" y="215"/>
                    <a:pt x="4453" y="1"/>
                    <a:pt x="4168" y="1"/>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3441150" y="3769275"/>
              <a:ext cx="116125" cy="121475"/>
            </a:xfrm>
            <a:custGeom>
              <a:rect b="b" l="l" r="r" t="t"/>
              <a:pathLst>
                <a:path extrusionOk="0" h="4859" w="4645">
                  <a:moveTo>
                    <a:pt x="1" y="1"/>
                  </a:moveTo>
                  <a:lnTo>
                    <a:pt x="1" y="4859"/>
                  </a:lnTo>
                  <a:lnTo>
                    <a:pt x="4645" y="4859"/>
                  </a:lnTo>
                  <a:lnTo>
                    <a:pt x="4645" y="1"/>
                  </a:lnTo>
                  <a:close/>
                </a:path>
              </a:pathLst>
            </a:custGeom>
            <a:solidFill>
              <a:srgbClr val="FFB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a:off x="3542375" y="3769275"/>
              <a:ext cx="14900" cy="121475"/>
            </a:xfrm>
            <a:custGeom>
              <a:rect b="b" l="l" r="r" t="t"/>
              <a:pathLst>
                <a:path extrusionOk="0" h="4859" w="596">
                  <a:moveTo>
                    <a:pt x="0" y="1"/>
                  </a:moveTo>
                  <a:lnTo>
                    <a:pt x="0" y="4859"/>
                  </a:lnTo>
                  <a:lnTo>
                    <a:pt x="596" y="4859"/>
                  </a:lnTo>
                  <a:lnTo>
                    <a:pt x="596" y="1"/>
                  </a:ln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3526900" y="3685825"/>
              <a:ext cx="16100" cy="7275"/>
            </a:xfrm>
            <a:custGeom>
              <a:rect b="b" l="l" r="r" t="t"/>
              <a:pathLst>
                <a:path extrusionOk="0" h="291" w="644">
                  <a:moveTo>
                    <a:pt x="505" y="0"/>
                  </a:moveTo>
                  <a:cubicBezTo>
                    <a:pt x="496" y="0"/>
                    <a:pt x="486" y="1"/>
                    <a:pt x="477" y="5"/>
                  </a:cubicBezTo>
                  <a:lnTo>
                    <a:pt x="167" y="5"/>
                  </a:lnTo>
                  <a:cubicBezTo>
                    <a:pt x="95" y="5"/>
                    <a:pt x="24" y="52"/>
                    <a:pt x="24" y="124"/>
                  </a:cubicBezTo>
                  <a:cubicBezTo>
                    <a:pt x="0" y="219"/>
                    <a:pt x="72" y="290"/>
                    <a:pt x="167" y="290"/>
                  </a:cubicBezTo>
                  <a:lnTo>
                    <a:pt x="477" y="290"/>
                  </a:lnTo>
                  <a:cubicBezTo>
                    <a:pt x="572" y="290"/>
                    <a:pt x="643" y="219"/>
                    <a:pt x="643" y="124"/>
                  </a:cubicBezTo>
                  <a:cubicBezTo>
                    <a:pt x="623" y="62"/>
                    <a:pt x="566" y="0"/>
                    <a:pt x="505" y="0"/>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3550100" y="3685825"/>
              <a:ext cx="16100" cy="7275"/>
            </a:xfrm>
            <a:custGeom>
              <a:rect b="b" l="l" r="r" t="t"/>
              <a:pathLst>
                <a:path extrusionOk="0" h="291" w="644">
                  <a:moveTo>
                    <a:pt x="506" y="0"/>
                  </a:moveTo>
                  <a:cubicBezTo>
                    <a:pt x="496" y="0"/>
                    <a:pt x="487" y="1"/>
                    <a:pt x="477" y="5"/>
                  </a:cubicBezTo>
                  <a:lnTo>
                    <a:pt x="168" y="5"/>
                  </a:lnTo>
                  <a:cubicBezTo>
                    <a:pt x="96" y="5"/>
                    <a:pt x="25" y="52"/>
                    <a:pt x="1" y="124"/>
                  </a:cubicBezTo>
                  <a:cubicBezTo>
                    <a:pt x="1" y="219"/>
                    <a:pt x="72" y="290"/>
                    <a:pt x="168" y="290"/>
                  </a:cubicBezTo>
                  <a:lnTo>
                    <a:pt x="477" y="290"/>
                  </a:lnTo>
                  <a:cubicBezTo>
                    <a:pt x="573" y="290"/>
                    <a:pt x="644" y="219"/>
                    <a:pt x="644" y="124"/>
                  </a:cubicBezTo>
                  <a:cubicBezTo>
                    <a:pt x="623" y="62"/>
                    <a:pt x="567" y="0"/>
                    <a:pt x="506" y="0"/>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3537600" y="3666725"/>
              <a:ext cx="15525" cy="9700"/>
            </a:xfrm>
            <a:custGeom>
              <a:rect b="b" l="l" r="r" t="t"/>
              <a:pathLst>
                <a:path extrusionOk="0" h="388" w="621">
                  <a:moveTo>
                    <a:pt x="469" y="0"/>
                  </a:moveTo>
                  <a:cubicBezTo>
                    <a:pt x="456" y="0"/>
                    <a:pt x="442" y="2"/>
                    <a:pt x="430" y="7"/>
                  </a:cubicBezTo>
                  <a:lnTo>
                    <a:pt x="120" y="78"/>
                  </a:lnTo>
                  <a:cubicBezTo>
                    <a:pt x="49" y="102"/>
                    <a:pt x="1" y="197"/>
                    <a:pt x="25" y="269"/>
                  </a:cubicBezTo>
                  <a:cubicBezTo>
                    <a:pt x="25" y="340"/>
                    <a:pt x="96" y="388"/>
                    <a:pt x="168" y="388"/>
                  </a:cubicBezTo>
                  <a:lnTo>
                    <a:pt x="215" y="388"/>
                  </a:lnTo>
                  <a:lnTo>
                    <a:pt x="501" y="292"/>
                  </a:lnTo>
                  <a:cubicBezTo>
                    <a:pt x="572" y="269"/>
                    <a:pt x="620" y="197"/>
                    <a:pt x="620" y="102"/>
                  </a:cubicBezTo>
                  <a:cubicBezTo>
                    <a:pt x="600" y="43"/>
                    <a:pt x="532" y="0"/>
                    <a:pt x="469" y="0"/>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3558450" y="3660200"/>
              <a:ext cx="18700" cy="9675"/>
            </a:xfrm>
            <a:custGeom>
              <a:rect b="b" l="l" r="r" t="t"/>
              <a:pathLst>
                <a:path extrusionOk="0" h="387" w="748">
                  <a:moveTo>
                    <a:pt x="516" y="1"/>
                  </a:moveTo>
                  <a:cubicBezTo>
                    <a:pt x="503" y="1"/>
                    <a:pt x="490" y="2"/>
                    <a:pt x="477" y="6"/>
                  </a:cubicBezTo>
                  <a:lnTo>
                    <a:pt x="167" y="101"/>
                  </a:lnTo>
                  <a:cubicBezTo>
                    <a:pt x="0" y="149"/>
                    <a:pt x="48" y="387"/>
                    <a:pt x="215" y="387"/>
                  </a:cubicBezTo>
                  <a:lnTo>
                    <a:pt x="262" y="387"/>
                  </a:lnTo>
                  <a:lnTo>
                    <a:pt x="548" y="315"/>
                  </a:lnTo>
                  <a:cubicBezTo>
                    <a:pt x="747" y="271"/>
                    <a:pt x="679" y="1"/>
                    <a:pt x="516" y="1"/>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3536200" y="3703675"/>
              <a:ext cx="17500" cy="9675"/>
            </a:xfrm>
            <a:custGeom>
              <a:rect b="b" l="l" r="r" t="t"/>
              <a:pathLst>
                <a:path extrusionOk="0" h="387" w="700">
                  <a:moveTo>
                    <a:pt x="232" y="0"/>
                  </a:moveTo>
                  <a:cubicBezTo>
                    <a:pt x="69" y="0"/>
                    <a:pt x="1" y="270"/>
                    <a:pt x="200" y="315"/>
                  </a:cubicBezTo>
                  <a:lnTo>
                    <a:pt x="486" y="386"/>
                  </a:lnTo>
                  <a:lnTo>
                    <a:pt x="533" y="386"/>
                  </a:lnTo>
                  <a:cubicBezTo>
                    <a:pt x="581" y="386"/>
                    <a:pt x="652" y="339"/>
                    <a:pt x="676" y="291"/>
                  </a:cubicBezTo>
                  <a:cubicBezTo>
                    <a:pt x="700" y="196"/>
                    <a:pt x="652" y="124"/>
                    <a:pt x="557" y="100"/>
                  </a:cubicBezTo>
                  <a:lnTo>
                    <a:pt x="271" y="5"/>
                  </a:lnTo>
                  <a:cubicBezTo>
                    <a:pt x="258" y="2"/>
                    <a:pt x="245" y="0"/>
                    <a:pt x="232" y="0"/>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3558400" y="3710075"/>
              <a:ext cx="17325" cy="9825"/>
            </a:xfrm>
            <a:custGeom>
              <a:rect b="b" l="l" r="r" t="t"/>
              <a:pathLst>
                <a:path extrusionOk="0" h="393" w="693">
                  <a:moveTo>
                    <a:pt x="209" y="0"/>
                  </a:moveTo>
                  <a:cubicBezTo>
                    <a:pt x="58" y="0"/>
                    <a:pt x="1" y="254"/>
                    <a:pt x="193" y="297"/>
                  </a:cubicBezTo>
                  <a:lnTo>
                    <a:pt x="479" y="392"/>
                  </a:lnTo>
                  <a:lnTo>
                    <a:pt x="526" y="392"/>
                  </a:lnTo>
                  <a:cubicBezTo>
                    <a:pt x="598" y="392"/>
                    <a:pt x="645" y="344"/>
                    <a:pt x="669" y="273"/>
                  </a:cubicBezTo>
                  <a:cubicBezTo>
                    <a:pt x="693" y="202"/>
                    <a:pt x="645" y="106"/>
                    <a:pt x="574" y="83"/>
                  </a:cubicBezTo>
                  <a:lnTo>
                    <a:pt x="264" y="11"/>
                  </a:lnTo>
                  <a:cubicBezTo>
                    <a:pt x="245" y="4"/>
                    <a:pt x="226" y="0"/>
                    <a:pt x="209" y="0"/>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3469150" y="3846650"/>
              <a:ext cx="25500" cy="15525"/>
            </a:xfrm>
            <a:custGeom>
              <a:rect b="b" l="l" r="r" t="t"/>
              <a:pathLst>
                <a:path extrusionOk="0" h="621" w="1020">
                  <a:moveTo>
                    <a:pt x="873" y="0"/>
                  </a:moveTo>
                  <a:cubicBezTo>
                    <a:pt x="868" y="0"/>
                    <a:pt x="863" y="1"/>
                    <a:pt x="858" y="2"/>
                  </a:cubicBezTo>
                  <a:lnTo>
                    <a:pt x="381" y="2"/>
                  </a:lnTo>
                  <a:cubicBezTo>
                    <a:pt x="334" y="2"/>
                    <a:pt x="286" y="25"/>
                    <a:pt x="262" y="73"/>
                  </a:cubicBezTo>
                  <a:lnTo>
                    <a:pt x="48" y="359"/>
                  </a:lnTo>
                  <a:cubicBezTo>
                    <a:pt x="0" y="430"/>
                    <a:pt x="0" y="502"/>
                    <a:pt x="48" y="573"/>
                  </a:cubicBezTo>
                  <a:cubicBezTo>
                    <a:pt x="72" y="597"/>
                    <a:pt x="95" y="621"/>
                    <a:pt x="143" y="621"/>
                  </a:cubicBezTo>
                  <a:cubicBezTo>
                    <a:pt x="191" y="597"/>
                    <a:pt x="238" y="597"/>
                    <a:pt x="262" y="549"/>
                  </a:cubicBezTo>
                  <a:lnTo>
                    <a:pt x="453" y="311"/>
                  </a:lnTo>
                  <a:lnTo>
                    <a:pt x="858" y="311"/>
                  </a:lnTo>
                  <a:cubicBezTo>
                    <a:pt x="863" y="312"/>
                    <a:pt x="868" y="312"/>
                    <a:pt x="873" y="312"/>
                  </a:cubicBezTo>
                  <a:cubicBezTo>
                    <a:pt x="1019" y="312"/>
                    <a:pt x="1019" y="0"/>
                    <a:pt x="8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3462000" y="3825000"/>
              <a:ext cx="28600" cy="13950"/>
            </a:xfrm>
            <a:custGeom>
              <a:rect b="b" l="l" r="r" t="t"/>
              <a:pathLst>
                <a:path extrusionOk="0" h="558" w="1144">
                  <a:moveTo>
                    <a:pt x="158" y="1"/>
                  </a:moveTo>
                  <a:cubicBezTo>
                    <a:pt x="115" y="1"/>
                    <a:pt x="74" y="19"/>
                    <a:pt x="48" y="58"/>
                  </a:cubicBezTo>
                  <a:cubicBezTo>
                    <a:pt x="0" y="129"/>
                    <a:pt x="24" y="225"/>
                    <a:pt x="72" y="272"/>
                  </a:cubicBezTo>
                  <a:lnTo>
                    <a:pt x="453" y="534"/>
                  </a:lnTo>
                  <a:cubicBezTo>
                    <a:pt x="477" y="558"/>
                    <a:pt x="501" y="558"/>
                    <a:pt x="548" y="558"/>
                  </a:cubicBezTo>
                  <a:lnTo>
                    <a:pt x="977" y="558"/>
                  </a:lnTo>
                  <a:cubicBezTo>
                    <a:pt x="1048" y="558"/>
                    <a:pt x="1120" y="510"/>
                    <a:pt x="1120" y="439"/>
                  </a:cubicBezTo>
                  <a:cubicBezTo>
                    <a:pt x="1144" y="344"/>
                    <a:pt x="1072" y="248"/>
                    <a:pt x="977" y="248"/>
                  </a:cubicBezTo>
                  <a:lnTo>
                    <a:pt x="596" y="248"/>
                  </a:lnTo>
                  <a:lnTo>
                    <a:pt x="262" y="34"/>
                  </a:lnTo>
                  <a:cubicBezTo>
                    <a:pt x="230" y="13"/>
                    <a:pt x="193"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3470200" y="3803775"/>
              <a:ext cx="22775" cy="23875"/>
            </a:xfrm>
            <a:custGeom>
              <a:rect b="b" l="l" r="r" t="t"/>
              <a:pathLst>
                <a:path extrusionOk="0" h="955" w="911">
                  <a:moveTo>
                    <a:pt x="189" y="0"/>
                  </a:moveTo>
                  <a:cubicBezTo>
                    <a:pt x="94" y="0"/>
                    <a:pt x="1" y="86"/>
                    <a:pt x="30" y="216"/>
                  </a:cubicBezTo>
                  <a:lnTo>
                    <a:pt x="196" y="645"/>
                  </a:lnTo>
                  <a:cubicBezTo>
                    <a:pt x="196" y="669"/>
                    <a:pt x="220" y="716"/>
                    <a:pt x="268" y="740"/>
                  </a:cubicBezTo>
                  <a:lnTo>
                    <a:pt x="673" y="955"/>
                  </a:lnTo>
                  <a:lnTo>
                    <a:pt x="744" y="955"/>
                  </a:lnTo>
                  <a:cubicBezTo>
                    <a:pt x="792" y="955"/>
                    <a:pt x="839" y="931"/>
                    <a:pt x="887" y="883"/>
                  </a:cubicBezTo>
                  <a:cubicBezTo>
                    <a:pt x="911" y="812"/>
                    <a:pt x="887" y="716"/>
                    <a:pt x="816" y="669"/>
                  </a:cubicBezTo>
                  <a:lnTo>
                    <a:pt x="458" y="502"/>
                  </a:lnTo>
                  <a:lnTo>
                    <a:pt x="339" y="121"/>
                  </a:lnTo>
                  <a:cubicBezTo>
                    <a:pt x="311" y="37"/>
                    <a:pt x="250" y="0"/>
                    <a:pt x="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3503075" y="3846675"/>
              <a:ext cx="25625" cy="15500"/>
            </a:xfrm>
            <a:custGeom>
              <a:rect b="b" l="l" r="r" t="t"/>
              <a:pathLst>
                <a:path extrusionOk="0" h="620" w="1025">
                  <a:moveTo>
                    <a:pt x="191" y="1"/>
                  </a:moveTo>
                  <a:cubicBezTo>
                    <a:pt x="96" y="1"/>
                    <a:pt x="24" y="48"/>
                    <a:pt x="24" y="143"/>
                  </a:cubicBezTo>
                  <a:cubicBezTo>
                    <a:pt x="1" y="215"/>
                    <a:pt x="72" y="310"/>
                    <a:pt x="167" y="310"/>
                  </a:cubicBezTo>
                  <a:lnTo>
                    <a:pt x="572" y="310"/>
                  </a:lnTo>
                  <a:lnTo>
                    <a:pt x="763" y="548"/>
                  </a:lnTo>
                  <a:cubicBezTo>
                    <a:pt x="787" y="596"/>
                    <a:pt x="834" y="596"/>
                    <a:pt x="882" y="620"/>
                  </a:cubicBezTo>
                  <a:cubicBezTo>
                    <a:pt x="906" y="596"/>
                    <a:pt x="953" y="596"/>
                    <a:pt x="977" y="572"/>
                  </a:cubicBezTo>
                  <a:cubicBezTo>
                    <a:pt x="1025" y="501"/>
                    <a:pt x="1025" y="405"/>
                    <a:pt x="977" y="358"/>
                  </a:cubicBezTo>
                  <a:lnTo>
                    <a:pt x="763" y="72"/>
                  </a:lnTo>
                  <a:cubicBezTo>
                    <a:pt x="739" y="24"/>
                    <a:pt x="691" y="1"/>
                    <a:pt x="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3507850" y="3825000"/>
              <a:ext cx="28600" cy="13950"/>
            </a:xfrm>
            <a:custGeom>
              <a:rect b="b" l="l" r="r" t="t"/>
              <a:pathLst>
                <a:path extrusionOk="0" h="558" w="1144">
                  <a:moveTo>
                    <a:pt x="976" y="1"/>
                  </a:moveTo>
                  <a:cubicBezTo>
                    <a:pt x="939" y="1"/>
                    <a:pt x="903" y="13"/>
                    <a:pt x="881" y="34"/>
                  </a:cubicBezTo>
                  <a:lnTo>
                    <a:pt x="548" y="248"/>
                  </a:lnTo>
                  <a:lnTo>
                    <a:pt x="167" y="248"/>
                  </a:lnTo>
                  <a:cubicBezTo>
                    <a:pt x="72" y="248"/>
                    <a:pt x="24" y="320"/>
                    <a:pt x="0" y="391"/>
                  </a:cubicBezTo>
                  <a:cubicBezTo>
                    <a:pt x="0" y="487"/>
                    <a:pt x="72" y="558"/>
                    <a:pt x="167" y="558"/>
                  </a:cubicBezTo>
                  <a:lnTo>
                    <a:pt x="596" y="558"/>
                  </a:lnTo>
                  <a:cubicBezTo>
                    <a:pt x="619" y="558"/>
                    <a:pt x="667" y="558"/>
                    <a:pt x="691" y="534"/>
                  </a:cubicBezTo>
                  <a:lnTo>
                    <a:pt x="1048" y="272"/>
                  </a:lnTo>
                  <a:cubicBezTo>
                    <a:pt x="1119" y="225"/>
                    <a:pt x="1143" y="129"/>
                    <a:pt x="1096" y="58"/>
                  </a:cubicBezTo>
                  <a:cubicBezTo>
                    <a:pt x="1069" y="19"/>
                    <a:pt x="1022" y="1"/>
                    <a:pt x="9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3504875" y="3803775"/>
              <a:ext cx="22775" cy="23875"/>
            </a:xfrm>
            <a:custGeom>
              <a:rect b="b" l="l" r="r" t="t"/>
              <a:pathLst>
                <a:path extrusionOk="0" h="955" w="911">
                  <a:moveTo>
                    <a:pt x="722" y="0"/>
                  </a:moveTo>
                  <a:cubicBezTo>
                    <a:pt x="661" y="0"/>
                    <a:pt x="600" y="37"/>
                    <a:pt x="572" y="121"/>
                  </a:cubicBezTo>
                  <a:lnTo>
                    <a:pt x="453" y="502"/>
                  </a:lnTo>
                  <a:lnTo>
                    <a:pt x="95" y="669"/>
                  </a:lnTo>
                  <a:cubicBezTo>
                    <a:pt x="24" y="716"/>
                    <a:pt x="0" y="812"/>
                    <a:pt x="48" y="883"/>
                  </a:cubicBezTo>
                  <a:cubicBezTo>
                    <a:pt x="72" y="931"/>
                    <a:pt x="119" y="955"/>
                    <a:pt x="167" y="955"/>
                  </a:cubicBezTo>
                  <a:lnTo>
                    <a:pt x="262" y="955"/>
                  </a:lnTo>
                  <a:lnTo>
                    <a:pt x="667" y="740"/>
                  </a:lnTo>
                  <a:cubicBezTo>
                    <a:pt x="691" y="716"/>
                    <a:pt x="738" y="669"/>
                    <a:pt x="738" y="645"/>
                  </a:cubicBezTo>
                  <a:lnTo>
                    <a:pt x="881" y="216"/>
                  </a:lnTo>
                  <a:cubicBezTo>
                    <a:pt x="910" y="86"/>
                    <a:pt x="816" y="0"/>
                    <a:pt x="7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3482825" y="3815725"/>
              <a:ext cx="33375" cy="42875"/>
            </a:xfrm>
            <a:custGeom>
              <a:rect b="b" l="l" r="r" t="t"/>
              <a:pathLst>
                <a:path extrusionOk="0" h="1715" w="1335">
                  <a:moveTo>
                    <a:pt x="311" y="0"/>
                  </a:moveTo>
                  <a:cubicBezTo>
                    <a:pt x="120" y="215"/>
                    <a:pt x="1" y="500"/>
                    <a:pt x="25" y="786"/>
                  </a:cubicBezTo>
                  <a:cubicBezTo>
                    <a:pt x="25" y="1286"/>
                    <a:pt x="311" y="1715"/>
                    <a:pt x="668" y="1715"/>
                  </a:cubicBezTo>
                  <a:cubicBezTo>
                    <a:pt x="1025" y="1715"/>
                    <a:pt x="1335" y="1286"/>
                    <a:pt x="1335" y="786"/>
                  </a:cubicBezTo>
                  <a:cubicBezTo>
                    <a:pt x="1335" y="477"/>
                    <a:pt x="1215" y="191"/>
                    <a:pt x="10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3485225" y="3800825"/>
              <a:ext cx="24425" cy="20925"/>
            </a:xfrm>
            <a:custGeom>
              <a:rect b="b" l="l" r="r" t="t"/>
              <a:pathLst>
                <a:path extrusionOk="0" h="837" w="977">
                  <a:moveTo>
                    <a:pt x="548" y="1"/>
                  </a:moveTo>
                  <a:cubicBezTo>
                    <a:pt x="167" y="1"/>
                    <a:pt x="0" y="453"/>
                    <a:pt x="262" y="715"/>
                  </a:cubicBezTo>
                  <a:cubicBezTo>
                    <a:pt x="346" y="799"/>
                    <a:pt x="449" y="836"/>
                    <a:pt x="550" y="836"/>
                  </a:cubicBezTo>
                  <a:cubicBezTo>
                    <a:pt x="767" y="836"/>
                    <a:pt x="977" y="665"/>
                    <a:pt x="977" y="406"/>
                  </a:cubicBezTo>
                  <a:cubicBezTo>
                    <a:pt x="977" y="168"/>
                    <a:pt x="786" y="1"/>
                    <a:pt x="5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33"/>
          <p:cNvGrpSpPr/>
          <p:nvPr/>
        </p:nvGrpSpPr>
        <p:grpSpPr>
          <a:xfrm>
            <a:off x="1631025" y="4351048"/>
            <a:ext cx="391852" cy="276691"/>
            <a:chOff x="1637800" y="3697600"/>
            <a:chExt cx="262600" cy="185425"/>
          </a:xfrm>
        </p:grpSpPr>
        <p:sp>
          <p:nvSpPr>
            <p:cNvPr id="614" name="Google Shape;614;p33"/>
            <p:cNvSpPr/>
            <p:nvPr/>
          </p:nvSpPr>
          <p:spPr>
            <a:xfrm>
              <a:off x="1678300" y="3697600"/>
              <a:ext cx="183400" cy="69325"/>
            </a:xfrm>
            <a:custGeom>
              <a:rect b="b" l="l" r="r" t="t"/>
              <a:pathLst>
                <a:path extrusionOk="0" h="2773" w="7336">
                  <a:moveTo>
                    <a:pt x="2732" y="1"/>
                  </a:moveTo>
                  <a:cubicBezTo>
                    <a:pt x="2121" y="1"/>
                    <a:pt x="1519" y="374"/>
                    <a:pt x="1310" y="1058"/>
                  </a:cubicBezTo>
                  <a:cubicBezTo>
                    <a:pt x="1196" y="1017"/>
                    <a:pt x="1082" y="998"/>
                    <a:pt x="970" y="998"/>
                  </a:cubicBezTo>
                  <a:cubicBezTo>
                    <a:pt x="497" y="998"/>
                    <a:pt x="77" y="1343"/>
                    <a:pt x="0" y="1844"/>
                  </a:cubicBezTo>
                  <a:lnTo>
                    <a:pt x="0" y="1963"/>
                  </a:lnTo>
                  <a:cubicBezTo>
                    <a:pt x="0" y="2201"/>
                    <a:pt x="95" y="2415"/>
                    <a:pt x="215" y="2582"/>
                  </a:cubicBezTo>
                  <a:lnTo>
                    <a:pt x="3668" y="2772"/>
                  </a:lnTo>
                  <a:lnTo>
                    <a:pt x="7121" y="2582"/>
                  </a:lnTo>
                  <a:cubicBezTo>
                    <a:pt x="7264" y="2415"/>
                    <a:pt x="7335" y="2201"/>
                    <a:pt x="7335" y="1963"/>
                  </a:cubicBezTo>
                  <a:cubicBezTo>
                    <a:pt x="7335" y="1439"/>
                    <a:pt x="6883" y="986"/>
                    <a:pt x="6359" y="986"/>
                  </a:cubicBezTo>
                  <a:cubicBezTo>
                    <a:pt x="6168" y="1010"/>
                    <a:pt x="6001" y="1034"/>
                    <a:pt x="5859" y="1129"/>
                  </a:cubicBezTo>
                  <a:cubicBezTo>
                    <a:pt x="5644" y="653"/>
                    <a:pt x="5192" y="343"/>
                    <a:pt x="4668" y="343"/>
                  </a:cubicBezTo>
                  <a:cubicBezTo>
                    <a:pt x="4477" y="343"/>
                    <a:pt x="4287" y="391"/>
                    <a:pt x="4120" y="462"/>
                  </a:cubicBezTo>
                  <a:cubicBezTo>
                    <a:pt x="4049" y="510"/>
                    <a:pt x="3977" y="534"/>
                    <a:pt x="3906" y="582"/>
                  </a:cubicBezTo>
                  <a:cubicBezTo>
                    <a:pt x="3600" y="187"/>
                    <a:pt x="3164" y="1"/>
                    <a:pt x="2732"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a:off x="1647325" y="3769875"/>
              <a:ext cx="244725" cy="106000"/>
            </a:xfrm>
            <a:custGeom>
              <a:rect b="b" l="l" r="r" t="t"/>
              <a:pathLst>
                <a:path extrusionOk="0" h="4240" w="9789">
                  <a:moveTo>
                    <a:pt x="4883" y="1"/>
                  </a:moveTo>
                  <a:lnTo>
                    <a:pt x="1120" y="310"/>
                  </a:lnTo>
                  <a:cubicBezTo>
                    <a:pt x="239" y="310"/>
                    <a:pt x="49" y="2501"/>
                    <a:pt x="1" y="3477"/>
                  </a:cubicBezTo>
                  <a:lnTo>
                    <a:pt x="1" y="3930"/>
                  </a:lnTo>
                  <a:lnTo>
                    <a:pt x="4907" y="4239"/>
                  </a:lnTo>
                  <a:lnTo>
                    <a:pt x="9789" y="3930"/>
                  </a:lnTo>
                  <a:cubicBezTo>
                    <a:pt x="9789" y="3930"/>
                    <a:pt x="9789" y="310"/>
                    <a:pt x="8680" y="310"/>
                  </a:cubicBezTo>
                  <a:cubicBezTo>
                    <a:pt x="8677" y="310"/>
                    <a:pt x="8673" y="310"/>
                    <a:pt x="8669" y="310"/>
                  </a:cubicBezTo>
                  <a:lnTo>
                    <a:pt x="8455" y="310"/>
                  </a:lnTo>
                  <a:lnTo>
                    <a:pt x="4883" y="1"/>
                  </a:lnTo>
                  <a:close/>
                </a:path>
              </a:pathLst>
            </a:custGeom>
            <a:solidFill>
              <a:srgbClr val="FFB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3"/>
            <p:cNvSpPr/>
            <p:nvPr/>
          </p:nvSpPr>
          <p:spPr>
            <a:xfrm>
              <a:off x="1647325" y="3777025"/>
              <a:ext cx="244725" cy="98850"/>
            </a:xfrm>
            <a:custGeom>
              <a:rect b="b" l="l" r="r" t="t"/>
              <a:pathLst>
                <a:path extrusionOk="0" h="3954" w="9789">
                  <a:moveTo>
                    <a:pt x="8455" y="0"/>
                  </a:moveTo>
                  <a:cubicBezTo>
                    <a:pt x="8765" y="596"/>
                    <a:pt x="8955" y="1239"/>
                    <a:pt x="9074" y="1905"/>
                  </a:cubicBezTo>
                  <a:cubicBezTo>
                    <a:pt x="9146" y="2334"/>
                    <a:pt x="9169" y="2763"/>
                    <a:pt x="9193" y="3191"/>
                  </a:cubicBezTo>
                  <a:lnTo>
                    <a:pt x="1" y="3191"/>
                  </a:lnTo>
                  <a:lnTo>
                    <a:pt x="1" y="3644"/>
                  </a:lnTo>
                  <a:lnTo>
                    <a:pt x="4907" y="3953"/>
                  </a:lnTo>
                  <a:lnTo>
                    <a:pt x="9789" y="3644"/>
                  </a:lnTo>
                  <a:cubicBezTo>
                    <a:pt x="9789" y="3644"/>
                    <a:pt x="9789" y="24"/>
                    <a:pt x="8669" y="24"/>
                  </a:cubicBezTo>
                  <a:lnTo>
                    <a:pt x="84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3"/>
            <p:cNvSpPr/>
            <p:nvPr/>
          </p:nvSpPr>
          <p:spPr>
            <a:xfrm>
              <a:off x="1637800" y="3868100"/>
              <a:ext cx="262600" cy="14925"/>
            </a:xfrm>
            <a:custGeom>
              <a:rect b="b" l="l" r="r" t="t"/>
              <a:pathLst>
                <a:path extrusionOk="0" h="597" w="10504">
                  <a:moveTo>
                    <a:pt x="406" y="1"/>
                  </a:moveTo>
                  <a:cubicBezTo>
                    <a:pt x="1" y="1"/>
                    <a:pt x="1" y="596"/>
                    <a:pt x="406" y="596"/>
                  </a:cubicBezTo>
                  <a:lnTo>
                    <a:pt x="10170" y="596"/>
                  </a:lnTo>
                  <a:cubicBezTo>
                    <a:pt x="10336" y="596"/>
                    <a:pt x="10455" y="477"/>
                    <a:pt x="10479" y="334"/>
                  </a:cubicBezTo>
                  <a:cubicBezTo>
                    <a:pt x="10503" y="144"/>
                    <a:pt x="10360" y="1"/>
                    <a:pt x="10170" y="1"/>
                  </a:cubicBezTo>
                  <a:close/>
                </a:path>
              </a:pathLst>
            </a:custGeom>
            <a:solidFill>
              <a:srgbClr val="3F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p:nvPr/>
          </p:nvSpPr>
          <p:spPr>
            <a:xfrm>
              <a:off x="1667575" y="3762125"/>
              <a:ext cx="204225" cy="14925"/>
            </a:xfrm>
            <a:custGeom>
              <a:rect b="b" l="l" r="r" t="t"/>
              <a:pathLst>
                <a:path extrusionOk="0" h="597" w="8169">
                  <a:moveTo>
                    <a:pt x="334" y="1"/>
                  </a:moveTo>
                  <a:cubicBezTo>
                    <a:pt x="191" y="1"/>
                    <a:pt x="48" y="96"/>
                    <a:pt x="48" y="263"/>
                  </a:cubicBezTo>
                  <a:cubicBezTo>
                    <a:pt x="1" y="430"/>
                    <a:pt x="143" y="596"/>
                    <a:pt x="334" y="596"/>
                  </a:cubicBezTo>
                  <a:lnTo>
                    <a:pt x="7859" y="596"/>
                  </a:lnTo>
                  <a:cubicBezTo>
                    <a:pt x="8002" y="596"/>
                    <a:pt x="8121" y="477"/>
                    <a:pt x="8145" y="334"/>
                  </a:cubicBezTo>
                  <a:cubicBezTo>
                    <a:pt x="8169" y="144"/>
                    <a:pt x="8026" y="1"/>
                    <a:pt x="7859" y="1"/>
                  </a:cubicBezTo>
                  <a:close/>
                </a:path>
              </a:pathLst>
            </a:custGeom>
            <a:solidFill>
              <a:srgbClr val="3F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1739025" y="3793450"/>
              <a:ext cx="55400" cy="49075"/>
            </a:xfrm>
            <a:custGeom>
              <a:rect b="b" l="l" r="r" t="t"/>
              <a:pathLst>
                <a:path extrusionOk="0" h="1963" w="2216">
                  <a:moveTo>
                    <a:pt x="1156" y="0"/>
                  </a:moveTo>
                  <a:cubicBezTo>
                    <a:pt x="1090" y="0"/>
                    <a:pt x="1027" y="17"/>
                    <a:pt x="977" y="34"/>
                  </a:cubicBezTo>
                  <a:cubicBezTo>
                    <a:pt x="0" y="296"/>
                    <a:pt x="0" y="1677"/>
                    <a:pt x="977" y="1939"/>
                  </a:cubicBezTo>
                  <a:cubicBezTo>
                    <a:pt x="1048" y="1963"/>
                    <a:pt x="1143" y="1963"/>
                    <a:pt x="1239" y="1963"/>
                  </a:cubicBezTo>
                  <a:cubicBezTo>
                    <a:pt x="1786" y="1963"/>
                    <a:pt x="2215" y="1534"/>
                    <a:pt x="2215" y="986"/>
                  </a:cubicBezTo>
                  <a:cubicBezTo>
                    <a:pt x="2215" y="439"/>
                    <a:pt x="1786" y="10"/>
                    <a:pt x="1239" y="10"/>
                  </a:cubicBezTo>
                  <a:cubicBezTo>
                    <a:pt x="1211" y="3"/>
                    <a:pt x="1183" y="0"/>
                    <a:pt x="11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1763425" y="3793450"/>
              <a:ext cx="31000" cy="49075"/>
            </a:xfrm>
            <a:custGeom>
              <a:rect b="b" l="l" r="r" t="t"/>
              <a:pathLst>
                <a:path extrusionOk="0" h="1963" w="1240">
                  <a:moveTo>
                    <a:pt x="180" y="0"/>
                  </a:moveTo>
                  <a:cubicBezTo>
                    <a:pt x="114" y="0"/>
                    <a:pt x="51" y="17"/>
                    <a:pt x="1" y="34"/>
                  </a:cubicBezTo>
                  <a:cubicBezTo>
                    <a:pt x="953" y="296"/>
                    <a:pt x="953" y="1677"/>
                    <a:pt x="1" y="1939"/>
                  </a:cubicBezTo>
                  <a:cubicBezTo>
                    <a:pt x="72" y="1963"/>
                    <a:pt x="167" y="1963"/>
                    <a:pt x="263" y="1963"/>
                  </a:cubicBezTo>
                  <a:cubicBezTo>
                    <a:pt x="810" y="1963"/>
                    <a:pt x="1239" y="1534"/>
                    <a:pt x="1239" y="986"/>
                  </a:cubicBezTo>
                  <a:cubicBezTo>
                    <a:pt x="1239" y="439"/>
                    <a:pt x="810" y="10"/>
                    <a:pt x="263" y="10"/>
                  </a:cubicBezTo>
                  <a:cubicBezTo>
                    <a:pt x="235" y="3"/>
                    <a:pt x="207"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1678900" y="3722250"/>
              <a:ext cx="48250" cy="21450"/>
            </a:xfrm>
            <a:custGeom>
              <a:rect b="b" l="l" r="r" t="t"/>
              <a:pathLst>
                <a:path extrusionOk="0" h="858" w="1930">
                  <a:moveTo>
                    <a:pt x="965" y="0"/>
                  </a:moveTo>
                  <a:cubicBezTo>
                    <a:pt x="518" y="0"/>
                    <a:pt x="71" y="286"/>
                    <a:pt x="0" y="858"/>
                  </a:cubicBezTo>
                  <a:cubicBezTo>
                    <a:pt x="250" y="548"/>
                    <a:pt x="607" y="393"/>
                    <a:pt x="965" y="393"/>
                  </a:cubicBezTo>
                  <a:cubicBezTo>
                    <a:pt x="1322" y="393"/>
                    <a:pt x="1679" y="548"/>
                    <a:pt x="1929" y="858"/>
                  </a:cubicBezTo>
                  <a:cubicBezTo>
                    <a:pt x="1858" y="286"/>
                    <a:pt x="1411" y="0"/>
                    <a:pt x="965"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1781300" y="3706175"/>
              <a:ext cx="46450" cy="44675"/>
            </a:xfrm>
            <a:custGeom>
              <a:rect b="b" l="l" r="r" t="t"/>
              <a:pathLst>
                <a:path extrusionOk="0" h="1787" w="1858">
                  <a:moveTo>
                    <a:pt x="548" y="0"/>
                  </a:moveTo>
                  <a:cubicBezTo>
                    <a:pt x="357" y="0"/>
                    <a:pt x="167" y="48"/>
                    <a:pt x="0" y="119"/>
                  </a:cubicBezTo>
                  <a:cubicBezTo>
                    <a:pt x="929" y="143"/>
                    <a:pt x="1691" y="858"/>
                    <a:pt x="1762" y="1786"/>
                  </a:cubicBezTo>
                  <a:cubicBezTo>
                    <a:pt x="1834" y="1644"/>
                    <a:pt x="1858" y="1477"/>
                    <a:pt x="1858" y="1310"/>
                  </a:cubicBezTo>
                  <a:cubicBezTo>
                    <a:pt x="1858" y="596"/>
                    <a:pt x="1262" y="0"/>
                    <a:pt x="548"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a:off x="1877750" y="3868100"/>
              <a:ext cx="22650" cy="14925"/>
            </a:xfrm>
            <a:custGeom>
              <a:rect b="b" l="l" r="r" t="t"/>
              <a:pathLst>
                <a:path extrusionOk="0" h="597" w="906">
                  <a:moveTo>
                    <a:pt x="0" y="1"/>
                  </a:moveTo>
                  <a:cubicBezTo>
                    <a:pt x="381" y="1"/>
                    <a:pt x="381" y="596"/>
                    <a:pt x="0" y="596"/>
                  </a:cubicBezTo>
                  <a:lnTo>
                    <a:pt x="595" y="596"/>
                  </a:lnTo>
                  <a:cubicBezTo>
                    <a:pt x="738" y="596"/>
                    <a:pt x="857" y="501"/>
                    <a:pt x="881" y="334"/>
                  </a:cubicBezTo>
                  <a:cubicBezTo>
                    <a:pt x="905" y="168"/>
                    <a:pt x="762" y="25"/>
                    <a:pt x="595" y="1"/>
                  </a:cubicBezTo>
                  <a:close/>
                </a:path>
              </a:pathLst>
            </a:custGeom>
            <a:solidFill>
              <a:srgbClr val="3F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1849150" y="3762125"/>
              <a:ext cx="22650" cy="14925"/>
            </a:xfrm>
            <a:custGeom>
              <a:rect b="b" l="l" r="r" t="t"/>
              <a:pathLst>
                <a:path extrusionOk="0" h="597" w="906">
                  <a:moveTo>
                    <a:pt x="1" y="1"/>
                  </a:moveTo>
                  <a:cubicBezTo>
                    <a:pt x="406" y="1"/>
                    <a:pt x="406" y="596"/>
                    <a:pt x="1" y="596"/>
                  </a:cubicBezTo>
                  <a:lnTo>
                    <a:pt x="596" y="596"/>
                  </a:lnTo>
                  <a:cubicBezTo>
                    <a:pt x="763" y="596"/>
                    <a:pt x="882" y="477"/>
                    <a:pt x="906" y="334"/>
                  </a:cubicBezTo>
                  <a:cubicBezTo>
                    <a:pt x="906" y="144"/>
                    <a:pt x="763" y="1"/>
                    <a:pt x="596" y="1"/>
                  </a:cubicBezTo>
                  <a:close/>
                </a:path>
              </a:pathLst>
            </a:custGeom>
            <a:solidFill>
              <a:srgbClr val="3F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33"/>
          <p:cNvGrpSpPr/>
          <p:nvPr/>
        </p:nvGrpSpPr>
        <p:grpSpPr>
          <a:xfrm>
            <a:off x="7126076" y="4294802"/>
            <a:ext cx="269230" cy="389166"/>
            <a:chOff x="1679475" y="2800625"/>
            <a:chExt cx="180425" cy="260800"/>
          </a:xfrm>
        </p:grpSpPr>
        <p:sp>
          <p:nvSpPr>
            <p:cNvPr id="626" name="Google Shape;626;p33"/>
            <p:cNvSpPr/>
            <p:nvPr/>
          </p:nvSpPr>
          <p:spPr>
            <a:xfrm>
              <a:off x="1753900" y="2809550"/>
              <a:ext cx="25625" cy="42300"/>
            </a:xfrm>
            <a:custGeom>
              <a:rect b="b" l="l" r="r" t="t"/>
              <a:pathLst>
                <a:path extrusionOk="0" h="1692" w="1025">
                  <a:moveTo>
                    <a:pt x="1" y="1"/>
                  </a:moveTo>
                  <a:lnTo>
                    <a:pt x="1" y="1692"/>
                  </a:lnTo>
                  <a:lnTo>
                    <a:pt x="1025" y="1692"/>
                  </a:lnTo>
                  <a:lnTo>
                    <a:pt x="1025" y="1"/>
                  </a:ln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1768800" y="2809550"/>
              <a:ext cx="10725" cy="42300"/>
            </a:xfrm>
            <a:custGeom>
              <a:rect b="b" l="l" r="r" t="t"/>
              <a:pathLst>
                <a:path extrusionOk="0" h="1692" w="429">
                  <a:moveTo>
                    <a:pt x="0" y="1"/>
                  </a:moveTo>
                  <a:lnTo>
                    <a:pt x="0" y="1692"/>
                  </a:lnTo>
                  <a:lnTo>
                    <a:pt x="429" y="1692"/>
                  </a:lnTo>
                  <a:lnTo>
                    <a:pt x="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1699725" y="2846925"/>
              <a:ext cx="133975" cy="35300"/>
            </a:xfrm>
            <a:custGeom>
              <a:rect b="b" l="l" r="r" t="t"/>
              <a:pathLst>
                <a:path extrusionOk="0" h="1412" w="5359">
                  <a:moveTo>
                    <a:pt x="2696" y="0"/>
                  </a:moveTo>
                  <a:cubicBezTo>
                    <a:pt x="1833" y="0"/>
                    <a:pt x="969" y="72"/>
                    <a:pt x="120" y="221"/>
                  </a:cubicBezTo>
                  <a:cubicBezTo>
                    <a:pt x="48" y="221"/>
                    <a:pt x="1" y="292"/>
                    <a:pt x="1" y="363"/>
                  </a:cubicBezTo>
                  <a:lnTo>
                    <a:pt x="1" y="1268"/>
                  </a:lnTo>
                  <a:cubicBezTo>
                    <a:pt x="1" y="1340"/>
                    <a:pt x="48" y="1411"/>
                    <a:pt x="143" y="1411"/>
                  </a:cubicBezTo>
                  <a:lnTo>
                    <a:pt x="5216" y="1411"/>
                  </a:lnTo>
                  <a:cubicBezTo>
                    <a:pt x="5287" y="1411"/>
                    <a:pt x="5359" y="1340"/>
                    <a:pt x="5359" y="1268"/>
                  </a:cubicBezTo>
                  <a:lnTo>
                    <a:pt x="5359" y="363"/>
                  </a:lnTo>
                  <a:cubicBezTo>
                    <a:pt x="5359" y="292"/>
                    <a:pt x="5311" y="221"/>
                    <a:pt x="5216" y="221"/>
                  </a:cubicBezTo>
                  <a:cubicBezTo>
                    <a:pt x="5049" y="173"/>
                    <a:pt x="4859" y="149"/>
                    <a:pt x="4668" y="125"/>
                  </a:cubicBezTo>
                  <a:cubicBezTo>
                    <a:pt x="4017" y="43"/>
                    <a:pt x="3357" y="0"/>
                    <a:pt x="2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1815225" y="2850050"/>
              <a:ext cx="18475" cy="32175"/>
            </a:xfrm>
            <a:custGeom>
              <a:rect b="b" l="l" r="r" t="t"/>
              <a:pathLst>
                <a:path extrusionOk="0" h="1287" w="739">
                  <a:moveTo>
                    <a:pt x="72" y="0"/>
                  </a:moveTo>
                  <a:cubicBezTo>
                    <a:pt x="120" y="24"/>
                    <a:pt x="143" y="72"/>
                    <a:pt x="143" y="119"/>
                  </a:cubicBezTo>
                  <a:lnTo>
                    <a:pt x="143" y="1143"/>
                  </a:lnTo>
                  <a:cubicBezTo>
                    <a:pt x="143" y="1215"/>
                    <a:pt x="72" y="1286"/>
                    <a:pt x="1" y="1286"/>
                  </a:cubicBezTo>
                  <a:lnTo>
                    <a:pt x="596" y="1286"/>
                  </a:lnTo>
                  <a:cubicBezTo>
                    <a:pt x="667" y="1286"/>
                    <a:pt x="739" y="1215"/>
                    <a:pt x="739" y="1143"/>
                  </a:cubicBezTo>
                  <a:lnTo>
                    <a:pt x="739" y="238"/>
                  </a:lnTo>
                  <a:cubicBezTo>
                    <a:pt x="739" y="167"/>
                    <a:pt x="691" y="96"/>
                    <a:pt x="620" y="72"/>
                  </a:cubicBezTo>
                  <a:cubicBezTo>
                    <a:pt x="429" y="48"/>
                    <a:pt x="263" y="24"/>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1679475" y="2871300"/>
              <a:ext cx="174475" cy="190125"/>
            </a:xfrm>
            <a:custGeom>
              <a:rect b="b" l="l" r="r" t="t"/>
              <a:pathLst>
                <a:path extrusionOk="0" h="7605" w="6979">
                  <a:moveTo>
                    <a:pt x="3444" y="0"/>
                  </a:moveTo>
                  <a:cubicBezTo>
                    <a:pt x="2338" y="0"/>
                    <a:pt x="1234" y="90"/>
                    <a:pt x="144" y="270"/>
                  </a:cubicBezTo>
                  <a:cubicBezTo>
                    <a:pt x="48" y="293"/>
                    <a:pt x="1" y="341"/>
                    <a:pt x="1" y="436"/>
                  </a:cubicBezTo>
                  <a:lnTo>
                    <a:pt x="1" y="7009"/>
                  </a:lnTo>
                  <a:cubicBezTo>
                    <a:pt x="1" y="7319"/>
                    <a:pt x="263" y="7604"/>
                    <a:pt x="596" y="7604"/>
                  </a:cubicBezTo>
                  <a:lnTo>
                    <a:pt x="6383" y="7604"/>
                  </a:lnTo>
                  <a:cubicBezTo>
                    <a:pt x="6717" y="7604"/>
                    <a:pt x="6979" y="7319"/>
                    <a:pt x="6979" y="7009"/>
                  </a:cubicBezTo>
                  <a:lnTo>
                    <a:pt x="6979" y="436"/>
                  </a:lnTo>
                  <a:cubicBezTo>
                    <a:pt x="6979" y="341"/>
                    <a:pt x="6907" y="293"/>
                    <a:pt x="6836" y="270"/>
                  </a:cubicBezTo>
                  <a:cubicBezTo>
                    <a:pt x="6669" y="246"/>
                    <a:pt x="6478" y="222"/>
                    <a:pt x="6288" y="198"/>
                  </a:cubicBezTo>
                  <a:cubicBezTo>
                    <a:pt x="5343" y="66"/>
                    <a:pt x="4392" y="0"/>
                    <a:pt x="34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1824150" y="2876250"/>
              <a:ext cx="29800" cy="185175"/>
            </a:xfrm>
            <a:custGeom>
              <a:rect b="b" l="l" r="r" t="t"/>
              <a:pathLst>
                <a:path extrusionOk="0" h="7407" w="1192">
                  <a:moveTo>
                    <a:pt x="525" y="0"/>
                  </a:moveTo>
                  <a:lnTo>
                    <a:pt x="525" y="0"/>
                  </a:lnTo>
                  <a:cubicBezTo>
                    <a:pt x="572" y="24"/>
                    <a:pt x="596" y="72"/>
                    <a:pt x="596" y="119"/>
                  </a:cubicBezTo>
                  <a:lnTo>
                    <a:pt x="596" y="6811"/>
                  </a:lnTo>
                  <a:cubicBezTo>
                    <a:pt x="596" y="7121"/>
                    <a:pt x="334" y="7406"/>
                    <a:pt x="1" y="7406"/>
                  </a:cubicBezTo>
                  <a:lnTo>
                    <a:pt x="596" y="7406"/>
                  </a:lnTo>
                  <a:cubicBezTo>
                    <a:pt x="930" y="7406"/>
                    <a:pt x="1192" y="7121"/>
                    <a:pt x="1192" y="6811"/>
                  </a:cubicBezTo>
                  <a:lnTo>
                    <a:pt x="1192" y="238"/>
                  </a:lnTo>
                  <a:cubicBezTo>
                    <a:pt x="1192" y="167"/>
                    <a:pt x="1144" y="95"/>
                    <a:pt x="1072" y="72"/>
                  </a:cubicBezTo>
                  <a:cubicBezTo>
                    <a:pt x="882" y="48"/>
                    <a:pt x="715" y="24"/>
                    <a:pt x="525" y="0"/>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1694975" y="2903025"/>
              <a:ext cx="144100" cy="142925"/>
            </a:xfrm>
            <a:custGeom>
              <a:rect b="b" l="l" r="r" t="t"/>
              <a:pathLst>
                <a:path extrusionOk="0" h="5717" w="5764">
                  <a:moveTo>
                    <a:pt x="167" y="1"/>
                  </a:moveTo>
                  <a:cubicBezTo>
                    <a:pt x="71" y="1"/>
                    <a:pt x="0" y="72"/>
                    <a:pt x="0" y="168"/>
                  </a:cubicBezTo>
                  <a:lnTo>
                    <a:pt x="0" y="5573"/>
                  </a:lnTo>
                  <a:cubicBezTo>
                    <a:pt x="0" y="5645"/>
                    <a:pt x="71" y="5716"/>
                    <a:pt x="167" y="5716"/>
                  </a:cubicBezTo>
                  <a:lnTo>
                    <a:pt x="5596" y="5716"/>
                  </a:lnTo>
                  <a:cubicBezTo>
                    <a:pt x="5692" y="5716"/>
                    <a:pt x="5763" y="5645"/>
                    <a:pt x="5763" y="5573"/>
                  </a:cubicBezTo>
                  <a:lnTo>
                    <a:pt x="5763" y="168"/>
                  </a:lnTo>
                  <a:cubicBezTo>
                    <a:pt x="5763" y="72"/>
                    <a:pt x="5692" y="25"/>
                    <a:pt x="5620" y="1"/>
                  </a:cubicBezTo>
                  <a:cubicBezTo>
                    <a:pt x="5454" y="1"/>
                    <a:pt x="5311" y="25"/>
                    <a:pt x="5144" y="72"/>
                  </a:cubicBezTo>
                  <a:cubicBezTo>
                    <a:pt x="5049" y="96"/>
                    <a:pt x="4953" y="120"/>
                    <a:pt x="4882" y="168"/>
                  </a:cubicBezTo>
                  <a:cubicBezTo>
                    <a:pt x="4680" y="251"/>
                    <a:pt x="4465" y="293"/>
                    <a:pt x="4251" y="293"/>
                  </a:cubicBezTo>
                  <a:cubicBezTo>
                    <a:pt x="4037" y="293"/>
                    <a:pt x="3822" y="251"/>
                    <a:pt x="3620" y="168"/>
                  </a:cubicBezTo>
                  <a:cubicBezTo>
                    <a:pt x="3382" y="60"/>
                    <a:pt x="3132" y="7"/>
                    <a:pt x="2882" y="7"/>
                  </a:cubicBezTo>
                  <a:cubicBezTo>
                    <a:pt x="2632" y="7"/>
                    <a:pt x="2381" y="60"/>
                    <a:pt x="2143" y="168"/>
                  </a:cubicBezTo>
                  <a:cubicBezTo>
                    <a:pt x="1941" y="251"/>
                    <a:pt x="1727" y="293"/>
                    <a:pt x="1515" y="293"/>
                  </a:cubicBezTo>
                  <a:cubicBezTo>
                    <a:pt x="1304" y="293"/>
                    <a:pt x="1096" y="251"/>
                    <a:pt x="905" y="168"/>
                  </a:cubicBezTo>
                  <a:cubicBezTo>
                    <a:pt x="667" y="48"/>
                    <a:pt x="405" y="1"/>
                    <a:pt x="167" y="1"/>
                  </a:cubicBezTo>
                  <a:close/>
                </a:path>
              </a:pathLst>
            </a:custGeom>
            <a:solidFill>
              <a:srgbClr val="AF1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1819400" y="2903025"/>
              <a:ext cx="19075" cy="142925"/>
            </a:xfrm>
            <a:custGeom>
              <a:rect b="b" l="l" r="r" t="t"/>
              <a:pathLst>
                <a:path extrusionOk="0" h="5717" w="763">
                  <a:moveTo>
                    <a:pt x="619" y="1"/>
                  </a:moveTo>
                  <a:cubicBezTo>
                    <a:pt x="453" y="1"/>
                    <a:pt x="310" y="25"/>
                    <a:pt x="167" y="72"/>
                  </a:cubicBezTo>
                  <a:lnTo>
                    <a:pt x="167" y="5573"/>
                  </a:lnTo>
                  <a:cubicBezTo>
                    <a:pt x="167" y="5645"/>
                    <a:pt x="72" y="5716"/>
                    <a:pt x="0" y="5716"/>
                  </a:cubicBezTo>
                  <a:lnTo>
                    <a:pt x="596" y="5716"/>
                  </a:lnTo>
                  <a:cubicBezTo>
                    <a:pt x="691" y="5716"/>
                    <a:pt x="762" y="5645"/>
                    <a:pt x="762" y="5573"/>
                  </a:cubicBezTo>
                  <a:lnTo>
                    <a:pt x="762" y="168"/>
                  </a:lnTo>
                  <a:cubicBezTo>
                    <a:pt x="762" y="72"/>
                    <a:pt x="691" y="25"/>
                    <a:pt x="6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1740200" y="2948875"/>
              <a:ext cx="53025" cy="53000"/>
            </a:xfrm>
            <a:custGeom>
              <a:rect b="b" l="l" r="r" t="t"/>
              <a:pathLst>
                <a:path extrusionOk="0" h="2120" w="2121">
                  <a:moveTo>
                    <a:pt x="787" y="1"/>
                  </a:moveTo>
                  <a:cubicBezTo>
                    <a:pt x="739" y="1"/>
                    <a:pt x="739" y="24"/>
                    <a:pt x="739" y="48"/>
                  </a:cubicBezTo>
                  <a:lnTo>
                    <a:pt x="739" y="715"/>
                  </a:lnTo>
                  <a:lnTo>
                    <a:pt x="49" y="715"/>
                  </a:lnTo>
                  <a:cubicBezTo>
                    <a:pt x="25" y="715"/>
                    <a:pt x="1" y="739"/>
                    <a:pt x="1" y="763"/>
                  </a:cubicBezTo>
                  <a:lnTo>
                    <a:pt x="1" y="1358"/>
                  </a:lnTo>
                  <a:cubicBezTo>
                    <a:pt x="1" y="1382"/>
                    <a:pt x="25" y="1406"/>
                    <a:pt x="49" y="1406"/>
                  </a:cubicBezTo>
                  <a:lnTo>
                    <a:pt x="715" y="1406"/>
                  </a:lnTo>
                  <a:lnTo>
                    <a:pt x="715" y="2072"/>
                  </a:lnTo>
                  <a:cubicBezTo>
                    <a:pt x="715" y="2096"/>
                    <a:pt x="739" y="2120"/>
                    <a:pt x="763" y="2120"/>
                  </a:cubicBezTo>
                  <a:lnTo>
                    <a:pt x="1358" y="2120"/>
                  </a:lnTo>
                  <a:cubicBezTo>
                    <a:pt x="1382" y="2120"/>
                    <a:pt x="1406" y="2096"/>
                    <a:pt x="1406" y="2072"/>
                  </a:cubicBezTo>
                  <a:lnTo>
                    <a:pt x="1406" y="1406"/>
                  </a:lnTo>
                  <a:lnTo>
                    <a:pt x="2073" y="1406"/>
                  </a:lnTo>
                  <a:cubicBezTo>
                    <a:pt x="2097" y="1406"/>
                    <a:pt x="2120" y="1382"/>
                    <a:pt x="2120" y="1358"/>
                  </a:cubicBezTo>
                  <a:lnTo>
                    <a:pt x="2120" y="763"/>
                  </a:lnTo>
                  <a:cubicBezTo>
                    <a:pt x="2120" y="739"/>
                    <a:pt x="2097" y="715"/>
                    <a:pt x="2073" y="715"/>
                  </a:cubicBezTo>
                  <a:lnTo>
                    <a:pt x="1430" y="715"/>
                  </a:lnTo>
                  <a:lnTo>
                    <a:pt x="1430" y="48"/>
                  </a:lnTo>
                  <a:cubicBezTo>
                    <a:pt x="1430" y="24"/>
                    <a:pt x="1406" y="1"/>
                    <a:pt x="1382"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1728900" y="2800625"/>
              <a:ext cx="131000" cy="33975"/>
            </a:xfrm>
            <a:custGeom>
              <a:rect b="b" l="l" r="r" t="t"/>
              <a:pathLst>
                <a:path extrusionOk="0" h="1359" w="5240">
                  <a:moveTo>
                    <a:pt x="382" y="1"/>
                  </a:moveTo>
                  <a:cubicBezTo>
                    <a:pt x="191" y="1"/>
                    <a:pt x="24" y="144"/>
                    <a:pt x="24" y="358"/>
                  </a:cubicBezTo>
                  <a:cubicBezTo>
                    <a:pt x="0" y="453"/>
                    <a:pt x="48" y="572"/>
                    <a:pt x="143" y="644"/>
                  </a:cubicBezTo>
                  <a:cubicBezTo>
                    <a:pt x="215" y="691"/>
                    <a:pt x="286" y="739"/>
                    <a:pt x="382" y="739"/>
                  </a:cubicBezTo>
                  <a:lnTo>
                    <a:pt x="4549" y="739"/>
                  </a:lnTo>
                  <a:lnTo>
                    <a:pt x="4549" y="1311"/>
                  </a:lnTo>
                  <a:cubicBezTo>
                    <a:pt x="4549" y="1334"/>
                    <a:pt x="4573" y="1358"/>
                    <a:pt x="4597" y="1358"/>
                  </a:cubicBezTo>
                  <a:lnTo>
                    <a:pt x="5192" y="1358"/>
                  </a:lnTo>
                  <a:cubicBezTo>
                    <a:pt x="5216" y="1358"/>
                    <a:pt x="5240" y="1334"/>
                    <a:pt x="5240" y="1311"/>
                  </a:cubicBezTo>
                  <a:lnTo>
                    <a:pt x="5240" y="691"/>
                  </a:lnTo>
                  <a:cubicBezTo>
                    <a:pt x="5240" y="310"/>
                    <a:pt x="4954" y="1"/>
                    <a:pt x="45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36" name="Google Shape;636;p33"/>
          <p:cNvCxnSpPr>
            <a:stCxn id="580" idx="2"/>
            <a:endCxn id="589" idx="0"/>
          </p:cNvCxnSpPr>
          <p:nvPr/>
        </p:nvCxnSpPr>
        <p:spPr>
          <a:xfrm flipH="1" rot="-5400000">
            <a:off x="5706750" y="421050"/>
            <a:ext cx="419100" cy="2688600"/>
          </a:xfrm>
          <a:prstGeom prst="bentConnector3">
            <a:avLst>
              <a:gd fmla="val 50000" name="adj1"/>
            </a:avLst>
          </a:prstGeom>
          <a:noFill/>
          <a:ln cap="flat" cmpd="sng" w="19050">
            <a:solidFill>
              <a:schemeClr val="dk2"/>
            </a:solidFill>
            <a:prstDash val="solid"/>
            <a:round/>
            <a:headEnd len="med" w="med" type="none"/>
            <a:tailEnd len="med" w="med" type="none"/>
          </a:ln>
        </p:spPr>
      </p:cxnSp>
      <p:cxnSp>
        <p:nvCxnSpPr>
          <p:cNvPr id="637" name="Google Shape;637;p33"/>
          <p:cNvCxnSpPr>
            <a:stCxn id="580" idx="2"/>
            <a:endCxn id="587" idx="0"/>
          </p:cNvCxnSpPr>
          <p:nvPr/>
        </p:nvCxnSpPr>
        <p:spPr>
          <a:xfrm rot="5400000">
            <a:off x="3018150" y="421050"/>
            <a:ext cx="419100" cy="2688600"/>
          </a:xfrm>
          <a:prstGeom prst="bentConnector3">
            <a:avLst>
              <a:gd fmla="val 50000" name="adj1"/>
            </a:avLst>
          </a:prstGeom>
          <a:noFill/>
          <a:ln cap="flat" cmpd="sng" w="19050">
            <a:solidFill>
              <a:schemeClr val="dk2"/>
            </a:solidFill>
            <a:prstDash val="solid"/>
            <a:round/>
            <a:headEnd len="med" w="med" type="none"/>
            <a:tailEnd len="med" w="med" type="none"/>
          </a:ln>
        </p:spPr>
      </p:cxnSp>
      <p:cxnSp>
        <p:nvCxnSpPr>
          <p:cNvPr id="638" name="Google Shape;638;p33"/>
          <p:cNvCxnSpPr>
            <a:stCxn id="580" idx="2"/>
            <a:endCxn id="588" idx="0"/>
          </p:cNvCxnSpPr>
          <p:nvPr/>
        </p:nvCxnSpPr>
        <p:spPr>
          <a:xfrm flipH="1">
            <a:off x="4569600" y="1555800"/>
            <a:ext cx="2400" cy="419100"/>
          </a:xfrm>
          <a:prstGeom prst="straightConnector1">
            <a:avLst/>
          </a:prstGeom>
          <a:noFill/>
          <a:ln cap="flat" cmpd="sng" w="19050">
            <a:solidFill>
              <a:schemeClr val="dk2"/>
            </a:solidFill>
            <a:prstDash val="solid"/>
            <a:round/>
            <a:headEnd len="med" w="med" type="none"/>
            <a:tailEnd len="med" w="med" type="none"/>
          </a:ln>
        </p:spPr>
      </p:cxnSp>
      <p:cxnSp>
        <p:nvCxnSpPr>
          <p:cNvPr id="639" name="Google Shape;639;p33"/>
          <p:cNvCxnSpPr>
            <a:stCxn id="587" idx="2"/>
            <a:endCxn id="584" idx="0"/>
          </p:cNvCxnSpPr>
          <p:nvPr/>
        </p:nvCxnSpPr>
        <p:spPr>
          <a:xfrm flipH="1">
            <a:off x="1878550" y="2547596"/>
            <a:ext cx="4800" cy="249300"/>
          </a:xfrm>
          <a:prstGeom prst="straightConnector1">
            <a:avLst/>
          </a:prstGeom>
          <a:noFill/>
          <a:ln cap="flat" cmpd="sng" w="19050">
            <a:solidFill>
              <a:schemeClr val="dk2"/>
            </a:solidFill>
            <a:prstDash val="solid"/>
            <a:round/>
            <a:headEnd len="med" w="med" type="none"/>
            <a:tailEnd len="med" w="med" type="none"/>
          </a:ln>
        </p:spPr>
      </p:cxnSp>
      <p:cxnSp>
        <p:nvCxnSpPr>
          <p:cNvPr id="640" name="Google Shape;640;p33"/>
          <p:cNvCxnSpPr>
            <a:stCxn id="588" idx="2"/>
            <a:endCxn id="585" idx="0"/>
          </p:cNvCxnSpPr>
          <p:nvPr/>
        </p:nvCxnSpPr>
        <p:spPr>
          <a:xfrm>
            <a:off x="4569575" y="2547596"/>
            <a:ext cx="0" cy="249900"/>
          </a:xfrm>
          <a:prstGeom prst="straightConnector1">
            <a:avLst/>
          </a:prstGeom>
          <a:noFill/>
          <a:ln cap="flat" cmpd="sng" w="19050">
            <a:solidFill>
              <a:schemeClr val="dk2"/>
            </a:solidFill>
            <a:prstDash val="solid"/>
            <a:round/>
            <a:headEnd len="med" w="med" type="none"/>
            <a:tailEnd len="med" w="med" type="none"/>
          </a:ln>
        </p:spPr>
      </p:cxnSp>
      <p:cxnSp>
        <p:nvCxnSpPr>
          <p:cNvPr id="641" name="Google Shape;641;p33"/>
          <p:cNvCxnSpPr>
            <a:stCxn id="589" idx="2"/>
            <a:endCxn id="586" idx="0"/>
          </p:cNvCxnSpPr>
          <p:nvPr/>
        </p:nvCxnSpPr>
        <p:spPr>
          <a:xfrm>
            <a:off x="7260700" y="2547596"/>
            <a:ext cx="0" cy="300900"/>
          </a:xfrm>
          <a:prstGeom prst="straightConnector1">
            <a:avLst/>
          </a:prstGeom>
          <a:noFill/>
          <a:ln cap="flat" cmpd="sng" w="19050">
            <a:solidFill>
              <a:schemeClr val="dk2"/>
            </a:solidFill>
            <a:prstDash val="solid"/>
            <a:round/>
            <a:headEnd len="med" w="med" type="none"/>
            <a:tailEnd len="med" w="med" type="none"/>
          </a:ln>
        </p:spPr>
      </p:cxnSp>
      <p:grpSp>
        <p:nvGrpSpPr>
          <p:cNvPr id="642" name="Google Shape;642;p33"/>
          <p:cNvGrpSpPr/>
          <p:nvPr/>
        </p:nvGrpSpPr>
        <p:grpSpPr>
          <a:xfrm rot="772050">
            <a:off x="342376" y="83842"/>
            <a:ext cx="340600" cy="327381"/>
            <a:chOff x="427198" y="876398"/>
            <a:chExt cx="340596" cy="327377"/>
          </a:xfrm>
        </p:grpSpPr>
        <p:sp>
          <p:nvSpPr>
            <p:cNvPr id="643" name="Google Shape;643;p33"/>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3"/>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33"/>
          <p:cNvGrpSpPr/>
          <p:nvPr/>
        </p:nvGrpSpPr>
        <p:grpSpPr>
          <a:xfrm rot="1509799">
            <a:off x="8258603" y="1289758"/>
            <a:ext cx="340596" cy="327377"/>
            <a:chOff x="427198" y="876398"/>
            <a:chExt cx="340596" cy="327377"/>
          </a:xfrm>
        </p:grpSpPr>
        <p:sp>
          <p:nvSpPr>
            <p:cNvPr id="648" name="Google Shape;648;p33"/>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33"/>
          <p:cNvGrpSpPr/>
          <p:nvPr/>
        </p:nvGrpSpPr>
        <p:grpSpPr>
          <a:xfrm rot="-2005132">
            <a:off x="8657511" y="203990"/>
            <a:ext cx="213539" cy="197321"/>
            <a:chOff x="427198" y="876398"/>
            <a:chExt cx="340596" cy="327377"/>
          </a:xfrm>
        </p:grpSpPr>
        <p:sp>
          <p:nvSpPr>
            <p:cNvPr id="653" name="Google Shape;653;p33"/>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3"/>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3"/>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33"/>
          <p:cNvGrpSpPr/>
          <p:nvPr/>
        </p:nvGrpSpPr>
        <p:grpSpPr>
          <a:xfrm rot="1289827">
            <a:off x="7943614" y="410051"/>
            <a:ext cx="254851" cy="244960"/>
            <a:chOff x="427198" y="876398"/>
            <a:chExt cx="340596" cy="327377"/>
          </a:xfrm>
        </p:grpSpPr>
        <p:sp>
          <p:nvSpPr>
            <p:cNvPr id="658" name="Google Shape;658;p33"/>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33"/>
          <p:cNvGrpSpPr/>
          <p:nvPr/>
        </p:nvGrpSpPr>
        <p:grpSpPr>
          <a:xfrm rot="-2224879">
            <a:off x="846926" y="736932"/>
            <a:ext cx="214148" cy="205836"/>
            <a:chOff x="427198" y="876398"/>
            <a:chExt cx="340596" cy="327377"/>
          </a:xfrm>
        </p:grpSpPr>
        <p:sp>
          <p:nvSpPr>
            <p:cNvPr id="663" name="Google Shape;663;p33"/>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4"/>
          <p:cNvSpPr txBox="1"/>
          <p:nvPr>
            <p:ph type="title"/>
          </p:nvPr>
        </p:nvSpPr>
        <p:spPr>
          <a:xfrm>
            <a:off x="605688" y="2425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Effective </a:t>
            </a:r>
            <a:r>
              <a:rPr lang="en">
                <a:solidFill>
                  <a:schemeClr val="lt2"/>
                </a:solidFill>
              </a:rPr>
              <a:t>Sample Sizes</a:t>
            </a:r>
            <a:endParaRPr>
              <a:solidFill>
                <a:schemeClr val="lt2"/>
              </a:solidFill>
            </a:endParaRPr>
          </a:p>
        </p:txBody>
      </p:sp>
      <p:graphicFrame>
        <p:nvGraphicFramePr>
          <p:cNvPr id="672" name="Google Shape;672;p34"/>
          <p:cNvGraphicFramePr/>
          <p:nvPr/>
        </p:nvGraphicFramePr>
        <p:xfrm>
          <a:off x="713700" y="751030"/>
          <a:ext cx="3000000" cy="3000000"/>
        </p:xfrm>
        <a:graphic>
          <a:graphicData uri="http://schemas.openxmlformats.org/drawingml/2006/table">
            <a:tbl>
              <a:tblPr>
                <a:noFill/>
                <a:tableStyleId>{13FE397F-D73F-4608-A43E-60AE24D7ACE7}</a:tableStyleId>
              </a:tblPr>
              <a:tblGrid>
                <a:gridCol w="748800"/>
                <a:gridCol w="748800"/>
                <a:gridCol w="748800"/>
                <a:gridCol w="748800"/>
                <a:gridCol w="748800"/>
                <a:gridCol w="748800"/>
                <a:gridCol w="748800"/>
                <a:gridCol w="748800"/>
                <a:gridCol w="748800"/>
                <a:gridCol w="748800"/>
              </a:tblGrid>
              <a:tr h="761975">
                <a:tc>
                  <a:txBody>
                    <a:bodyPr/>
                    <a:lstStyle/>
                    <a:p>
                      <a:pPr indent="0" lvl="0" marL="0" rtl="0" algn="l">
                        <a:lnSpc>
                          <a:spcPct val="115000"/>
                        </a:lnSpc>
                        <a:spcBef>
                          <a:spcPts val="0"/>
                        </a:spcBef>
                        <a:spcAft>
                          <a:spcPts val="0"/>
                        </a:spcAft>
                        <a:buNone/>
                      </a:pPr>
                      <a:r>
                        <a:t/>
                      </a:r>
                      <a:endParaRPr b="1" sz="1200">
                        <a:latin typeface="Englebert"/>
                        <a:ea typeface="Englebert"/>
                        <a:cs typeface="Englebert"/>
                        <a:sym typeface="Englebert"/>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chemeClr val="dk2"/>
                          </a:solidFill>
                          <a:latin typeface="Englebert"/>
                          <a:ea typeface="Englebert"/>
                          <a:cs typeface="Englebert"/>
                          <a:sym typeface="Englebert"/>
                        </a:rPr>
                        <a:t>ATT score</a:t>
                      </a:r>
                      <a:endParaRPr b="1" sz="1200">
                        <a:latin typeface="Englebert"/>
                        <a:ea typeface="Englebert"/>
                        <a:cs typeface="Englebert"/>
                        <a:sym typeface="Englebert"/>
                      </a:endParaRPr>
                    </a:p>
                    <a:p>
                      <a:pPr indent="0" lvl="0" marL="0" rtl="0" algn="l">
                        <a:lnSpc>
                          <a:spcPct val="115000"/>
                        </a:lnSpc>
                        <a:spcBef>
                          <a:spcPts val="0"/>
                        </a:spcBef>
                        <a:spcAft>
                          <a:spcPts val="0"/>
                        </a:spcAft>
                        <a:buNone/>
                      </a:pPr>
                      <a:r>
                        <a:t/>
                      </a:r>
                      <a:endParaRPr b="1" sz="1200">
                        <a:solidFill>
                          <a:schemeClr val="dk2"/>
                        </a:solidFill>
                        <a:latin typeface="Englebert"/>
                        <a:ea typeface="Englebert"/>
                        <a:cs typeface="Englebert"/>
                        <a:sym typeface="Englebert"/>
                      </a:endParaRPr>
                    </a:p>
                  </a:txBody>
                  <a:tcPr marT="91425" marB="91425" marR="91425" marL="91425" anchor="b">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Englebert"/>
                          <a:ea typeface="Englebert"/>
                          <a:cs typeface="Englebert"/>
                          <a:sym typeface="Englebert"/>
                        </a:rPr>
                        <a:t>Abdominal Fluid Score</a:t>
                      </a:r>
                      <a:endParaRPr b="1" sz="1200">
                        <a:solidFill>
                          <a:schemeClr val="dk2"/>
                        </a:solidFill>
                        <a:latin typeface="Englebert"/>
                        <a:ea typeface="Englebert"/>
                        <a:cs typeface="Englebert"/>
                        <a:sym typeface="Englebert"/>
                      </a:endParaRPr>
                    </a:p>
                    <a:p>
                      <a:pPr indent="0" lvl="0" marL="0" rtl="0" algn="l">
                        <a:spcBef>
                          <a:spcPts val="0"/>
                        </a:spcBef>
                        <a:spcAft>
                          <a:spcPts val="0"/>
                        </a:spcAft>
                        <a:buNone/>
                      </a:pPr>
                      <a:r>
                        <a:t/>
                      </a:r>
                      <a:endParaRPr b="1"/>
                    </a:p>
                  </a:txBody>
                  <a:tcPr marT="91425" marB="91425" marR="91425" marL="91425" anchor="b">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Englebert"/>
                          <a:ea typeface="Englebert"/>
                          <a:cs typeface="Englebert"/>
                          <a:sym typeface="Englebert"/>
                        </a:rPr>
                        <a:t>Blood Lactate</a:t>
                      </a:r>
                      <a:endParaRPr b="1" sz="1200">
                        <a:solidFill>
                          <a:schemeClr val="dk2"/>
                        </a:solidFill>
                        <a:latin typeface="Englebert"/>
                        <a:ea typeface="Englebert"/>
                        <a:cs typeface="Englebert"/>
                        <a:sym typeface="Englebert"/>
                      </a:endParaRPr>
                    </a:p>
                    <a:p>
                      <a:pPr indent="0" lvl="0" marL="0" rtl="0" algn="l">
                        <a:spcBef>
                          <a:spcPts val="0"/>
                        </a:spcBef>
                        <a:spcAft>
                          <a:spcPts val="0"/>
                        </a:spcAft>
                        <a:buNone/>
                      </a:pPr>
                      <a:r>
                        <a:t/>
                      </a:r>
                      <a:endParaRPr b="1"/>
                    </a:p>
                  </a:txBody>
                  <a:tcPr marT="91425" marB="91425" marR="91425" marL="91425" anchor="b">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Englebert"/>
                          <a:ea typeface="Englebert"/>
                          <a:cs typeface="Englebert"/>
                          <a:sym typeface="Englebert"/>
                        </a:rPr>
                        <a:t>Base Excess</a:t>
                      </a:r>
                      <a:endParaRPr b="1" sz="1200">
                        <a:solidFill>
                          <a:schemeClr val="dk2"/>
                        </a:solidFill>
                        <a:latin typeface="Englebert"/>
                        <a:ea typeface="Englebert"/>
                        <a:cs typeface="Englebert"/>
                        <a:sym typeface="Englebert"/>
                      </a:endParaRPr>
                    </a:p>
                    <a:p>
                      <a:pPr indent="0" lvl="0" marL="0" rtl="0" algn="l">
                        <a:spcBef>
                          <a:spcPts val="0"/>
                        </a:spcBef>
                        <a:spcAft>
                          <a:spcPts val="0"/>
                        </a:spcAft>
                        <a:buNone/>
                      </a:pPr>
                      <a:r>
                        <a:t/>
                      </a:r>
                      <a:endParaRPr b="1"/>
                    </a:p>
                  </a:txBody>
                  <a:tcPr marT="91425" marB="91425" marR="91425" marL="91425" anchor="b">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Englebert"/>
                          <a:ea typeface="Englebert"/>
                          <a:cs typeface="Englebert"/>
                          <a:sym typeface="Englebert"/>
                        </a:rPr>
                        <a:t>Ionized Calcium</a:t>
                      </a:r>
                      <a:endParaRPr b="1" sz="1200">
                        <a:solidFill>
                          <a:schemeClr val="dk2"/>
                        </a:solidFill>
                        <a:latin typeface="Englebert"/>
                        <a:ea typeface="Englebert"/>
                        <a:cs typeface="Englebert"/>
                        <a:sym typeface="Englebert"/>
                      </a:endParaRPr>
                    </a:p>
                    <a:p>
                      <a:pPr indent="0" lvl="0" marL="0" rtl="0" algn="ctr">
                        <a:spcBef>
                          <a:spcPts val="0"/>
                        </a:spcBef>
                        <a:spcAft>
                          <a:spcPts val="1600"/>
                        </a:spcAft>
                        <a:buNone/>
                      </a:pPr>
                      <a:r>
                        <a:t/>
                      </a:r>
                      <a:endParaRPr b="1" sz="1000">
                        <a:solidFill>
                          <a:schemeClr val="dk2"/>
                        </a:solidFill>
                        <a:latin typeface="Fira Sans"/>
                        <a:ea typeface="Fira Sans"/>
                        <a:cs typeface="Fira Sans"/>
                        <a:sym typeface="Fira Sans"/>
                      </a:endParaRPr>
                    </a:p>
                  </a:txBody>
                  <a:tcPr marT="91425" marB="91425" marR="91425" marL="91425" anchor="b">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Englebert"/>
                          <a:ea typeface="Englebert"/>
                          <a:cs typeface="Englebert"/>
                          <a:sym typeface="Englebert"/>
                        </a:rPr>
                        <a:t>Packed Cell Volume</a:t>
                      </a:r>
                      <a:endParaRPr b="1" sz="1000">
                        <a:solidFill>
                          <a:schemeClr val="dk2"/>
                        </a:solidFill>
                        <a:latin typeface="Fira Sans"/>
                        <a:ea typeface="Fira Sans"/>
                        <a:cs typeface="Fira Sans"/>
                        <a:sym typeface="Fira Sans"/>
                      </a:endParaRPr>
                    </a:p>
                  </a:txBody>
                  <a:tcPr marT="91425" marB="91425" marR="91425" marL="91425" anchor="b">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Englebert"/>
                          <a:ea typeface="Englebert"/>
                          <a:cs typeface="Englebert"/>
                          <a:sym typeface="Englebert"/>
                        </a:rPr>
                        <a:t>Total Solids</a:t>
                      </a:r>
                      <a:endParaRPr b="1" sz="1200">
                        <a:solidFill>
                          <a:schemeClr val="dk2"/>
                        </a:solidFill>
                        <a:latin typeface="Englebert"/>
                        <a:ea typeface="Englebert"/>
                        <a:cs typeface="Englebert"/>
                        <a:sym typeface="Englebert"/>
                      </a:endParaRPr>
                    </a:p>
                    <a:p>
                      <a:pPr indent="0" lvl="0" marL="0" rtl="0" algn="l">
                        <a:spcBef>
                          <a:spcPts val="0"/>
                        </a:spcBef>
                        <a:spcAft>
                          <a:spcPts val="0"/>
                        </a:spcAft>
                        <a:buNone/>
                      </a:pPr>
                      <a:r>
                        <a:t/>
                      </a:r>
                      <a:endParaRPr b="1"/>
                    </a:p>
                  </a:txBody>
                  <a:tcPr marT="91425" marB="91425" marR="91425" marL="91425" anchor="b">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Englebert"/>
                          <a:ea typeface="Englebert"/>
                          <a:cs typeface="Englebert"/>
                          <a:sym typeface="Englebert"/>
                        </a:rPr>
                        <a:t>Blood Glucose</a:t>
                      </a:r>
                      <a:endParaRPr b="1" sz="1200">
                        <a:solidFill>
                          <a:schemeClr val="dk2"/>
                        </a:solidFill>
                        <a:latin typeface="Englebert"/>
                        <a:ea typeface="Englebert"/>
                        <a:cs typeface="Englebert"/>
                        <a:sym typeface="Englebert"/>
                      </a:endParaRPr>
                    </a:p>
                    <a:p>
                      <a:pPr indent="0" lvl="0" marL="0" rtl="0" algn="ctr">
                        <a:spcBef>
                          <a:spcPts val="0"/>
                        </a:spcBef>
                        <a:spcAft>
                          <a:spcPts val="1600"/>
                        </a:spcAft>
                        <a:buNone/>
                      </a:pPr>
                      <a:r>
                        <a:t/>
                      </a:r>
                      <a:endParaRPr b="1" sz="1000">
                        <a:solidFill>
                          <a:schemeClr val="dk2"/>
                        </a:solidFill>
                        <a:latin typeface="Fira Sans"/>
                        <a:ea typeface="Fira Sans"/>
                        <a:cs typeface="Fira Sans"/>
                        <a:sym typeface="Fira Sans"/>
                      </a:endParaRPr>
                    </a:p>
                  </a:txBody>
                  <a:tcPr marT="91425" marB="91425" marR="91425" marL="91425" anchor="b">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Englebert"/>
                          <a:ea typeface="Englebert"/>
                          <a:cs typeface="Englebert"/>
                          <a:sym typeface="Englebert"/>
                        </a:rPr>
                        <a:t>Multivariate model</a:t>
                      </a:r>
                      <a:endParaRPr b="1" sz="1200">
                        <a:solidFill>
                          <a:schemeClr val="dk2"/>
                        </a:solidFill>
                        <a:latin typeface="Englebert"/>
                        <a:ea typeface="Englebert"/>
                        <a:cs typeface="Englebert"/>
                        <a:sym typeface="Englebert"/>
                      </a:endParaRPr>
                    </a:p>
                  </a:txBody>
                  <a:tcPr marT="91425" marB="91425" marR="91425" marL="91425" anchor="b">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dk2"/>
                      </a:solidFill>
                      <a:prstDash val="solid"/>
                      <a:round/>
                      <a:headEnd len="sm" w="sm" type="none"/>
                      <a:tailEnd len="sm" w="sm" type="none"/>
                    </a:lnB>
                  </a:tcPr>
                </a:tc>
              </a:tr>
              <a:tr h="761975">
                <a:tc>
                  <a:txBody>
                    <a:bodyPr/>
                    <a:lstStyle/>
                    <a:p>
                      <a:pPr indent="0" lvl="0" marL="0" rtl="0" algn="ctr">
                        <a:spcBef>
                          <a:spcPts val="0"/>
                        </a:spcBef>
                        <a:spcAft>
                          <a:spcPts val="0"/>
                        </a:spcAft>
                        <a:buNone/>
                      </a:pPr>
                      <a:r>
                        <a:rPr b="1" lang="en" sz="1200">
                          <a:solidFill>
                            <a:schemeClr val="dk2"/>
                          </a:solidFill>
                          <a:latin typeface="Englebert"/>
                          <a:ea typeface="Englebert"/>
                          <a:cs typeface="Englebert"/>
                          <a:sym typeface="Englebert"/>
                        </a:rPr>
                        <a:t>Normal Range</a:t>
                      </a:r>
                      <a:endParaRPr b="1" sz="1200">
                        <a:solidFill>
                          <a:schemeClr val="dk2"/>
                        </a:solidFill>
                        <a:latin typeface="Englebert"/>
                        <a:ea typeface="Englebert"/>
                        <a:cs typeface="Englebert"/>
                        <a:sym typeface="Englebert"/>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Englebert"/>
                          <a:ea typeface="Englebert"/>
                          <a:cs typeface="Englebert"/>
                          <a:sym typeface="Englebert"/>
                        </a:rPr>
                        <a:t>0 - 18</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chemeClr val="dk2"/>
                          </a:solidFill>
                          <a:latin typeface="Englebert"/>
                          <a:ea typeface="Englebert"/>
                          <a:cs typeface="Englebert"/>
                          <a:sym typeface="Englebert"/>
                        </a:rPr>
                        <a:t>0 - 4</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chemeClr val="dk2"/>
                          </a:solidFill>
                          <a:latin typeface="Englebert"/>
                          <a:ea typeface="Englebert"/>
                          <a:cs typeface="Englebert"/>
                          <a:sym typeface="Englebert"/>
                        </a:rPr>
                        <a:t>&gt;0</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chemeClr val="dk2"/>
                          </a:solidFill>
                          <a:latin typeface="Englebert"/>
                          <a:ea typeface="Englebert"/>
                          <a:cs typeface="Englebert"/>
                          <a:sym typeface="Englebert"/>
                        </a:rPr>
                        <a:t>-32 to 25</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chemeClr val="dk2"/>
                          </a:solidFill>
                          <a:latin typeface="Englebert"/>
                          <a:ea typeface="Englebert"/>
                          <a:cs typeface="Englebert"/>
                          <a:sym typeface="Englebert"/>
                        </a:rPr>
                        <a:t>&lt;2</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chemeClr val="dk2"/>
                          </a:solidFill>
                          <a:latin typeface="Englebert"/>
                          <a:ea typeface="Englebert"/>
                          <a:cs typeface="Englebert"/>
                          <a:sym typeface="Englebert"/>
                        </a:rPr>
                        <a:t>&lt;100</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chemeClr val="dk2"/>
                          </a:solidFill>
                          <a:latin typeface="Englebert"/>
                          <a:ea typeface="Englebert"/>
                          <a:cs typeface="Englebert"/>
                          <a:sym typeface="Englebert"/>
                        </a:rPr>
                        <a:t>&lt;12</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chemeClr val="dk2"/>
                          </a:solidFill>
                          <a:latin typeface="Englebert"/>
                          <a:ea typeface="Englebert"/>
                          <a:cs typeface="Englebert"/>
                          <a:sym typeface="Englebert"/>
                        </a:rPr>
                        <a:t>20 to 600</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1600"/>
                        </a:spcAft>
                        <a:buNone/>
                      </a:pPr>
                      <a:r>
                        <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761975">
                <a:tc>
                  <a:txBody>
                    <a:bodyPr/>
                    <a:lstStyle/>
                    <a:p>
                      <a:pPr indent="0" lvl="0" marL="0" rtl="0" algn="ctr">
                        <a:spcBef>
                          <a:spcPts val="0"/>
                        </a:spcBef>
                        <a:spcAft>
                          <a:spcPts val="0"/>
                        </a:spcAft>
                        <a:buNone/>
                      </a:pPr>
                      <a:r>
                        <a:rPr b="1" lang="en" sz="1200">
                          <a:solidFill>
                            <a:schemeClr val="dk2"/>
                          </a:solidFill>
                          <a:latin typeface="Englebert"/>
                          <a:ea typeface="Englebert"/>
                          <a:cs typeface="Englebert"/>
                          <a:sym typeface="Englebert"/>
                        </a:rPr>
                        <a:t>Total</a:t>
                      </a:r>
                      <a:endParaRPr b="1" sz="1200">
                        <a:solidFill>
                          <a:schemeClr val="dk2"/>
                        </a:solidFill>
                        <a:latin typeface="Englebert"/>
                        <a:ea typeface="Englebert"/>
                        <a:cs typeface="Englebert"/>
                        <a:sym typeface="Englebert"/>
                      </a:endParaRPr>
                    </a:p>
                    <a:p>
                      <a:pPr indent="0" lvl="0" marL="0" rtl="0" algn="ctr">
                        <a:spcBef>
                          <a:spcPts val="0"/>
                        </a:spcBef>
                        <a:spcAft>
                          <a:spcPts val="0"/>
                        </a:spcAft>
                        <a:buNone/>
                      </a:pPr>
                      <a:r>
                        <a:rPr b="1" lang="en" sz="1200">
                          <a:solidFill>
                            <a:schemeClr val="dk2"/>
                          </a:solidFill>
                          <a:latin typeface="Englebert"/>
                          <a:ea typeface="Englebert"/>
                          <a:cs typeface="Englebert"/>
                          <a:sym typeface="Englebert"/>
                        </a:rPr>
                        <a:t>Outliers</a:t>
                      </a:r>
                      <a:endParaRPr b="1" sz="1200">
                        <a:solidFill>
                          <a:schemeClr val="dk2"/>
                        </a:solidFill>
                        <a:latin typeface="Englebert"/>
                        <a:ea typeface="Englebert"/>
                        <a:cs typeface="Englebert"/>
                        <a:sym typeface="Englebert"/>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Englebert"/>
                          <a:ea typeface="Englebert"/>
                          <a:cs typeface="Englebert"/>
                          <a:sym typeface="Englebert"/>
                        </a:rPr>
                        <a:t>0</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chemeClr val="dk2"/>
                          </a:solidFill>
                          <a:latin typeface="Englebert"/>
                          <a:ea typeface="Englebert"/>
                          <a:cs typeface="Englebert"/>
                          <a:sym typeface="Englebert"/>
                        </a:rPr>
                        <a:t>0</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chemeClr val="dk2"/>
                          </a:solidFill>
                          <a:latin typeface="Englebert"/>
                          <a:ea typeface="Englebert"/>
                          <a:cs typeface="Englebert"/>
                          <a:sym typeface="Englebert"/>
                        </a:rPr>
                        <a:t>1</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chemeClr val="dk2"/>
                          </a:solidFill>
                          <a:latin typeface="Englebert"/>
                          <a:ea typeface="Englebert"/>
                          <a:cs typeface="Englebert"/>
                          <a:sym typeface="Englebert"/>
                        </a:rPr>
                        <a:t>0</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Englebert"/>
                          <a:ea typeface="Englebert"/>
                          <a:cs typeface="Englebert"/>
                          <a:sym typeface="Englebert"/>
                        </a:rPr>
                        <a:t>359</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chemeClr val="dk2"/>
                          </a:solidFill>
                          <a:latin typeface="Englebert"/>
                          <a:ea typeface="Englebert"/>
                          <a:cs typeface="Englebert"/>
                          <a:sym typeface="Englebert"/>
                        </a:rPr>
                        <a:t>3</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chemeClr val="dk2"/>
                          </a:solidFill>
                          <a:latin typeface="Englebert"/>
                          <a:ea typeface="Englebert"/>
                          <a:cs typeface="Englebert"/>
                          <a:sym typeface="Englebert"/>
                        </a:rPr>
                        <a:t>7</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Englebert"/>
                          <a:ea typeface="Englebert"/>
                          <a:cs typeface="Englebert"/>
                          <a:sym typeface="Englebert"/>
                        </a:rPr>
                        <a:t>16</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761975">
                <a:tc>
                  <a:txBody>
                    <a:bodyPr/>
                    <a:lstStyle/>
                    <a:p>
                      <a:pPr indent="0" lvl="0" marL="0" rtl="0" algn="ctr">
                        <a:spcBef>
                          <a:spcPts val="0"/>
                        </a:spcBef>
                        <a:spcAft>
                          <a:spcPts val="0"/>
                        </a:spcAft>
                        <a:buNone/>
                      </a:pPr>
                      <a:r>
                        <a:rPr b="1" lang="en" sz="1200">
                          <a:solidFill>
                            <a:schemeClr val="dk2"/>
                          </a:solidFill>
                          <a:latin typeface="Englebert"/>
                          <a:ea typeface="Englebert"/>
                          <a:cs typeface="Englebert"/>
                          <a:sym typeface="Englebert"/>
                        </a:rPr>
                        <a:t>Total</a:t>
                      </a:r>
                      <a:endParaRPr b="1" sz="1200">
                        <a:solidFill>
                          <a:schemeClr val="dk2"/>
                        </a:solidFill>
                        <a:latin typeface="Englebert"/>
                        <a:ea typeface="Englebert"/>
                        <a:cs typeface="Englebert"/>
                        <a:sym typeface="Englebert"/>
                      </a:endParaRPr>
                    </a:p>
                    <a:p>
                      <a:pPr indent="0" lvl="0" marL="0" rtl="0" algn="ctr">
                        <a:spcBef>
                          <a:spcPts val="0"/>
                        </a:spcBef>
                        <a:spcAft>
                          <a:spcPts val="0"/>
                        </a:spcAft>
                        <a:buNone/>
                      </a:pPr>
                      <a:r>
                        <a:rPr b="1" lang="en" sz="1200">
                          <a:solidFill>
                            <a:schemeClr val="dk2"/>
                          </a:solidFill>
                          <a:latin typeface="Englebert"/>
                          <a:ea typeface="Englebert"/>
                          <a:cs typeface="Englebert"/>
                          <a:sym typeface="Englebert"/>
                        </a:rPr>
                        <a:t>NAs </a:t>
                      </a:r>
                      <a:endParaRPr b="1" sz="1200">
                        <a:solidFill>
                          <a:schemeClr val="dk2"/>
                        </a:solidFill>
                        <a:latin typeface="Englebert"/>
                        <a:ea typeface="Englebert"/>
                        <a:cs typeface="Englebert"/>
                        <a:sym typeface="Englebert"/>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Englebert"/>
                          <a:ea typeface="Englebert"/>
                          <a:cs typeface="Englebert"/>
                          <a:sym typeface="Englebert"/>
                        </a:rPr>
                        <a:t>30</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lnSpc>
                          <a:spcPct val="145000"/>
                        </a:lnSpc>
                        <a:spcBef>
                          <a:spcPts val="0"/>
                        </a:spcBef>
                        <a:spcAft>
                          <a:spcPts val="0"/>
                        </a:spcAft>
                        <a:buNone/>
                      </a:pPr>
                      <a:r>
                        <a:rPr lang="en" sz="1200">
                          <a:solidFill>
                            <a:schemeClr val="dk2"/>
                          </a:solidFill>
                          <a:latin typeface="Englebert"/>
                          <a:ea typeface="Englebert"/>
                          <a:cs typeface="Englebert"/>
                          <a:sym typeface="Englebert"/>
                        </a:rPr>
                        <a:t>24,034</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Englebert"/>
                          <a:ea typeface="Englebert"/>
                          <a:cs typeface="Englebert"/>
                          <a:sym typeface="Englebert"/>
                        </a:rPr>
                        <a:t>23,585</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Englebert"/>
                          <a:ea typeface="Englebert"/>
                          <a:cs typeface="Englebert"/>
                          <a:sym typeface="Englebert"/>
                        </a:rPr>
                        <a:t>24,770</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lnSpc>
                          <a:spcPct val="145000"/>
                        </a:lnSpc>
                        <a:spcBef>
                          <a:spcPts val="0"/>
                        </a:spcBef>
                        <a:spcAft>
                          <a:spcPts val="0"/>
                        </a:spcAft>
                        <a:buNone/>
                      </a:pPr>
                      <a:r>
                        <a:rPr lang="en" sz="1200">
                          <a:solidFill>
                            <a:schemeClr val="dk2"/>
                          </a:solidFill>
                          <a:latin typeface="Englebert"/>
                          <a:ea typeface="Englebert"/>
                          <a:cs typeface="Englebert"/>
                          <a:sym typeface="Englebert"/>
                        </a:rPr>
                        <a:t>24,150</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Englebert"/>
                          <a:ea typeface="Englebert"/>
                          <a:cs typeface="Englebert"/>
                          <a:sym typeface="Englebert"/>
                        </a:rPr>
                        <a:t>20,737</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Englebert"/>
                          <a:ea typeface="Englebert"/>
                          <a:cs typeface="Englebert"/>
                          <a:sym typeface="Englebert"/>
                        </a:rPr>
                        <a:t>20,839</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Englebert"/>
                          <a:ea typeface="Englebert"/>
                          <a:cs typeface="Englebert"/>
                          <a:sym typeface="Englebert"/>
                        </a:rPr>
                        <a:t>20,079</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761975">
                <a:tc>
                  <a:txBody>
                    <a:bodyPr/>
                    <a:lstStyle/>
                    <a:p>
                      <a:pPr indent="0" lvl="0" marL="0" rtl="0" algn="ctr">
                        <a:spcBef>
                          <a:spcPts val="0"/>
                        </a:spcBef>
                        <a:spcAft>
                          <a:spcPts val="0"/>
                        </a:spcAft>
                        <a:buNone/>
                      </a:pPr>
                      <a:r>
                        <a:rPr b="1" lang="en" sz="1200">
                          <a:solidFill>
                            <a:schemeClr val="dk2"/>
                          </a:solidFill>
                          <a:latin typeface="Englebert"/>
                          <a:ea typeface="Englebert"/>
                          <a:cs typeface="Englebert"/>
                          <a:sym typeface="Englebert"/>
                        </a:rPr>
                        <a:t>Effective </a:t>
                      </a:r>
                      <a:endParaRPr b="1" sz="1200">
                        <a:solidFill>
                          <a:schemeClr val="dk2"/>
                        </a:solidFill>
                        <a:latin typeface="Englebert"/>
                        <a:ea typeface="Englebert"/>
                        <a:cs typeface="Englebert"/>
                        <a:sym typeface="Englebert"/>
                      </a:endParaRPr>
                    </a:p>
                    <a:p>
                      <a:pPr indent="0" lvl="0" marL="0" rtl="0" algn="ctr">
                        <a:spcBef>
                          <a:spcPts val="0"/>
                        </a:spcBef>
                        <a:spcAft>
                          <a:spcPts val="0"/>
                        </a:spcAft>
                        <a:buNone/>
                      </a:pPr>
                      <a:r>
                        <a:rPr b="1" lang="en" sz="1200">
                          <a:solidFill>
                            <a:schemeClr val="dk2"/>
                          </a:solidFill>
                          <a:latin typeface="Englebert"/>
                          <a:ea typeface="Englebert"/>
                          <a:cs typeface="Englebert"/>
                          <a:sym typeface="Englebert"/>
                        </a:rPr>
                        <a:t>Sample Size</a:t>
                      </a:r>
                      <a:endParaRPr b="1" sz="1200">
                        <a:solidFill>
                          <a:schemeClr val="dk2"/>
                        </a:solidFill>
                        <a:latin typeface="Englebert"/>
                        <a:ea typeface="Englebert"/>
                        <a:cs typeface="Englebert"/>
                        <a:sym typeface="Englebert"/>
                      </a:endParaRPr>
                    </a:p>
                  </a:txBody>
                  <a:tcPr marT="91425" marB="91425" marR="91425" marL="91425">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b="1" lang="en" sz="1200">
                          <a:solidFill>
                            <a:schemeClr val="dk2"/>
                          </a:solidFill>
                          <a:latin typeface="Englebert"/>
                          <a:ea typeface="Englebert"/>
                          <a:cs typeface="Englebert"/>
                          <a:sym typeface="Englebert"/>
                        </a:rPr>
                        <a:t>30,583</a:t>
                      </a:r>
                      <a:endParaRPr b="1"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b="1" lang="en" sz="1200">
                          <a:solidFill>
                            <a:schemeClr val="dk2"/>
                          </a:solidFill>
                          <a:latin typeface="Englebert"/>
                          <a:ea typeface="Englebert"/>
                          <a:cs typeface="Englebert"/>
                          <a:sym typeface="Englebert"/>
                        </a:rPr>
                        <a:t>6,579</a:t>
                      </a:r>
                      <a:endParaRPr b="1"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ECF0F3"/>
                    </a:solidFill>
                  </a:tcPr>
                </a:tc>
                <a:tc>
                  <a:txBody>
                    <a:bodyPr/>
                    <a:lstStyle/>
                    <a:p>
                      <a:pPr indent="0" lvl="0" marL="0" rtl="0" algn="l">
                        <a:spcBef>
                          <a:spcPts val="0"/>
                        </a:spcBef>
                        <a:spcAft>
                          <a:spcPts val="0"/>
                        </a:spcAft>
                        <a:buNone/>
                      </a:pPr>
                      <a:r>
                        <a:t/>
                      </a:r>
                      <a:endParaRPr b="1" sz="1200">
                        <a:solidFill>
                          <a:schemeClr val="dk2"/>
                        </a:solidFill>
                        <a:latin typeface="Englebert"/>
                        <a:ea typeface="Englebert"/>
                        <a:cs typeface="Englebert"/>
                        <a:sym typeface="Englebert"/>
                      </a:endParaRPr>
                    </a:p>
                    <a:p>
                      <a:pPr indent="0" lvl="0" marL="0" rtl="0" algn="ctr">
                        <a:spcBef>
                          <a:spcPts val="0"/>
                        </a:spcBef>
                        <a:spcAft>
                          <a:spcPts val="0"/>
                        </a:spcAft>
                        <a:buNone/>
                      </a:pPr>
                      <a:r>
                        <a:rPr b="1" lang="en" sz="1200">
                          <a:solidFill>
                            <a:schemeClr val="dk2"/>
                          </a:solidFill>
                          <a:latin typeface="Englebert"/>
                          <a:ea typeface="Englebert"/>
                          <a:cs typeface="Englebert"/>
                          <a:sym typeface="Englebert"/>
                        </a:rPr>
                        <a:t>  </a:t>
                      </a:r>
                      <a:r>
                        <a:rPr b="1" lang="en" sz="1200">
                          <a:solidFill>
                            <a:schemeClr val="dk2"/>
                          </a:solidFill>
                          <a:latin typeface="Englebert"/>
                          <a:ea typeface="Englebert"/>
                          <a:cs typeface="Englebert"/>
                          <a:sym typeface="Englebert"/>
                        </a:rPr>
                        <a:t>7,027</a:t>
                      </a:r>
                      <a:endParaRPr b="1" sz="1200">
                        <a:solidFill>
                          <a:schemeClr val="dk2"/>
                        </a:solidFill>
                        <a:latin typeface="Englebert"/>
                        <a:ea typeface="Englebert"/>
                        <a:cs typeface="Englebert"/>
                        <a:sym typeface="Englebert"/>
                      </a:endParaRPr>
                    </a:p>
                    <a:p>
                      <a:pPr indent="0" lvl="0" marL="0" rtl="0" algn="ctr">
                        <a:spcBef>
                          <a:spcPts val="0"/>
                        </a:spcBef>
                        <a:spcAft>
                          <a:spcPts val="1600"/>
                        </a:spcAft>
                        <a:buNone/>
                      </a:pPr>
                      <a:r>
                        <a:t/>
                      </a:r>
                      <a:endParaRPr b="1"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b="1" lang="en" sz="1200">
                          <a:solidFill>
                            <a:schemeClr val="dk2"/>
                          </a:solidFill>
                          <a:latin typeface="Englebert"/>
                          <a:ea typeface="Englebert"/>
                          <a:cs typeface="Englebert"/>
                          <a:sym typeface="Englebert"/>
                        </a:rPr>
                        <a:t>5,847</a:t>
                      </a:r>
                      <a:endParaRPr b="1"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b="1" lang="en" sz="1200">
                          <a:solidFill>
                            <a:schemeClr val="dk2"/>
                          </a:solidFill>
                          <a:latin typeface="Englebert"/>
                          <a:ea typeface="Englebert"/>
                          <a:cs typeface="Englebert"/>
                          <a:sym typeface="Englebert"/>
                        </a:rPr>
                        <a:t>6,105</a:t>
                      </a:r>
                      <a:endParaRPr b="1"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b="1" lang="en" sz="1200">
                          <a:solidFill>
                            <a:schemeClr val="dk2"/>
                          </a:solidFill>
                          <a:latin typeface="Englebert"/>
                          <a:ea typeface="Englebert"/>
                          <a:cs typeface="Englebert"/>
                          <a:sym typeface="Englebert"/>
                        </a:rPr>
                        <a:t>9,873</a:t>
                      </a:r>
                      <a:endParaRPr b="1"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b="1" lang="en" sz="1200">
                          <a:solidFill>
                            <a:schemeClr val="dk2"/>
                          </a:solidFill>
                          <a:latin typeface="Englebert"/>
                          <a:ea typeface="Englebert"/>
                          <a:cs typeface="Englebert"/>
                          <a:sym typeface="Englebert"/>
                        </a:rPr>
                        <a:t>9,767</a:t>
                      </a:r>
                      <a:endParaRPr b="1"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b="1" lang="en" sz="1200">
                          <a:solidFill>
                            <a:schemeClr val="dk2"/>
                          </a:solidFill>
                          <a:latin typeface="Englebert"/>
                          <a:ea typeface="Englebert"/>
                          <a:cs typeface="Englebert"/>
                          <a:sym typeface="Englebert"/>
                        </a:rPr>
                        <a:t>10,518</a:t>
                      </a:r>
                      <a:endParaRPr b="1"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b="1" lang="en" sz="1200">
                          <a:solidFill>
                            <a:schemeClr val="dk2"/>
                          </a:solidFill>
                          <a:latin typeface="Englebert"/>
                          <a:ea typeface="Englebert"/>
                          <a:cs typeface="Englebert"/>
                          <a:sym typeface="Englebert"/>
                        </a:rPr>
                        <a:t>2280</a:t>
                      </a:r>
                      <a:endParaRPr b="1" sz="1200">
                        <a:solidFill>
                          <a:schemeClr val="dk2"/>
                        </a:solidFill>
                        <a:latin typeface="Englebert"/>
                        <a:ea typeface="Englebert"/>
                        <a:cs typeface="Englebert"/>
                        <a:sym typeface="Englebert"/>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rgbClr val="ECF0F3"/>
                    </a:solidFill>
                  </a:tcPr>
                </a:tc>
              </a:tr>
            </a:tbl>
          </a:graphicData>
        </a:graphic>
      </p:graphicFrame>
      <p:grpSp>
        <p:nvGrpSpPr>
          <p:cNvPr id="673" name="Google Shape;673;p34"/>
          <p:cNvGrpSpPr/>
          <p:nvPr/>
        </p:nvGrpSpPr>
        <p:grpSpPr>
          <a:xfrm rot="-2410871">
            <a:off x="593469" y="174014"/>
            <a:ext cx="340592" cy="327374"/>
            <a:chOff x="427198" y="876398"/>
            <a:chExt cx="340596" cy="327377"/>
          </a:xfrm>
        </p:grpSpPr>
        <p:sp>
          <p:nvSpPr>
            <p:cNvPr id="674" name="Google Shape;674;p34"/>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34"/>
          <p:cNvGrpSpPr/>
          <p:nvPr/>
        </p:nvGrpSpPr>
        <p:grpSpPr>
          <a:xfrm rot="1509646">
            <a:off x="8014893" y="285134"/>
            <a:ext cx="254830" cy="244940"/>
            <a:chOff x="427198" y="876398"/>
            <a:chExt cx="340596" cy="327377"/>
          </a:xfrm>
        </p:grpSpPr>
        <p:sp>
          <p:nvSpPr>
            <p:cNvPr id="679" name="Google Shape;679;p34"/>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34"/>
          <p:cNvGrpSpPr/>
          <p:nvPr/>
        </p:nvGrpSpPr>
        <p:grpSpPr>
          <a:xfrm rot="-1760959">
            <a:off x="8699233" y="717804"/>
            <a:ext cx="214170" cy="205858"/>
            <a:chOff x="427198" y="876398"/>
            <a:chExt cx="340596" cy="327377"/>
          </a:xfrm>
        </p:grpSpPr>
        <p:sp>
          <p:nvSpPr>
            <p:cNvPr id="684" name="Google Shape;684;p34"/>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34"/>
          <p:cNvGrpSpPr/>
          <p:nvPr/>
        </p:nvGrpSpPr>
        <p:grpSpPr>
          <a:xfrm rot="1509646">
            <a:off x="191818" y="935872"/>
            <a:ext cx="254830" cy="244940"/>
            <a:chOff x="427198" y="876398"/>
            <a:chExt cx="340596" cy="327377"/>
          </a:xfrm>
        </p:grpSpPr>
        <p:sp>
          <p:nvSpPr>
            <p:cNvPr id="689" name="Google Shape;689;p34"/>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34"/>
          <p:cNvGrpSpPr/>
          <p:nvPr/>
        </p:nvGrpSpPr>
        <p:grpSpPr>
          <a:xfrm>
            <a:off x="8401301" y="3901481"/>
            <a:ext cx="663291" cy="906665"/>
            <a:chOff x="6669225" y="2457476"/>
            <a:chExt cx="1748264" cy="2176868"/>
          </a:xfrm>
        </p:grpSpPr>
        <p:grpSp>
          <p:nvGrpSpPr>
            <p:cNvPr id="694" name="Google Shape;694;p34"/>
            <p:cNvGrpSpPr/>
            <p:nvPr/>
          </p:nvGrpSpPr>
          <p:grpSpPr>
            <a:xfrm>
              <a:off x="6669225" y="2782725"/>
              <a:ext cx="1664141" cy="1851618"/>
              <a:chOff x="6614275" y="2837675"/>
              <a:chExt cx="1664141" cy="1851618"/>
            </a:xfrm>
          </p:grpSpPr>
          <p:sp>
            <p:nvSpPr>
              <p:cNvPr id="695" name="Google Shape;695;p34"/>
              <p:cNvSpPr/>
              <p:nvPr/>
            </p:nvSpPr>
            <p:spPr>
              <a:xfrm>
                <a:off x="8098191" y="3630353"/>
                <a:ext cx="180225" cy="285137"/>
              </a:xfrm>
              <a:custGeom>
                <a:rect b="b" l="l" r="r" t="t"/>
                <a:pathLst>
                  <a:path extrusionOk="0" h="7398" w="4676">
                    <a:moveTo>
                      <a:pt x="1433" y="0"/>
                    </a:moveTo>
                    <a:cubicBezTo>
                      <a:pt x="1430" y="0"/>
                      <a:pt x="1429" y="2"/>
                      <a:pt x="1430" y="7"/>
                    </a:cubicBezTo>
                    <a:cubicBezTo>
                      <a:pt x="2095" y="2549"/>
                      <a:pt x="927" y="4743"/>
                      <a:pt x="249" y="5743"/>
                    </a:cubicBezTo>
                    <a:cubicBezTo>
                      <a:pt x="1" y="6107"/>
                      <a:pt x="7" y="6588"/>
                      <a:pt x="262" y="6949"/>
                    </a:cubicBezTo>
                    <a:cubicBezTo>
                      <a:pt x="475" y="7248"/>
                      <a:pt x="803" y="7398"/>
                      <a:pt x="1132" y="7398"/>
                    </a:cubicBezTo>
                    <a:cubicBezTo>
                      <a:pt x="1453" y="7398"/>
                      <a:pt x="1775" y="7255"/>
                      <a:pt x="1988" y="6968"/>
                    </a:cubicBezTo>
                    <a:cubicBezTo>
                      <a:pt x="4675" y="3351"/>
                      <a:pt x="1554" y="0"/>
                      <a:pt x="1433" y="0"/>
                    </a:cubicBezTo>
                    <a:close/>
                  </a:path>
                </a:pathLst>
              </a:custGeom>
              <a:solidFill>
                <a:srgbClr val="F3A0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8095108" y="3817972"/>
                <a:ext cx="90305" cy="97782"/>
              </a:xfrm>
              <a:custGeom>
                <a:rect b="b" l="l" r="r" t="t"/>
                <a:pathLst>
                  <a:path extrusionOk="0" h="2537" w="2343">
                    <a:moveTo>
                      <a:pt x="846" y="0"/>
                    </a:moveTo>
                    <a:cubicBezTo>
                      <a:pt x="691" y="300"/>
                      <a:pt x="520" y="591"/>
                      <a:pt x="329" y="871"/>
                    </a:cubicBezTo>
                    <a:cubicBezTo>
                      <a:pt x="0" y="1352"/>
                      <a:pt x="116" y="2007"/>
                      <a:pt x="594" y="2342"/>
                    </a:cubicBezTo>
                    <a:cubicBezTo>
                      <a:pt x="781" y="2473"/>
                      <a:pt x="995" y="2537"/>
                      <a:pt x="1206" y="2537"/>
                    </a:cubicBezTo>
                    <a:cubicBezTo>
                      <a:pt x="1536" y="2537"/>
                      <a:pt x="1860" y="2384"/>
                      <a:pt x="2068" y="2097"/>
                    </a:cubicBezTo>
                    <a:cubicBezTo>
                      <a:pt x="2168" y="1965"/>
                      <a:pt x="2258" y="1829"/>
                      <a:pt x="2342" y="1697"/>
                    </a:cubicBezTo>
                    <a:cubicBezTo>
                      <a:pt x="2213" y="1491"/>
                      <a:pt x="2075" y="1284"/>
                      <a:pt x="1929" y="1091"/>
                    </a:cubicBezTo>
                    <a:cubicBezTo>
                      <a:pt x="1633" y="694"/>
                      <a:pt x="1271" y="291"/>
                      <a:pt x="846" y="0"/>
                    </a:cubicBezTo>
                    <a:close/>
                  </a:path>
                </a:pathLst>
              </a:custGeom>
              <a:solidFill>
                <a:srgbClr val="F3A0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6801740" y="2859412"/>
                <a:ext cx="727991" cy="618954"/>
              </a:xfrm>
              <a:custGeom>
                <a:rect b="b" l="l" r="r" t="t"/>
                <a:pathLst>
                  <a:path extrusionOk="0" h="16059" w="18888">
                    <a:moveTo>
                      <a:pt x="18888" y="1"/>
                    </a:moveTo>
                    <a:lnTo>
                      <a:pt x="18888" y="1"/>
                    </a:lnTo>
                    <a:cubicBezTo>
                      <a:pt x="1236" y="1994"/>
                      <a:pt x="1" y="16059"/>
                      <a:pt x="1" y="16059"/>
                    </a:cubicBezTo>
                    <a:lnTo>
                      <a:pt x="11543" y="12565"/>
                    </a:lnTo>
                    <a:cubicBezTo>
                      <a:pt x="12439" y="8975"/>
                      <a:pt x="18888" y="1"/>
                      <a:pt x="18888" y="1"/>
                    </a:cubicBezTo>
                    <a:close/>
                  </a:path>
                </a:pathLst>
              </a:custGeom>
              <a:solidFill>
                <a:srgbClr val="F3A0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6801740" y="2859297"/>
                <a:ext cx="728106" cy="619070"/>
              </a:xfrm>
              <a:custGeom>
                <a:rect b="b" l="l" r="r" t="t"/>
                <a:pathLst>
                  <a:path extrusionOk="0" h="16062" w="18891">
                    <a:moveTo>
                      <a:pt x="18891" y="1"/>
                    </a:moveTo>
                    <a:cubicBezTo>
                      <a:pt x="1236" y="1997"/>
                      <a:pt x="1" y="16062"/>
                      <a:pt x="1" y="16062"/>
                    </a:cubicBezTo>
                    <a:lnTo>
                      <a:pt x="2517" y="15297"/>
                    </a:lnTo>
                    <a:lnTo>
                      <a:pt x="11543" y="12565"/>
                    </a:lnTo>
                    <a:cubicBezTo>
                      <a:pt x="12236" y="9781"/>
                      <a:pt x="16278" y="3752"/>
                      <a:pt x="18052" y="1194"/>
                    </a:cubicBezTo>
                    <a:cubicBezTo>
                      <a:pt x="18565" y="452"/>
                      <a:pt x="18891" y="1"/>
                      <a:pt x="18891" y="1"/>
                    </a:cubicBezTo>
                    <a:close/>
                  </a:path>
                </a:pathLst>
              </a:custGeom>
              <a:solidFill>
                <a:srgbClr val="F3A0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6898710" y="2905315"/>
                <a:ext cx="598835" cy="543603"/>
              </a:xfrm>
              <a:custGeom>
                <a:rect b="b" l="l" r="r" t="t"/>
                <a:pathLst>
                  <a:path extrusionOk="0" h="14104" w="15537">
                    <a:moveTo>
                      <a:pt x="15536" y="0"/>
                    </a:moveTo>
                    <a:cubicBezTo>
                      <a:pt x="3936" y="2510"/>
                      <a:pt x="807" y="10742"/>
                      <a:pt x="1" y="14103"/>
                    </a:cubicBezTo>
                    <a:lnTo>
                      <a:pt x="9027" y="11371"/>
                    </a:lnTo>
                    <a:cubicBezTo>
                      <a:pt x="9723" y="8587"/>
                      <a:pt x="13762" y="2558"/>
                      <a:pt x="1553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7394543" y="2837675"/>
                <a:ext cx="477811" cy="768615"/>
              </a:xfrm>
              <a:custGeom>
                <a:rect b="b" l="l" r="r" t="t"/>
                <a:pathLst>
                  <a:path extrusionOk="0" h="19942" w="12397">
                    <a:moveTo>
                      <a:pt x="8026" y="0"/>
                    </a:moveTo>
                    <a:cubicBezTo>
                      <a:pt x="3855" y="2694"/>
                      <a:pt x="0" y="12581"/>
                      <a:pt x="0" y="12581"/>
                    </a:cubicBezTo>
                    <a:lnTo>
                      <a:pt x="5626" y="19003"/>
                    </a:lnTo>
                    <a:lnTo>
                      <a:pt x="6449" y="19942"/>
                    </a:lnTo>
                    <a:cubicBezTo>
                      <a:pt x="12142" y="17903"/>
                      <a:pt x="12397" y="11258"/>
                      <a:pt x="8436" y="1042"/>
                    </a:cubicBezTo>
                    <a:cubicBezTo>
                      <a:pt x="8310" y="700"/>
                      <a:pt x="8171" y="352"/>
                      <a:pt x="8026" y="0"/>
                    </a:cubicBezTo>
                    <a:close/>
                  </a:path>
                </a:pathLst>
              </a:custGeom>
              <a:solidFill>
                <a:srgbClr val="F3A0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7569097" y="2877835"/>
                <a:ext cx="303252" cy="728453"/>
              </a:xfrm>
              <a:custGeom>
                <a:rect b="b" l="l" r="r" t="t"/>
                <a:pathLst>
                  <a:path extrusionOk="0" h="18900" w="7868">
                    <a:moveTo>
                      <a:pt x="3907" y="0"/>
                    </a:moveTo>
                    <a:lnTo>
                      <a:pt x="3907" y="0"/>
                    </a:lnTo>
                    <a:cubicBezTo>
                      <a:pt x="752" y="3078"/>
                      <a:pt x="0" y="9307"/>
                      <a:pt x="1097" y="17961"/>
                    </a:cubicBezTo>
                    <a:lnTo>
                      <a:pt x="1920" y="18900"/>
                    </a:lnTo>
                    <a:cubicBezTo>
                      <a:pt x="7613" y="16861"/>
                      <a:pt x="7868" y="10216"/>
                      <a:pt x="3907" y="0"/>
                    </a:cubicBezTo>
                    <a:close/>
                  </a:path>
                </a:pathLst>
              </a:custGeom>
              <a:gradFill>
                <a:gsLst>
                  <a:gs pos="0">
                    <a:schemeClr val="accent1"/>
                  </a:gs>
                  <a:gs pos="100000">
                    <a:schemeClr val="accent6"/>
                  </a:gs>
                </a:gsLst>
                <a:path path="circle">
                  <a:fillToRect r="100%" t="100%"/>
                </a:path>
                <a:tileRect b="-100%" l="-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7187654" y="4110231"/>
                <a:ext cx="278277" cy="579063"/>
              </a:xfrm>
              <a:custGeom>
                <a:rect b="b" l="l" r="r" t="t"/>
                <a:pathLst>
                  <a:path extrusionOk="0" h="15024" w="7220">
                    <a:moveTo>
                      <a:pt x="3956" y="0"/>
                    </a:moveTo>
                    <a:cubicBezTo>
                      <a:pt x="3641" y="0"/>
                      <a:pt x="3318" y="55"/>
                      <a:pt x="3001" y="172"/>
                    </a:cubicBezTo>
                    <a:cubicBezTo>
                      <a:pt x="1407" y="756"/>
                      <a:pt x="713" y="2620"/>
                      <a:pt x="1533" y="4104"/>
                    </a:cubicBezTo>
                    <a:cubicBezTo>
                      <a:pt x="2188" y="5291"/>
                      <a:pt x="3013" y="7107"/>
                      <a:pt x="3426" y="8040"/>
                    </a:cubicBezTo>
                    <a:cubicBezTo>
                      <a:pt x="3601" y="8430"/>
                      <a:pt x="3681" y="8856"/>
                      <a:pt x="3659" y="9285"/>
                    </a:cubicBezTo>
                    <a:lnTo>
                      <a:pt x="3452" y="13559"/>
                    </a:lnTo>
                    <a:cubicBezTo>
                      <a:pt x="3452" y="13559"/>
                      <a:pt x="2706" y="13057"/>
                      <a:pt x="1869" y="13057"/>
                    </a:cubicBezTo>
                    <a:cubicBezTo>
                      <a:pt x="1303" y="13057"/>
                      <a:pt x="695" y="13287"/>
                      <a:pt x="249" y="14056"/>
                    </a:cubicBezTo>
                    <a:cubicBezTo>
                      <a:pt x="1" y="14485"/>
                      <a:pt x="326" y="15023"/>
                      <a:pt x="820" y="15023"/>
                    </a:cubicBezTo>
                    <a:lnTo>
                      <a:pt x="4165" y="15023"/>
                    </a:lnTo>
                    <a:cubicBezTo>
                      <a:pt x="4517" y="15023"/>
                      <a:pt x="4820" y="14765"/>
                      <a:pt x="4875" y="14417"/>
                    </a:cubicBezTo>
                    <a:cubicBezTo>
                      <a:pt x="5162" y="12627"/>
                      <a:pt x="6084" y="7401"/>
                      <a:pt x="7220" y="6159"/>
                    </a:cubicBezTo>
                    <a:cubicBezTo>
                      <a:pt x="6981" y="4965"/>
                      <a:pt x="6810" y="3759"/>
                      <a:pt x="6710" y="2546"/>
                    </a:cubicBezTo>
                    <a:cubicBezTo>
                      <a:pt x="6589" y="1061"/>
                      <a:pt x="5342" y="0"/>
                      <a:pt x="395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7101013" y="3797122"/>
                <a:ext cx="1158164" cy="892066"/>
              </a:xfrm>
              <a:custGeom>
                <a:rect b="b" l="l" r="r" t="t"/>
                <a:pathLst>
                  <a:path extrusionOk="0" h="23145" w="30049">
                    <a:moveTo>
                      <a:pt x="21678" y="0"/>
                    </a:moveTo>
                    <a:cubicBezTo>
                      <a:pt x="19706" y="0"/>
                      <a:pt x="17823" y="764"/>
                      <a:pt x="16252" y="1961"/>
                    </a:cubicBezTo>
                    <a:cubicBezTo>
                      <a:pt x="15249" y="2728"/>
                      <a:pt x="14334" y="3112"/>
                      <a:pt x="13508" y="3112"/>
                    </a:cubicBezTo>
                    <a:cubicBezTo>
                      <a:pt x="12327" y="3112"/>
                      <a:pt x="11326" y="2328"/>
                      <a:pt x="10507" y="761"/>
                    </a:cubicBezTo>
                    <a:lnTo>
                      <a:pt x="0" y="2316"/>
                    </a:lnTo>
                    <a:cubicBezTo>
                      <a:pt x="0" y="2316"/>
                      <a:pt x="178" y="2683"/>
                      <a:pt x="452" y="3315"/>
                    </a:cubicBezTo>
                    <a:cubicBezTo>
                      <a:pt x="1087" y="4803"/>
                      <a:pt x="2252" y="7751"/>
                      <a:pt x="2858" y="10815"/>
                    </a:cubicBezTo>
                    <a:cubicBezTo>
                      <a:pt x="3213" y="12625"/>
                      <a:pt x="4103" y="14312"/>
                      <a:pt x="5532" y="15477"/>
                    </a:cubicBezTo>
                    <a:cubicBezTo>
                      <a:pt x="6861" y="16559"/>
                      <a:pt x="8283" y="17029"/>
                      <a:pt x="9774" y="17029"/>
                    </a:cubicBezTo>
                    <a:cubicBezTo>
                      <a:pt x="12696" y="17029"/>
                      <a:pt x="15889" y="15225"/>
                      <a:pt x="19190" y="12686"/>
                    </a:cubicBezTo>
                    <a:cubicBezTo>
                      <a:pt x="19190" y="12686"/>
                      <a:pt x="19981" y="16922"/>
                      <a:pt x="25529" y="17496"/>
                    </a:cubicBezTo>
                    <a:cubicBezTo>
                      <a:pt x="25893" y="17535"/>
                      <a:pt x="26258" y="17557"/>
                      <a:pt x="26626" y="17560"/>
                    </a:cubicBezTo>
                    <a:cubicBezTo>
                      <a:pt x="26916" y="17564"/>
                      <a:pt x="27197" y="17667"/>
                      <a:pt x="27416" y="17860"/>
                    </a:cubicBezTo>
                    <a:cubicBezTo>
                      <a:pt x="27671" y="18083"/>
                      <a:pt x="27816" y="18405"/>
                      <a:pt x="27819" y="18744"/>
                    </a:cubicBezTo>
                    <a:lnTo>
                      <a:pt x="27819" y="18776"/>
                    </a:lnTo>
                    <a:cubicBezTo>
                      <a:pt x="27803" y="19822"/>
                      <a:pt x="27764" y="22012"/>
                      <a:pt x="27832" y="22215"/>
                    </a:cubicBezTo>
                    <a:cubicBezTo>
                      <a:pt x="27836" y="22226"/>
                      <a:pt x="27835" y="22231"/>
                      <a:pt x="27829" y="22231"/>
                    </a:cubicBezTo>
                    <a:cubicBezTo>
                      <a:pt x="27753" y="22231"/>
                      <a:pt x="26794" y="21223"/>
                      <a:pt x="25589" y="21223"/>
                    </a:cubicBezTo>
                    <a:cubicBezTo>
                      <a:pt x="24984" y="21223"/>
                      <a:pt x="24317" y="21478"/>
                      <a:pt x="23668" y="22241"/>
                    </a:cubicBezTo>
                    <a:cubicBezTo>
                      <a:pt x="23364" y="22592"/>
                      <a:pt x="23622" y="23144"/>
                      <a:pt x="24087" y="23144"/>
                    </a:cubicBezTo>
                    <a:lnTo>
                      <a:pt x="28635" y="23144"/>
                    </a:lnTo>
                    <a:cubicBezTo>
                      <a:pt x="28955" y="23141"/>
                      <a:pt x="29216" y="22892"/>
                      <a:pt x="29235" y="22576"/>
                    </a:cubicBezTo>
                    <a:lnTo>
                      <a:pt x="29445" y="18367"/>
                    </a:lnTo>
                    <a:cubicBezTo>
                      <a:pt x="29461" y="18022"/>
                      <a:pt x="29329" y="17689"/>
                      <a:pt x="29084" y="17451"/>
                    </a:cubicBezTo>
                    <a:lnTo>
                      <a:pt x="26771" y="15212"/>
                    </a:lnTo>
                    <a:cubicBezTo>
                      <a:pt x="26771" y="15212"/>
                      <a:pt x="26468" y="13777"/>
                      <a:pt x="28103" y="10757"/>
                    </a:cubicBezTo>
                    <a:cubicBezTo>
                      <a:pt x="30048" y="7157"/>
                      <a:pt x="28813" y="2574"/>
                      <a:pt x="25132" y="780"/>
                    </a:cubicBezTo>
                    <a:cubicBezTo>
                      <a:pt x="24145" y="296"/>
                      <a:pt x="23051" y="32"/>
                      <a:pt x="21871" y="3"/>
                    </a:cubicBezTo>
                    <a:cubicBezTo>
                      <a:pt x="21807" y="1"/>
                      <a:pt x="21742" y="0"/>
                      <a:pt x="21678" y="0"/>
                    </a:cubicBezTo>
                    <a:close/>
                  </a:path>
                </a:pathLst>
              </a:custGeom>
              <a:solidFill>
                <a:srgbClr val="F3A0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a:off x="7118395" y="3842870"/>
                <a:ext cx="1109947" cy="628590"/>
              </a:xfrm>
              <a:custGeom>
                <a:rect b="b" l="l" r="r" t="t"/>
                <a:pathLst>
                  <a:path extrusionOk="0" h="16309" w="28798">
                    <a:moveTo>
                      <a:pt x="20352" y="1"/>
                    </a:moveTo>
                    <a:cubicBezTo>
                      <a:pt x="19886" y="1"/>
                      <a:pt x="19407" y="37"/>
                      <a:pt x="18917" y="109"/>
                    </a:cubicBezTo>
                    <a:cubicBezTo>
                      <a:pt x="17520" y="322"/>
                      <a:pt x="16233" y="967"/>
                      <a:pt x="15126" y="1848"/>
                    </a:cubicBezTo>
                    <a:cubicBezTo>
                      <a:pt x="14064" y="2692"/>
                      <a:pt x="13099" y="3114"/>
                      <a:pt x="12231" y="3114"/>
                    </a:cubicBezTo>
                    <a:cubicBezTo>
                      <a:pt x="11048" y="3114"/>
                      <a:pt x="10046" y="2330"/>
                      <a:pt x="9223" y="764"/>
                    </a:cubicBezTo>
                    <a:lnTo>
                      <a:pt x="1" y="2128"/>
                    </a:lnTo>
                    <a:cubicBezTo>
                      <a:pt x="636" y="3616"/>
                      <a:pt x="1801" y="6564"/>
                      <a:pt x="2407" y="9628"/>
                    </a:cubicBezTo>
                    <a:cubicBezTo>
                      <a:pt x="2762" y="11438"/>
                      <a:pt x="3652" y="13125"/>
                      <a:pt x="5081" y="14290"/>
                    </a:cubicBezTo>
                    <a:cubicBezTo>
                      <a:pt x="6410" y="15372"/>
                      <a:pt x="7832" y="15842"/>
                      <a:pt x="9323" y="15842"/>
                    </a:cubicBezTo>
                    <a:cubicBezTo>
                      <a:pt x="12245" y="15842"/>
                      <a:pt x="15438" y="14038"/>
                      <a:pt x="18739" y="11499"/>
                    </a:cubicBezTo>
                    <a:cubicBezTo>
                      <a:pt x="18739" y="11499"/>
                      <a:pt x="19530" y="15735"/>
                      <a:pt x="25078" y="16309"/>
                    </a:cubicBezTo>
                    <a:cubicBezTo>
                      <a:pt x="25091" y="16283"/>
                      <a:pt x="25100" y="16260"/>
                      <a:pt x="25110" y="16235"/>
                    </a:cubicBezTo>
                    <a:cubicBezTo>
                      <a:pt x="25333" y="15715"/>
                      <a:pt x="25436" y="15157"/>
                      <a:pt x="25481" y="14589"/>
                    </a:cubicBezTo>
                    <a:cubicBezTo>
                      <a:pt x="25539" y="13896"/>
                      <a:pt x="25810" y="12612"/>
                      <a:pt x="26855" y="10696"/>
                    </a:cubicBezTo>
                    <a:cubicBezTo>
                      <a:pt x="28797" y="7138"/>
                      <a:pt x="27497" y="2558"/>
                      <a:pt x="23849" y="780"/>
                    </a:cubicBezTo>
                    <a:cubicBezTo>
                      <a:pt x="22800" y="268"/>
                      <a:pt x="21624" y="1"/>
                      <a:pt x="20352" y="1"/>
                    </a:cubicBezTo>
                    <a:close/>
                  </a:path>
                </a:pathLst>
              </a:custGeom>
              <a:solidFill>
                <a:srgbClr val="F3A0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7101013" y="3846185"/>
                <a:ext cx="329885" cy="262860"/>
              </a:xfrm>
              <a:custGeom>
                <a:rect b="b" l="l" r="r" t="t"/>
                <a:pathLst>
                  <a:path extrusionOk="0" h="6820" w="8559">
                    <a:moveTo>
                      <a:pt x="7032" y="1"/>
                    </a:moveTo>
                    <a:lnTo>
                      <a:pt x="0" y="1043"/>
                    </a:lnTo>
                    <a:cubicBezTo>
                      <a:pt x="865" y="2910"/>
                      <a:pt x="1597" y="4842"/>
                      <a:pt x="2181" y="6820"/>
                    </a:cubicBezTo>
                    <a:cubicBezTo>
                      <a:pt x="2226" y="6665"/>
                      <a:pt x="2297" y="6523"/>
                      <a:pt x="2394" y="6397"/>
                    </a:cubicBezTo>
                    <a:cubicBezTo>
                      <a:pt x="2787" y="5897"/>
                      <a:pt x="3445" y="5604"/>
                      <a:pt x="4020" y="5371"/>
                    </a:cubicBezTo>
                    <a:cubicBezTo>
                      <a:pt x="5000" y="4975"/>
                      <a:pt x="6084" y="4807"/>
                      <a:pt x="6994" y="4255"/>
                    </a:cubicBezTo>
                    <a:cubicBezTo>
                      <a:pt x="7890" y="3713"/>
                      <a:pt x="8558" y="2572"/>
                      <a:pt x="8371" y="1501"/>
                    </a:cubicBezTo>
                    <a:cubicBezTo>
                      <a:pt x="8245" y="778"/>
                      <a:pt x="7668" y="307"/>
                      <a:pt x="7032" y="1"/>
                    </a:cubicBezTo>
                    <a:close/>
                  </a:path>
                </a:pathLst>
              </a:custGeom>
              <a:solidFill>
                <a:srgbClr val="F3A0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7830175" y="4073578"/>
                <a:ext cx="121293" cy="229251"/>
              </a:xfrm>
              <a:custGeom>
                <a:rect b="b" l="l" r="r" t="t"/>
                <a:pathLst>
                  <a:path extrusionOk="0" h="5948" w="3147">
                    <a:moveTo>
                      <a:pt x="2685" y="1"/>
                    </a:moveTo>
                    <a:cubicBezTo>
                      <a:pt x="2619" y="1"/>
                      <a:pt x="2550" y="23"/>
                      <a:pt x="2487" y="75"/>
                    </a:cubicBezTo>
                    <a:cubicBezTo>
                      <a:pt x="881" y="1429"/>
                      <a:pt x="0" y="3568"/>
                      <a:pt x="194" y="5658"/>
                    </a:cubicBezTo>
                    <a:cubicBezTo>
                      <a:pt x="210" y="5851"/>
                      <a:pt x="369" y="5948"/>
                      <a:pt x="520" y="5948"/>
                    </a:cubicBezTo>
                    <a:cubicBezTo>
                      <a:pt x="670" y="5948"/>
                      <a:pt x="812" y="5852"/>
                      <a:pt x="794" y="5658"/>
                    </a:cubicBezTo>
                    <a:cubicBezTo>
                      <a:pt x="616" y="3697"/>
                      <a:pt x="1410" y="1771"/>
                      <a:pt x="2913" y="497"/>
                    </a:cubicBezTo>
                    <a:cubicBezTo>
                      <a:pt x="3147" y="304"/>
                      <a:pt x="2932" y="1"/>
                      <a:pt x="2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p:nvPr/>
            </p:nvSpPr>
            <p:spPr>
              <a:xfrm>
                <a:off x="7371033" y="4110346"/>
                <a:ext cx="278277" cy="578947"/>
              </a:xfrm>
              <a:custGeom>
                <a:rect b="b" l="l" r="r" t="t"/>
                <a:pathLst>
                  <a:path extrusionOk="0" h="15021" w="7220">
                    <a:moveTo>
                      <a:pt x="3960" y="0"/>
                    </a:moveTo>
                    <a:cubicBezTo>
                      <a:pt x="3645" y="0"/>
                      <a:pt x="3322" y="55"/>
                      <a:pt x="3004" y="172"/>
                    </a:cubicBezTo>
                    <a:lnTo>
                      <a:pt x="3001" y="169"/>
                    </a:lnTo>
                    <a:cubicBezTo>
                      <a:pt x="1410" y="753"/>
                      <a:pt x="713" y="2617"/>
                      <a:pt x="1536" y="4101"/>
                    </a:cubicBezTo>
                    <a:cubicBezTo>
                      <a:pt x="2191" y="5288"/>
                      <a:pt x="3013" y="7104"/>
                      <a:pt x="3430" y="8037"/>
                    </a:cubicBezTo>
                    <a:cubicBezTo>
                      <a:pt x="3604" y="8427"/>
                      <a:pt x="3684" y="8853"/>
                      <a:pt x="3662" y="9282"/>
                    </a:cubicBezTo>
                    <a:lnTo>
                      <a:pt x="3455" y="13556"/>
                    </a:lnTo>
                    <a:cubicBezTo>
                      <a:pt x="3455" y="13556"/>
                      <a:pt x="2709" y="13054"/>
                      <a:pt x="1872" y="13054"/>
                    </a:cubicBezTo>
                    <a:cubicBezTo>
                      <a:pt x="1306" y="13054"/>
                      <a:pt x="699" y="13284"/>
                      <a:pt x="252" y="14053"/>
                    </a:cubicBezTo>
                    <a:cubicBezTo>
                      <a:pt x="1" y="14482"/>
                      <a:pt x="330" y="15020"/>
                      <a:pt x="823" y="15020"/>
                    </a:cubicBezTo>
                    <a:lnTo>
                      <a:pt x="4168" y="15020"/>
                    </a:lnTo>
                    <a:cubicBezTo>
                      <a:pt x="4520" y="15020"/>
                      <a:pt x="4820" y="14762"/>
                      <a:pt x="4878" y="14414"/>
                    </a:cubicBezTo>
                    <a:cubicBezTo>
                      <a:pt x="5165" y="12624"/>
                      <a:pt x="6088" y="7398"/>
                      <a:pt x="7220" y="6156"/>
                    </a:cubicBezTo>
                    <a:cubicBezTo>
                      <a:pt x="6984" y="4962"/>
                      <a:pt x="6813" y="3756"/>
                      <a:pt x="6713" y="2546"/>
                    </a:cubicBezTo>
                    <a:cubicBezTo>
                      <a:pt x="6592" y="1059"/>
                      <a:pt x="5346" y="0"/>
                      <a:pt x="3960"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6644838" y="3229177"/>
                <a:ext cx="1047508" cy="754007"/>
              </a:xfrm>
              <a:custGeom>
                <a:rect b="b" l="l" r="r" t="t"/>
                <a:pathLst>
                  <a:path extrusionOk="0" h="19563" w="27178">
                    <a:moveTo>
                      <a:pt x="15249" y="0"/>
                    </a:moveTo>
                    <a:cubicBezTo>
                      <a:pt x="14949" y="0"/>
                      <a:pt x="14652" y="10"/>
                      <a:pt x="14356" y="33"/>
                    </a:cubicBezTo>
                    <a:cubicBezTo>
                      <a:pt x="8307" y="384"/>
                      <a:pt x="3549" y="4358"/>
                      <a:pt x="3549" y="9197"/>
                    </a:cubicBezTo>
                    <a:cubicBezTo>
                      <a:pt x="3553" y="10323"/>
                      <a:pt x="3811" y="11432"/>
                      <a:pt x="4301" y="12445"/>
                    </a:cubicBezTo>
                    <a:lnTo>
                      <a:pt x="1956" y="12445"/>
                    </a:lnTo>
                    <a:cubicBezTo>
                      <a:pt x="794" y="12445"/>
                      <a:pt x="1" y="13645"/>
                      <a:pt x="478" y="14703"/>
                    </a:cubicBezTo>
                    <a:cubicBezTo>
                      <a:pt x="1475" y="16916"/>
                      <a:pt x="3001" y="18216"/>
                      <a:pt x="4875" y="18906"/>
                    </a:cubicBezTo>
                    <a:cubicBezTo>
                      <a:pt x="5898" y="19284"/>
                      <a:pt x="7030" y="19480"/>
                      <a:pt x="8230" y="19539"/>
                    </a:cubicBezTo>
                    <a:cubicBezTo>
                      <a:pt x="8532" y="19555"/>
                      <a:pt x="8840" y="19562"/>
                      <a:pt x="9152" y="19562"/>
                    </a:cubicBezTo>
                    <a:cubicBezTo>
                      <a:pt x="10027" y="19562"/>
                      <a:pt x="10937" y="19502"/>
                      <a:pt x="11872" y="19400"/>
                    </a:cubicBezTo>
                    <a:cubicBezTo>
                      <a:pt x="13562" y="19213"/>
                      <a:pt x="15323" y="18890"/>
                      <a:pt x="17110" y="18529"/>
                    </a:cubicBezTo>
                    <a:cubicBezTo>
                      <a:pt x="17110" y="18529"/>
                      <a:pt x="26562" y="17797"/>
                      <a:pt x="26949" y="9197"/>
                    </a:cubicBezTo>
                    <a:cubicBezTo>
                      <a:pt x="27178" y="4126"/>
                      <a:pt x="21710" y="0"/>
                      <a:pt x="15249" y="0"/>
                    </a:cubicBezTo>
                    <a:close/>
                  </a:path>
                </a:pathLst>
              </a:custGeom>
              <a:solidFill>
                <a:srgbClr val="F3A0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6644838" y="3230411"/>
                <a:ext cx="977284" cy="751849"/>
              </a:xfrm>
              <a:custGeom>
                <a:rect b="b" l="l" r="r" t="t"/>
                <a:pathLst>
                  <a:path extrusionOk="0" h="19507" w="25356">
                    <a:moveTo>
                      <a:pt x="14356" y="1"/>
                    </a:moveTo>
                    <a:cubicBezTo>
                      <a:pt x="8307" y="352"/>
                      <a:pt x="3549" y="4326"/>
                      <a:pt x="3549" y="9165"/>
                    </a:cubicBezTo>
                    <a:cubicBezTo>
                      <a:pt x="3553" y="10291"/>
                      <a:pt x="3811" y="11400"/>
                      <a:pt x="4301" y="12413"/>
                    </a:cubicBezTo>
                    <a:lnTo>
                      <a:pt x="1956" y="12413"/>
                    </a:lnTo>
                    <a:cubicBezTo>
                      <a:pt x="794" y="12413"/>
                      <a:pt x="1" y="13613"/>
                      <a:pt x="478" y="14671"/>
                    </a:cubicBezTo>
                    <a:cubicBezTo>
                      <a:pt x="1475" y="16884"/>
                      <a:pt x="3001" y="18184"/>
                      <a:pt x="4875" y="18874"/>
                    </a:cubicBezTo>
                    <a:cubicBezTo>
                      <a:pt x="5898" y="19252"/>
                      <a:pt x="7030" y="19448"/>
                      <a:pt x="8230" y="19507"/>
                    </a:cubicBezTo>
                    <a:cubicBezTo>
                      <a:pt x="8827" y="19484"/>
                      <a:pt x="9433" y="19432"/>
                      <a:pt x="10059" y="19368"/>
                    </a:cubicBezTo>
                    <a:cubicBezTo>
                      <a:pt x="11749" y="19181"/>
                      <a:pt x="13510" y="18858"/>
                      <a:pt x="15297" y="18497"/>
                    </a:cubicBezTo>
                    <a:cubicBezTo>
                      <a:pt x="15297" y="18497"/>
                      <a:pt x="24749" y="17765"/>
                      <a:pt x="25136" y="9165"/>
                    </a:cubicBezTo>
                    <a:cubicBezTo>
                      <a:pt x="25355" y="4333"/>
                      <a:pt x="20407" y="365"/>
                      <a:pt x="14356" y="1"/>
                    </a:cubicBezTo>
                    <a:close/>
                  </a:path>
                </a:pathLst>
              </a:custGeom>
              <a:solidFill>
                <a:srgbClr val="F3A0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rot="-115437">
                <a:off x="7242278" y="3882212"/>
                <a:ext cx="60446" cy="60245"/>
              </a:xfrm>
              <a:custGeom>
                <a:rect b="b" l="l" r="r" t="t"/>
                <a:pathLst>
                  <a:path extrusionOk="0" h="1593" w="1630">
                    <a:moveTo>
                      <a:pt x="1391" y="1"/>
                    </a:moveTo>
                    <a:cubicBezTo>
                      <a:pt x="1368" y="1"/>
                      <a:pt x="1345" y="2"/>
                      <a:pt x="1323" y="3"/>
                    </a:cubicBezTo>
                    <a:cubicBezTo>
                      <a:pt x="1242" y="6"/>
                      <a:pt x="1158" y="16"/>
                      <a:pt x="1078" y="29"/>
                    </a:cubicBezTo>
                    <a:cubicBezTo>
                      <a:pt x="710" y="81"/>
                      <a:pt x="358" y="213"/>
                      <a:pt x="42" y="410"/>
                    </a:cubicBezTo>
                    <a:cubicBezTo>
                      <a:pt x="13" y="429"/>
                      <a:pt x="0" y="471"/>
                      <a:pt x="19" y="503"/>
                    </a:cubicBezTo>
                    <a:cubicBezTo>
                      <a:pt x="39" y="529"/>
                      <a:pt x="65" y="552"/>
                      <a:pt x="84" y="577"/>
                    </a:cubicBezTo>
                    <a:cubicBezTo>
                      <a:pt x="84" y="584"/>
                      <a:pt x="81" y="593"/>
                      <a:pt x="87" y="600"/>
                    </a:cubicBezTo>
                    <a:cubicBezTo>
                      <a:pt x="236" y="871"/>
                      <a:pt x="429" y="1113"/>
                      <a:pt x="661" y="1319"/>
                    </a:cubicBezTo>
                    <a:cubicBezTo>
                      <a:pt x="716" y="1368"/>
                      <a:pt x="774" y="1413"/>
                      <a:pt x="832" y="1458"/>
                    </a:cubicBezTo>
                    <a:cubicBezTo>
                      <a:pt x="894" y="1510"/>
                      <a:pt x="965" y="1555"/>
                      <a:pt x="1039" y="1584"/>
                    </a:cubicBezTo>
                    <a:cubicBezTo>
                      <a:pt x="1061" y="1590"/>
                      <a:pt x="1082" y="1593"/>
                      <a:pt x="1102" y="1593"/>
                    </a:cubicBezTo>
                    <a:cubicBezTo>
                      <a:pt x="1217" y="1593"/>
                      <a:pt x="1290" y="1498"/>
                      <a:pt x="1342" y="1393"/>
                    </a:cubicBezTo>
                    <a:cubicBezTo>
                      <a:pt x="1490" y="1090"/>
                      <a:pt x="1574" y="764"/>
                      <a:pt x="1594" y="426"/>
                    </a:cubicBezTo>
                    <a:cubicBezTo>
                      <a:pt x="1597" y="310"/>
                      <a:pt x="1629" y="106"/>
                      <a:pt x="1513" y="29"/>
                    </a:cubicBezTo>
                    <a:cubicBezTo>
                      <a:pt x="1475" y="6"/>
                      <a:pt x="1433" y="1"/>
                      <a:pt x="13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rot="-115437">
                <a:off x="7192932" y="3900192"/>
                <a:ext cx="60557" cy="60283"/>
              </a:xfrm>
              <a:custGeom>
                <a:rect b="b" l="l" r="r" t="t"/>
                <a:pathLst>
                  <a:path extrusionOk="0" h="1594" w="1633">
                    <a:moveTo>
                      <a:pt x="1391" y="1"/>
                    </a:moveTo>
                    <a:cubicBezTo>
                      <a:pt x="1368" y="1"/>
                      <a:pt x="1345" y="2"/>
                      <a:pt x="1323" y="3"/>
                    </a:cubicBezTo>
                    <a:cubicBezTo>
                      <a:pt x="1242" y="7"/>
                      <a:pt x="1158" y="16"/>
                      <a:pt x="1078" y="29"/>
                    </a:cubicBezTo>
                    <a:cubicBezTo>
                      <a:pt x="710" y="81"/>
                      <a:pt x="358" y="213"/>
                      <a:pt x="45" y="410"/>
                    </a:cubicBezTo>
                    <a:cubicBezTo>
                      <a:pt x="13" y="429"/>
                      <a:pt x="0" y="471"/>
                      <a:pt x="20" y="503"/>
                    </a:cubicBezTo>
                    <a:cubicBezTo>
                      <a:pt x="39" y="529"/>
                      <a:pt x="65" y="552"/>
                      <a:pt x="84" y="578"/>
                    </a:cubicBezTo>
                    <a:cubicBezTo>
                      <a:pt x="84" y="584"/>
                      <a:pt x="84" y="594"/>
                      <a:pt x="87" y="600"/>
                    </a:cubicBezTo>
                    <a:cubicBezTo>
                      <a:pt x="236" y="871"/>
                      <a:pt x="429" y="1113"/>
                      <a:pt x="661" y="1320"/>
                    </a:cubicBezTo>
                    <a:cubicBezTo>
                      <a:pt x="716" y="1368"/>
                      <a:pt x="774" y="1413"/>
                      <a:pt x="832" y="1458"/>
                    </a:cubicBezTo>
                    <a:cubicBezTo>
                      <a:pt x="894" y="1510"/>
                      <a:pt x="965" y="1552"/>
                      <a:pt x="1039" y="1584"/>
                    </a:cubicBezTo>
                    <a:cubicBezTo>
                      <a:pt x="1061" y="1590"/>
                      <a:pt x="1083" y="1593"/>
                      <a:pt x="1103" y="1593"/>
                    </a:cubicBezTo>
                    <a:cubicBezTo>
                      <a:pt x="1217" y="1593"/>
                      <a:pt x="1293" y="1498"/>
                      <a:pt x="1342" y="1394"/>
                    </a:cubicBezTo>
                    <a:cubicBezTo>
                      <a:pt x="1490" y="1091"/>
                      <a:pt x="1574" y="761"/>
                      <a:pt x="1594" y="426"/>
                    </a:cubicBezTo>
                    <a:cubicBezTo>
                      <a:pt x="1600" y="310"/>
                      <a:pt x="1632" y="110"/>
                      <a:pt x="1513" y="29"/>
                    </a:cubicBezTo>
                    <a:cubicBezTo>
                      <a:pt x="1475" y="6"/>
                      <a:pt x="1433" y="1"/>
                      <a:pt x="13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rot="-115437">
                <a:off x="7152880" y="3928139"/>
                <a:ext cx="60446" cy="60283"/>
              </a:xfrm>
              <a:custGeom>
                <a:rect b="b" l="l" r="r" t="t"/>
                <a:pathLst>
                  <a:path extrusionOk="0" h="1594" w="1630">
                    <a:moveTo>
                      <a:pt x="1388" y="0"/>
                    </a:moveTo>
                    <a:cubicBezTo>
                      <a:pt x="1365" y="0"/>
                      <a:pt x="1342" y="2"/>
                      <a:pt x="1319" y="3"/>
                    </a:cubicBezTo>
                    <a:cubicBezTo>
                      <a:pt x="1239" y="9"/>
                      <a:pt x="1155" y="16"/>
                      <a:pt x="1074" y="28"/>
                    </a:cubicBezTo>
                    <a:cubicBezTo>
                      <a:pt x="706" y="80"/>
                      <a:pt x="355" y="212"/>
                      <a:pt x="42" y="409"/>
                    </a:cubicBezTo>
                    <a:cubicBezTo>
                      <a:pt x="10" y="428"/>
                      <a:pt x="0" y="470"/>
                      <a:pt x="16" y="503"/>
                    </a:cubicBezTo>
                    <a:cubicBezTo>
                      <a:pt x="36" y="528"/>
                      <a:pt x="61" y="551"/>
                      <a:pt x="81" y="577"/>
                    </a:cubicBezTo>
                    <a:cubicBezTo>
                      <a:pt x="81" y="583"/>
                      <a:pt x="81" y="593"/>
                      <a:pt x="84" y="599"/>
                    </a:cubicBezTo>
                    <a:cubicBezTo>
                      <a:pt x="232" y="870"/>
                      <a:pt x="429" y="1116"/>
                      <a:pt x="658" y="1319"/>
                    </a:cubicBezTo>
                    <a:cubicBezTo>
                      <a:pt x="713" y="1367"/>
                      <a:pt x="771" y="1412"/>
                      <a:pt x="829" y="1457"/>
                    </a:cubicBezTo>
                    <a:cubicBezTo>
                      <a:pt x="890" y="1512"/>
                      <a:pt x="961" y="1554"/>
                      <a:pt x="1039" y="1583"/>
                    </a:cubicBezTo>
                    <a:cubicBezTo>
                      <a:pt x="1062" y="1590"/>
                      <a:pt x="1084" y="1594"/>
                      <a:pt x="1105" y="1594"/>
                    </a:cubicBezTo>
                    <a:cubicBezTo>
                      <a:pt x="1216" y="1594"/>
                      <a:pt x="1290" y="1499"/>
                      <a:pt x="1342" y="1393"/>
                    </a:cubicBezTo>
                    <a:cubicBezTo>
                      <a:pt x="1487" y="1093"/>
                      <a:pt x="1571" y="764"/>
                      <a:pt x="1590" y="425"/>
                    </a:cubicBezTo>
                    <a:cubicBezTo>
                      <a:pt x="1597" y="309"/>
                      <a:pt x="1629" y="106"/>
                      <a:pt x="1510" y="28"/>
                    </a:cubicBezTo>
                    <a:cubicBezTo>
                      <a:pt x="1474" y="5"/>
                      <a:pt x="1431" y="0"/>
                      <a:pt x="13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6614275" y="3668895"/>
                <a:ext cx="212369" cy="184657"/>
              </a:xfrm>
              <a:custGeom>
                <a:rect b="b" l="l" r="r" t="t"/>
                <a:pathLst>
                  <a:path extrusionOk="0" h="4791" w="5510">
                    <a:moveTo>
                      <a:pt x="2755" y="1"/>
                    </a:moveTo>
                    <a:cubicBezTo>
                      <a:pt x="1236" y="1"/>
                      <a:pt x="0" y="901"/>
                      <a:pt x="0" y="2014"/>
                    </a:cubicBezTo>
                    <a:cubicBezTo>
                      <a:pt x="0" y="3126"/>
                      <a:pt x="1120" y="4791"/>
                      <a:pt x="2642" y="4791"/>
                    </a:cubicBezTo>
                    <a:cubicBezTo>
                      <a:pt x="4162" y="4791"/>
                      <a:pt x="5510" y="3126"/>
                      <a:pt x="5510" y="2014"/>
                    </a:cubicBezTo>
                    <a:cubicBezTo>
                      <a:pt x="5510" y="904"/>
                      <a:pt x="4278" y="1"/>
                      <a:pt x="2755"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6849492" y="3817202"/>
                <a:ext cx="29870" cy="23164"/>
              </a:xfrm>
              <a:custGeom>
                <a:rect b="b" l="l" r="r" t="t"/>
                <a:pathLst>
                  <a:path extrusionOk="0" h="601" w="775">
                    <a:moveTo>
                      <a:pt x="388" y="1"/>
                    </a:moveTo>
                    <a:cubicBezTo>
                      <a:pt x="1" y="1"/>
                      <a:pt x="1" y="601"/>
                      <a:pt x="388" y="601"/>
                    </a:cubicBezTo>
                    <a:cubicBezTo>
                      <a:pt x="775" y="601"/>
                      <a:pt x="775" y="1"/>
                      <a:pt x="3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6863791" y="3752298"/>
                <a:ext cx="23665" cy="23203"/>
              </a:xfrm>
              <a:custGeom>
                <a:rect b="b" l="l" r="r" t="t"/>
                <a:pathLst>
                  <a:path extrusionOk="0" h="602" w="614">
                    <a:moveTo>
                      <a:pt x="289" y="1"/>
                    </a:moveTo>
                    <a:cubicBezTo>
                      <a:pt x="254" y="1"/>
                      <a:pt x="219" y="10"/>
                      <a:pt x="188" y="27"/>
                    </a:cubicBezTo>
                    <a:cubicBezTo>
                      <a:pt x="113" y="53"/>
                      <a:pt x="55" y="111"/>
                      <a:pt x="30" y="185"/>
                    </a:cubicBezTo>
                    <a:cubicBezTo>
                      <a:pt x="10" y="221"/>
                      <a:pt x="1" y="262"/>
                      <a:pt x="4" y="301"/>
                    </a:cubicBezTo>
                    <a:lnTo>
                      <a:pt x="13" y="382"/>
                    </a:lnTo>
                    <a:cubicBezTo>
                      <a:pt x="26" y="433"/>
                      <a:pt x="55" y="479"/>
                      <a:pt x="91" y="514"/>
                    </a:cubicBezTo>
                    <a:lnTo>
                      <a:pt x="152" y="562"/>
                    </a:lnTo>
                    <a:cubicBezTo>
                      <a:pt x="197" y="588"/>
                      <a:pt x="252" y="601"/>
                      <a:pt x="304" y="601"/>
                    </a:cubicBezTo>
                    <a:lnTo>
                      <a:pt x="313" y="601"/>
                    </a:lnTo>
                    <a:cubicBezTo>
                      <a:pt x="319" y="602"/>
                      <a:pt x="324" y="602"/>
                      <a:pt x="329" y="602"/>
                    </a:cubicBezTo>
                    <a:cubicBezTo>
                      <a:pt x="365" y="602"/>
                      <a:pt x="399" y="592"/>
                      <a:pt x="430" y="575"/>
                    </a:cubicBezTo>
                    <a:cubicBezTo>
                      <a:pt x="539" y="527"/>
                      <a:pt x="610" y="421"/>
                      <a:pt x="613" y="301"/>
                    </a:cubicBezTo>
                    <a:cubicBezTo>
                      <a:pt x="613" y="275"/>
                      <a:pt x="607" y="246"/>
                      <a:pt x="604" y="221"/>
                    </a:cubicBezTo>
                    <a:cubicBezTo>
                      <a:pt x="591" y="169"/>
                      <a:pt x="565" y="124"/>
                      <a:pt x="526" y="88"/>
                    </a:cubicBezTo>
                    <a:lnTo>
                      <a:pt x="465" y="40"/>
                    </a:lnTo>
                    <a:cubicBezTo>
                      <a:pt x="420" y="14"/>
                      <a:pt x="368" y="1"/>
                      <a:pt x="313" y="1"/>
                    </a:cubicBezTo>
                    <a:lnTo>
                      <a:pt x="304" y="1"/>
                    </a:lnTo>
                    <a:cubicBezTo>
                      <a:pt x="299" y="1"/>
                      <a:pt x="294" y="1"/>
                      <a:pt x="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6898979" y="3819822"/>
                <a:ext cx="29870" cy="23164"/>
              </a:xfrm>
              <a:custGeom>
                <a:rect b="b" l="l" r="r" t="t"/>
                <a:pathLst>
                  <a:path extrusionOk="0" h="601" w="775">
                    <a:moveTo>
                      <a:pt x="387" y="1"/>
                    </a:moveTo>
                    <a:cubicBezTo>
                      <a:pt x="0" y="1"/>
                      <a:pt x="0" y="601"/>
                      <a:pt x="387" y="601"/>
                    </a:cubicBezTo>
                    <a:cubicBezTo>
                      <a:pt x="775" y="601"/>
                      <a:pt x="775" y="1"/>
                      <a:pt x="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6948351" y="3562829"/>
                <a:ext cx="78241" cy="115204"/>
              </a:xfrm>
              <a:custGeom>
                <a:rect b="b" l="l" r="r" t="t"/>
                <a:pathLst>
                  <a:path extrusionOk="0" h="2989" w="2030">
                    <a:moveTo>
                      <a:pt x="1223" y="1"/>
                    </a:moveTo>
                    <a:cubicBezTo>
                      <a:pt x="1097" y="1"/>
                      <a:pt x="971" y="29"/>
                      <a:pt x="858" y="82"/>
                    </a:cubicBezTo>
                    <a:cubicBezTo>
                      <a:pt x="594" y="208"/>
                      <a:pt x="403" y="450"/>
                      <a:pt x="290" y="714"/>
                    </a:cubicBezTo>
                    <a:cubicBezTo>
                      <a:pt x="68" y="1237"/>
                      <a:pt x="0" y="2014"/>
                      <a:pt x="284" y="2527"/>
                    </a:cubicBezTo>
                    <a:cubicBezTo>
                      <a:pt x="430" y="2787"/>
                      <a:pt x="708" y="2989"/>
                      <a:pt x="1001" y="2989"/>
                    </a:cubicBezTo>
                    <a:cubicBezTo>
                      <a:pt x="1032" y="2989"/>
                      <a:pt x="1063" y="2986"/>
                      <a:pt x="1094" y="2982"/>
                    </a:cubicBezTo>
                    <a:cubicBezTo>
                      <a:pt x="1277" y="2946"/>
                      <a:pt x="1445" y="2846"/>
                      <a:pt x="1565" y="2701"/>
                    </a:cubicBezTo>
                    <a:cubicBezTo>
                      <a:pt x="1684" y="2556"/>
                      <a:pt x="1774" y="2391"/>
                      <a:pt x="1835" y="2214"/>
                    </a:cubicBezTo>
                    <a:cubicBezTo>
                      <a:pt x="1968" y="1853"/>
                      <a:pt x="2029" y="1466"/>
                      <a:pt x="2013" y="1079"/>
                    </a:cubicBezTo>
                    <a:cubicBezTo>
                      <a:pt x="2013" y="1020"/>
                      <a:pt x="2006" y="959"/>
                      <a:pt x="2000" y="901"/>
                    </a:cubicBezTo>
                    <a:cubicBezTo>
                      <a:pt x="1974" y="624"/>
                      <a:pt x="1894" y="333"/>
                      <a:pt x="1677" y="156"/>
                    </a:cubicBezTo>
                    <a:cubicBezTo>
                      <a:pt x="1551" y="50"/>
                      <a:pt x="1388" y="1"/>
                      <a:pt x="1223"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7211780" y="3562829"/>
                <a:ext cx="78357" cy="115204"/>
              </a:xfrm>
              <a:custGeom>
                <a:rect b="b" l="l" r="r" t="t"/>
                <a:pathLst>
                  <a:path extrusionOk="0" h="2989" w="2033">
                    <a:moveTo>
                      <a:pt x="1223" y="1"/>
                    </a:moveTo>
                    <a:cubicBezTo>
                      <a:pt x="1098" y="1"/>
                      <a:pt x="971" y="29"/>
                      <a:pt x="858" y="82"/>
                    </a:cubicBezTo>
                    <a:cubicBezTo>
                      <a:pt x="597" y="208"/>
                      <a:pt x="404" y="450"/>
                      <a:pt x="291" y="714"/>
                    </a:cubicBezTo>
                    <a:cubicBezTo>
                      <a:pt x="68" y="1237"/>
                      <a:pt x="0" y="2014"/>
                      <a:pt x="284" y="2527"/>
                    </a:cubicBezTo>
                    <a:cubicBezTo>
                      <a:pt x="430" y="2787"/>
                      <a:pt x="708" y="2989"/>
                      <a:pt x="1002" y="2989"/>
                    </a:cubicBezTo>
                    <a:cubicBezTo>
                      <a:pt x="1032" y="2989"/>
                      <a:pt x="1063" y="2986"/>
                      <a:pt x="1094" y="2982"/>
                    </a:cubicBezTo>
                    <a:cubicBezTo>
                      <a:pt x="1281" y="2946"/>
                      <a:pt x="1449" y="2846"/>
                      <a:pt x="1568" y="2701"/>
                    </a:cubicBezTo>
                    <a:cubicBezTo>
                      <a:pt x="1687" y="2556"/>
                      <a:pt x="1778" y="2391"/>
                      <a:pt x="1836" y="2214"/>
                    </a:cubicBezTo>
                    <a:cubicBezTo>
                      <a:pt x="1971" y="1853"/>
                      <a:pt x="2033" y="1466"/>
                      <a:pt x="2016" y="1079"/>
                    </a:cubicBezTo>
                    <a:cubicBezTo>
                      <a:pt x="2013" y="1020"/>
                      <a:pt x="2010" y="959"/>
                      <a:pt x="2004" y="901"/>
                    </a:cubicBezTo>
                    <a:cubicBezTo>
                      <a:pt x="1975" y="624"/>
                      <a:pt x="1894" y="333"/>
                      <a:pt x="1681" y="156"/>
                    </a:cubicBezTo>
                    <a:cubicBezTo>
                      <a:pt x="1553" y="50"/>
                      <a:pt x="1389" y="1"/>
                      <a:pt x="1223"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34"/>
            <p:cNvGrpSpPr/>
            <p:nvPr/>
          </p:nvGrpSpPr>
          <p:grpSpPr>
            <a:xfrm rot="-6931481">
              <a:off x="6727924" y="2517490"/>
              <a:ext cx="357063" cy="355270"/>
              <a:chOff x="8140166" y="2287204"/>
              <a:chExt cx="357063" cy="355270"/>
            </a:xfrm>
          </p:grpSpPr>
          <p:sp>
            <p:nvSpPr>
              <p:cNvPr id="720" name="Google Shape;720;p34"/>
              <p:cNvSpPr/>
              <p:nvPr/>
            </p:nvSpPr>
            <p:spPr>
              <a:xfrm rot="6745560">
                <a:off x="8273379" y="2401291"/>
                <a:ext cx="163765" cy="239580"/>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sp>
            <p:nvSpPr>
              <p:cNvPr id="721" name="Google Shape;721;p34"/>
              <p:cNvSpPr/>
              <p:nvPr/>
            </p:nvSpPr>
            <p:spPr>
              <a:xfrm rot="4784258">
                <a:off x="8167776" y="2288513"/>
                <a:ext cx="163752" cy="192886"/>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grpSp>
          <p:nvGrpSpPr>
            <p:cNvPr id="722" name="Google Shape;722;p34"/>
            <p:cNvGrpSpPr/>
            <p:nvPr/>
          </p:nvGrpSpPr>
          <p:grpSpPr>
            <a:xfrm rot="1035212">
              <a:off x="8015773" y="2977737"/>
              <a:ext cx="357062" cy="355269"/>
              <a:chOff x="8140166" y="2287204"/>
              <a:chExt cx="357063" cy="355270"/>
            </a:xfrm>
          </p:grpSpPr>
          <p:sp>
            <p:nvSpPr>
              <p:cNvPr id="723" name="Google Shape;723;p34"/>
              <p:cNvSpPr/>
              <p:nvPr/>
            </p:nvSpPr>
            <p:spPr>
              <a:xfrm rot="6745560">
                <a:off x="8273379" y="2401291"/>
                <a:ext cx="163765" cy="239580"/>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sp>
            <p:nvSpPr>
              <p:cNvPr id="724" name="Google Shape;724;p34"/>
              <p:cNvSpPr/>
              <p:nvPr/>
            </p:nvSpPr>
            <p:spPr>
              <a:xfrm rot="4784258">
                <a:off x="8167776" y="2288513"/>
                <a:ext cx="163752" cy="192886"/>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sp>
          <p:nvSpPr>
            <p:cNvPr id="725" name="Google Shape;725;p34"/>
            <p:cNvSpPr/>
            <p:nvPr/>
          </p:nvSpPr>
          <p:spPr>
            <a:xfrm>
              <a:off x="6755823" y="3782181"/>
              <a:ext cx="604525" cy="121600"/>
            </a:xfrm>
            <a:custGeom>
              <a:rect b="b" l="l" r="r" t="t"/>
              <a:pathLst>
                <a:path extrusionOk="0" h="4864" w="24181">
                  <a:moveTo>
                    <a:pt x="0" y="0"/>
                  </a:moveTo>
                  <a:cubicBezTo>
                    <a:pt x="4472" y="6708"/>
                    <a:pt x="18481" y="6110"/>
                    <a:pt x="24181" y="410"/>
                  </a:cubicBezTo>
                </a:path>
              </a:pathLst>
            </a:custGeom>
            <a:noFill/>
            <a:ln cap="flat" cmpd="sng" w="19050">
              <a:solidFill>
                <a:srgbClr val="390A0A"/>
              </a:solidFill>
              <a:prstDash val="solid"/>
              <a:round/>
              <a:headEnd len="med" w="med" type="none"/>
              <a:tailEnd len="med" w="med" type="none"/>
            </a:ln>
          </p:spPr>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Limitations and </a:t>
            </a:r>
            <a:r>
              <a:rPr lang="en">
                <a:solidFill>
                  <a:schemeClr val="lt2"/>
                </a:solidFill>
              </a:rPr>
              <a:t>challenges</a:t>
            </a:r>
            <a:endParaRPr>
              <a:solidFill>
                <a:schemeClr val="lt2"/>
              </a:solidFill>
            </a:endParaRPr>
          </a:p>
        </p:txBody>
      </p:sp>
      <p:sp>
        <p:nvSpPr>
          <p:cNvPr id="731" name="Google Shape;731;p35"/>
          <p:cNvSpPr txBox="1"/>
          <p:nvPr>
            <p:ph idx="6" type="subTitle"/>
          </p:nvPr>
        </p:nvSpPr>
        <p:spPr>
          <a:xfrm>
            <a:off x="5740200" y="2362248"/>
            <a:ext cx="2336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Transfusion Variable</a:t>
            </a:r>
            <a:endParaRPr b="1"/>
          </a:p>
        </p:txBody>
      </p:sp>
      <p:sp>
        <p:nvSpPr>
          <p:cNvPr id="732" name="Google Shape;732;p35"/>
          <p:cNvSpPr txBox="1"/>
          <p:nvPr>
            <p:ph idx="2" type="subTitle"/>
          </p:nvPr>
        </p:nvSpPr>
        <p:spPr>
          <a:xfrm>
            <a:off x="1067400" y="2879025"/>
            <a:ext cx="2336400" cy="10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Both response variables have highly imbalanced data</a:t>
            </a:r>
            <a:endParaRPr/>
          </a:p>
        </p:txBody>
      </p:sp>
      <p:sp>
        <p:nvSpPr>
          <p:cNvPr id="733" name="Google Shape;733;p35"/>
          <p:cNvSpPr txBox="1"/>
          <p:nvPr>
            <p:ph idx="3" type="subTitle"/>
          </p:nvPr>
        </p:nvSpPr>
        <p:spPr>
          <a:xfrm>
            <a:off x="3403800" y="3145669"/>
            <a:ext cx="2336400" cy="76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effective sample sizes are much smaller than the ~30,000 observations</a:t>
            </a:r>
            <a:endParaRPr/>
          </a:p>
        </p:txBody>
      </p:sp>
      <p:sp>
        <p:nvSpPr>
          <p:cNvPr id="734" name="Google Shape;734;p35"/>
          <p:cNvSpPr txBox="1"/>
          <p:nvPr>
            <p:ph idx="1" type="subTitle"/>
          </p:nvPr>
        </p:nvSpPr>
        <p:spPr>
          <a:xfrm>
            <a:off x="1067400" y="2362248"/>
            <a:ext cx="2336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Imbalanced</a:t>
            </a:r>
            <a:r>
              <a:rPr b="1" lang="en"/>
              <a:t> classes</a:t>
            </a:r>
            <a:endParaRPr b="1"/>
          </a:p>
        </p:txBody>
      </p:sp>
      <p:sp>
        <p:nvSpPr>
          <p:cNvPr id="735" name="Google Shape;735;p35"/>
          <p:cNvSpPr txBox="1"/>
          <p:nvPr>
            <p:ph idx="5" type="subTitle"/>
          </p:nvPr>
        </p:nvSpPr>
        <p:spPr>
          <a:xfrm>
            <a:off x="3403800" y="2472023"/>
            <a:ext cx="2336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High </a:t>
            </a:r>
            <a:r>
              <a:rPr b="1" lang="en"/>
              <a:t>prevalence</a:t>
            </a:r>
            <a:r>
              <a:rPr b="1" lang="en"/>
              <a:t> of missing data</a:t>
            </a:r>
            <a:endParaRPr b="1"/>
          </a:p>
        </p:txBody>
      </p:sp>
      <p:sp>
        <p:nvSpPr>
          <p:cNvPr id="736" name="Google Shape;736;p35"/>
          <p:cNvSpPr txBox="1"/>
          <p:nvPr>
            <p:ph idx="4" type="subTitle"/>
          </p:nvPr>
        </p:nvSpPr>
        <p:spPr>
          <a:xfrm>
            <a:off x="5740200" y="3044725"/>
            <a:ext cx="2336400" cy="116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are modeling based on if a </a:t>
            </a:r>
            <a:r>
              <a:rPr lang="en"/>
              <a:t>transfusion</a:t>
            </a:r>
            <a:r>
              <a:rPr lang="en"/>
              <a:t> is </a:t>
            </a:r>
            <a:r>
              <a:rPr lang="en"/>
              <a:t>received, not if it is </a:t>
            </a:r>
            <a:r>
              <a:rPr i="1" lang="en"/>
              <a:t>needed</a:t>
            </a:r>
            <a:endParaRPr i="1"/>
          </a:p>
          <a:p>
            <a:pPr indent="0" lvl="0" marL="0" rtl="0" algn="l">
              <a:spcBef>
                <a:spcPts val="0"/>
              </a:spcBef>
              <a:spcAft>
                <a:spcPts val="0"/>
              </a:spcAft>
              <a:buNone/>
            </a:pPr>
            <a:r>
              <a:t/>
            </a:r>
            <a:endParaRPr i="1"/>
          </a:p>
        </p:txBody>
      </p:sp>
      <p:grpSp>
        <p:nvGrpSpPr>
          <p:cNvPr id="737" name="Google Shape;737;p35"/>
          <p:cNvGrpSpPr/>
          <p:nvPr/>
        </p:nvGrpSpPr>
        <p:grpSpPr>
          <a:xfrm rot="1509799">
            <a:off x="7954665" y="501895"/>
            <a:ext cx="340596" cy="327377"/>
            <a:chOff x="427198" y="876398"/>
            <a:chExt cx="340596" cy="327377"/>
          </a:xfrm>
        </p:grpSpPr>
        <p:sp>
          <p:nvSpPr>
            <p:cNvPr id="738" name="Google Shape;738;p35"/>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35"/>
          <p:cNvGrpSpPr/>
          <p:nvPr/>
        </p:nvGrpSpPr>
        <p:grpSpPr>
          <a:xfrm rot="1509646">
            <a:off x="8750543" y="427934"/>
            <a:ext cx="254830" cy="244940"/>
            <a:chOff x="427198" y="876398"/>
            <a:chExt cx="340596" cy="327377"/>
          </a:xfrm>
        </p:grpSpPr>
        <p:sp>
          <p:nvSpPr>
            <p:cNvPr id="743" name="Google Shape;743;p35"/>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35"/>
          <p:cNvGrpSpPr/>
          <p:nvPr/>
        </p:nvGrpSpPr>
        <p:grpSpPr>
          <a:xfrm rot="-2562875">
            <a:off x="1116693" y="274400"/>
            <a:ext cx="254864" cy="244973"/>
            <a:chOff x="427198" y="876398"/>
            <a:chExt cx="340596" cy="327377"/>
          </a:xfrm>
        </p:grpSpPr>
        <p:sp>
          <p:nvSpPr>
            <p:cNvPr id="748" name="Google Shape;748;p35"/>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35"/>
          <p:cNvGrpSpPr/>
          <p:nvPr/>
        </p:nvGrpSpPr>
        <p:grpSpPr>
          <a:xfrm>
            <a:off x="4408909" y="1839035"/>
            <a:ext cx="326198" cy="485348"/>
            <a:chOff x="4569375" y="2801225"/>
            <a:chExt cx="174475" cy="259600"/>
          </a:xfrm>
        </p:grpSpPr>
        <p:sp>
          <p:nvSpPr>
            <p:cNvPr id="753" name="Google Shape;753;p35"/>
            <p:cNvSpPr/>
            <p:nvPr/>
          </p:nvSpPr>
          <p:spPr>
            <a:xfrm>
              <a:off x="4610750" y="2801225"/>
              <a:ext cx="8350" cy="56150"/>
            </a:xfrm>
            <a:custGeom>
              <a:rect b="b" l="l" r="r" t="t"/>
              <a:pathLst>
                <a:path extrusionOk="0" h="2246" w="334">
                  <a:moveTo>
                    <a:pt x="167" y="1"/>
                  </a:moveTo>
                  <a:cubicBezTo>
                    <a:pt x="84" y="1"/>
                    <a:pt x="0" y="48"/>
                    <a:pt x="12" y="143"/>
                  </a:cubicBezTo>
                  <a:lnTo>
                    <a:pt x="12" y="2120"/>
                  </a:lnTo>
                  <a:cubicBezTo>
                    <a:pt x="0" y="2203"/>
                    <a:pt x="84" y="2245"/>
                    <a:pt x="167" y="2245"/>
                  </a:cubicBezTo>
                  <a:cubicBezTo>
                    <a:pt x="251" y="2245"/>
                    <a:pt x="334" y="2203"/>
                    <a:pt x="322" y="2120"/>
                  </a:cubicBezTo>
                  <a:lnTo>
                    <a:pt x="322" y="143"/>
                  </a:lnTo>
                  <a:cubicBezTo>
                    <a:pt x="334" y="48"/>
                    <a:pt x="251"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4604500" y="2846475"/>
              <a:ext cx="20850" cy="28600"/>
            </a:xfrm>
            <a:custGeom>
              <a:rect b="b" l="l" r="r" t="t"/>
              <a:pathLst>
                <a:path extrusionOk="0" h="1144" w="834">
                  <a:moveTo>
                    <a:pt x="96" y="0"/>
                  </a:moveTo>
                  <a:cubicBezTo>
                    <a:pt x="48" y="0"/>
                    <a:pt x="0" y="48"/>
                    <a:pt x="0" y="120"/>
                  </a:cubicBezTo>
                  <a:lnTo>
                    <a:pt x="0" y="1144"/>
                  </a:lnTo>
                  <a:lnTo>
                    <a:pt x="834" y="1144"/>
                  </a:lnTo>
                  <a:lnTo>
                    <a:pt x="834" y="120"/>
                  </a:lnTo>
                  <a:cubicBezTo>
                    <a:pt x="834" y="48"/>
                    <a:pt x="786" y="0"/>
                    <a:pt x="739"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4612250" y="2846475"/>
              <a:ext cx="14900" cy="28600"/>
            </a:xfrm>
            <a:custGeom>
              <a:rect b="b" l="l" r="r" t="t"/>
              <a:pathLst>
                <a:path extrusionOk="0" h="1144" w="596">
                  <a:moveTo>
                    <a:pt x="0" y="0"/>
                  </a:moveTo>
                  <a:cubicBezTo>
                    <a:pt x="71" y="0"/>
                    <a:pt x="119" y="48"/>
                    <a:pt x="119" y="120"/>
                  </a:cubicBezTo>
                  <a:lnTo>
                    <a:pt x="119" y="1144"/>
                  </a:lnTo>
                  <a:lnTo>
                    <a:pt x="548" y="1144"/>
                  </a:lnTo>
                  <a:lnTo>
                    <a:pt x="548" y="120"/>
                  </a:lnTo>
                  <a:cubicBezTo>
                    <a:pt x="595" y="72"/>
                    <a:pt x="572" y="0"/>
                    <a:pt x="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4580100" y="2864925"/>
              <a:ext cx="69675" cy="136950"/>
            </a:xfrm>
            <a:custGeom>
              <a:rect b="b" l="l" r="r" t="t"/>
              <a:pathLst>
                <a:path extrusionOk="0" h="5478" w="2787">
                  <a:moveTo>
                    <a:pt x="548" y="1"/>
                  </a:moveTo>
                  <a:cubicBezTo>
                    <a:pt x="238" y="1"/>
                    <a:pt x="0" y="239"/>
                    <a:pt x="0" y="548"/>
                  </a:cubicBezTo>
                  <a:lnTo>
                    <a:pt x="0" y="5478"/>
                  </a:lnTo>
                  <a:lnTo>
                    <a:pt x="2786" y="5478"/>
                  </a:lnTo>
                  <a:lnTo>
                    <a:pt x="2786" y="548"/>
                  </a:lnTo>
                  <a:cubicBezTo>
                    <a:pt x="2786" y="239"/>
                    <a:pt x="2524" y="1"/>
                    <a:pt x="2215"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4620575" y="2864925"/>
              <a:ext cx="29200" cy="136950"/>
            </a:xfrm>
            <a:custGeom>
              <a:rect b="b" l="l" r="r" t="t"/>
              <a:pathLst>
                <a:path extrusionOk="0" h="5478" w="1168">
                  <a:moveTo>
                    <a:pt x="0" y="1"/>
                  </a:moveTo>
                  <a:cubicBezTo>
                    <a:pt x="310" y="1"/>
                    <a:pt x="572" y="239"/>
                    <a:pt x="572" y="548"/>
                  </a:cubicBezTo>
                  <a:lnTo>
                    <a:pt x="572" y="5478"/>
                  </a:lnTo>
                  <a:lnTo>
                    <a:pt x="1167" y="5478"/>
                  </a:lnTo>
                  <a:lnTo>
                    <a:pt x="1167" y="548"/>
                  </a:lnTo>
                  <a:cubicBezTo>
                    <a:pt x="1167" y="239"/>
                    <a:pt x="905" y="1"/>
                    <a:pt x="596" y="1"/>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4606875" y="2947675"/>
              <a:ext cx="16100" cy="106000"/>
            </a:xfrm>
            <a:custGeom>
              <a:rect b="b" l="l" r="r" t="t"/>
              <a:pathLst>
                <a:path extrusionOk="0" h="4240" w="644">
                  <a:moveTo>
                    <a:pt x="1" y="1"/>
                  </a:moveTo>
                  <a:lnTo>
                    <a:pt x="1" y="4240"/>
                  </a:lnTo>
                  <a:lnTo>
                    <a:pt x="644" y="4240"/>
                  </a:lnTo>
                  <a:lnTo>
                    <a:pt x="6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4615225" y="2947675"/>
              <a:ext cx="7150" cy="106000"/>
            </a:xfrm>
            <a:custGeom>
              <a:rect b="b" l="l" r="r" t="t"/>
              <a:pathLst>
                <a:path extrusionOk="0" h="4240" w="286">
                  <a:moveTo>
                    <a:pt x="0" y="1"/>
                  </a:moveTo>
                  <a:lnTo>
                    <a:pt x="0" y="4240"/>
                  </a:lnTo>
                  <a:lnTo>
                    <a:pt x="286" y="4240"/>
                  </a:lnTo>
                  <a:lnTo>
                    <a:pt x="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4580100" y="2864925"/>
              <a:ext cx="69675" cy="98275"/>
            </a:xfrm>
            <a:custGeom>
              <a:rect b="b" l="l" r="r" t="t"/>
              <a:pathLst>
                <a:path extrusionOk="0" h="3931" w="2787">
                  <a:moveTo>
                    <a:pt x="548" y="1"/>
                  </a:moveTo>
                  <a:cubicBezTo>
                    <a:pt x="238" y="1"/>
                    <a:pt x="0" y="239"/>
                    <a:pt x="0" y="548"/>
                  </a:cubicBezTo>
                  <a:lnTo>
                    <a:pt x="0" y="3930"/>
                  </a:lnTo>
                  <a:lnTo>
                    <a:pt x="2786" y="3930"/>
                  </a:lnTo>
                  <a:lnTo>
                    <a:pt x="2786" y="548"/>
                  </a:lnTo>
                  <a:cubicBezTo>
                    <a:pt x="2786" y="239"/>
                    <a:pt x="2524" y="1"/>
                    <a:pt x="2215" y="1"/>
                  </a:cubicBezTo>
                  <a:close/>
                </a:path>
              </a:pathLst>
            </a:custGeom>
            <a:solidFill>
              <a:srgbClr val="AF1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4620575" y="2864925"/>
              <a:ext cx="29200" cy="98275"/>
            </a:xfrm>
            <a:custGeom>
              <a:rect b="b" l="l" r="r" t="t"/>
              <a:pathLst>
                <a:path extrusionOk="0" h="3931" w="1168">
                  <a:moveTo>
                    <a:pt x="0" y="1"/>
                  </a:moveTo>
                  <a:cubicBezTo>
                    <a:pt x="310" y="1"/>
                    <a:pt x="572" y="239"/>
                    <a:pt x="572" y="548"/>
                  </a:cubicBezTo>
                  <a:lnTo>
                    <a:pt x="572" y="3930"/>
                  </a:lnTo>
                  <a:lnTo>
                    <a:pt x="1167" y="3930"/>
                  </a:lnTo>
                  <a:lnTo>
                    <a:pt x="1167" y="548"/>
                  </a:lnTo>
                  <a:cubicBezTo>
                    <a:pt x="1167" y="239"/>
                    <a:pt x="905" y="1"/>
                    <a:pt x="596"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4579500" y="2938125"/>
              <a:ext cx="19525" cy="7825"/>
            </a:xfrm>
            <a:custGeom>
              <a:rect b="b" l="l" r="r" t="t"/>
              <a:pathLst>
                <a:path extrusionOk="0" h="313" w="781">
                  <a:moveTo>
                    <a:pt x="613" y="1"/>
                  </a:moveTo>
                  <a:cubicBezTo>
                    <a:pt x="608" y="1"/>
                    <a:pt x="602" y="1"/>
                    <a:pt x="596" y="2"/>
                  </a:cubicBezTo>
                  <a:lnTo>
                    <a:pt x="0" y="2"/>
                  </a:lnTo>
                  <a:lnTo>
                    <a:pt x="0" y="311"/>
                  </a:lnTo>
                  <a:lnTo>
                    <a:pt x="596" y="311"/>
                  </a:lnTo>
                  <a:cubicBezTo>
                    <a:pt x="602" y="312"/>
                    <a:pt x="608" y="313"/>
                    <a:pt x="613" y="313"/>
                  </a:cubicBezTo>
                  <a:cubicBezTo>
                    <a:pt x="780" y="313"/>
                    <a:pt x="780" y="1"/>
                    <a:pt x="6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4580100" y="2920300"/>
              <a:ext cx="28600" cy="7750"/>
            </a:xfrm>
            <a:custGeom>
              <a:rect b="b" l="l" r="r" t="t"/>
              <a:pathLst>
                <a:path extrusionOk="0" h="310" w="1144">
                  <a:moveTo>
                    <a:pt x="0" y="0"/>
                  </a:moveTo>
                  <a:lnTo>
                    <a:pt x="0" y="310"/>
                  </a:lnTo>
                  <a:lnTo>
                    <a:pt x="953" y="310"/>
                  </a:lnTo>
                  <a:cubicBezTo>
                    <a:pt x="1024" y="310"/>
                    <a:pt x="1096" y="262"/>
                    <a:pt x="1119" y="191"/>
                  </a:cubicBezTo>
                  <a:cubicBezTo>
                    <a:pt x="1143" y="96"/>
                    <a:pt x="1072"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4580100" y="2885775"/>
              <a:ext cx="28600" cy="7750"/>
            </a:xfrm>
            <a:custGeom>
              <a:rect b="b" l="l" r="r" t="t"/>
              <a:pathLst>
                <a:path extrusionOk="0" h="310" w="1144">
                  <a:moveTo>
                    <a:pt x="0" y="0"/>
                  </a:moveTo>
                  <a:lnTo>
                    <a:pt x="0" y="310"/>
                  </a:lnTo>
                  <a:lnTo>
                    <a:pt x="953" y="310"/>
                  </a:lnTo>
                  <a:cubicBezTo>
                    <a:pt x="1024" y="310"/>
                    <a:pt x="1096" y="262"/>
                    <a:pt x="1119" y="191"/>
                  </a:cubicBezTo>
                  <a:cubicBezTo>
                    <a:pt x="1143" y="95"/>
                    <a:pt x="1072"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4579500" y="2902400"/>
              <a:ext cx="19525" cy="7825"/>
            </a:xfrm>
            <a:custGeom>
              <a:rect b="b" l="l" r="r" t="t"/>
              <a:pathLst>
                <a:path extrusionOk="0" h="313" w="781">
                  <a:moveTo>
                    <a:pt x="613" y="1"/>
                  </a:moveTo>
                  <a:cubicBezTo>
                    <a:pt x="608" y="1"/>
                    <a:pt x="602" y="1"/>
                    <a:pt x="596" y="2"/>
                  </a:cubicBezTo>
                  <a:lnTo>
                    <a:pt x="0" y="2"/>
                  </a:lnTo>
                  <a:lnTo>
                    <a:pt x="0" y="312"/>
                  </a:lnTo>
                  <a:lnTo>
                    <a:pt x="596" y="312"/>
                  </a:lnTo>
                  <a:cubicBezTo>
                    <a:pt x="602" y="312"/>
                    <a:pt x="608" y="313"/>
                    <a:pt x="613" y="313"/>
                  </a:cubicBezTo>
                  <a:cubicBezTo>
                    <a:pt x="780" y="313"/>
                    <a:pt x="780" y="1"/>
                    <a:pt x="6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4680700" y="2909575"/>
              <a:ext cx="63150" cy="151250"/>
            </a:xfrm>
            <a:custGeom>
              <a:rect b="b" l="l" r="r" t="t"/>
              <a:pathLst>
                <a:path extrusionOk="0" h="6050" w="2526">
                  <a:moveTo>
                    <a:pt x="834" y="1"/>
                  </a:moveTo>
                  <a:cubicBezTo>
                    <a:pt x="763" y="1"/>
                    <a:pt x="691" y="72"/>
                    <a:pt x="691" y="144"/>
                  </a:cubicBezTo>
                  <a:lnTo>
                    <a:pt x="691" y="882"/>
                  </a:lnTo>
                  <a:cubicBezTo>
                    <a:pt x="691" y="1001"/>
                    <a:pt x="596" y="1072"/>
                    <a:pt x="501" y="1072"/>
                  </a:cubicBezTo>
                  <a:cubicBezTo>
                    <a:pt x="215" y="1096"/>
                    <a:pt x="1" y="1311"/>
                    <a:pt x="1" y="1596"/>
                  </a:cubicBezTo>
                  <a:lnTo>
                    <a:pt x="1" y="5550"/>
                  </a:lnTo>
                  <a:cubicBezTo>
                    <a:pt x="1" y="5835"/>
                    <a:pt x="215" y="6050"/>
                    <a:pt x="501" y="6050"/>
                  </a:cubicBezTo>
                  <a:lnTo>
                    <a:pt x="2001" y="6050"/>
                  </a:lnTo>
                  <a:cubicBezTo>
                    <a:pt x="2287" y="6050"/>
                    <a:pt x="2525" y="5835"/>
                    <a:pt x="2525" y="5550"/>
                  </a:cubicBezTo>
                  <a:lnTo>
                    <a:pt x="2525" y="1596"/>
                  </a:lnTo>
                  <a:cubicBezTo>
                    <a:pt x="2525" y="1311"/>
                    <a:pt x="2287" y="1096"/>
                    <a:pt x="2025" y="1072"/>
                  </a:cubicBezTo>
                  <a:cubicBezTo>
                    <a:pt x="1906" y="1072"/>
                    <a:pt x="1834" y="1001"/>
                    <a:pt x="1834" y="882"/>
                  </a:cubicBezTo>
                  <a:lnTo>
                    <a:pt x="1834" y="144"/>
                  </a:lnTo>
                  <a:cubicBezTo>
                    <a:pt x="1834" y="72"/>
                    <a:pt x="1763" y="1"/>
                    <a:pt x="1668"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4708675" y="2909575"/>
              <a:ext cx="35175" cy="151250"/>
            </a:xfrm>
            <a:custGeom>
              <a:rect b="b" l="l" r="r" t="t"/>
              <a:pathLst>
                <a:path extrusionOk="0" h="6050" w="1407">
                  <a:moveTo>
                    <a:pt x="1" y="1"/>
                  </a:moveTo>
                  <a:cubicBezTo>
                    <a:pt x="96" y="1"/>
                    <a:pt x="168" y="72"/>
                    <a:pt x="168" y="144"/>
                  </a:cubicBezTo>
                  <a:lnTo>
                    <a:pt x="168" y="882"/>
                  </a:lnTo>
                  <a:cubicBezTo>
                    <a:pt x="168" y="989"/>
                    <a:pt x="225" y="1076"/>
                    <a:pt x="322" y="1076"/>
                  </a:cubicBezTo>
                  <a:cubicBezTo>
                    <a:pt x="334" y="1076"/>
                    <a:pt x="346" y="1075"/>
                    <a:pt x="358" y="1072"/>
                  </a:cubicBezTo>
                  <a:cubicBezTo>
                    <a:pt x="620" y="1096"/>
                    <a:pt x="858" y="1311"/>
                    <a:pt x="834" y="1596"/>
                  </a:cubicBezTo>
                  <a:lnTo>
                    <a:pt x="834" y="5550"/>
                  </a:lnTo>
                  <a:cubicBezTo>
                    <a:pt x="858" y="5835"/>
                    <a:pt x="620" y="6050"/>
                    <a:pt x="358" y="6050"/>
                  </a:cubicBezTo>
                  <a:lnTo>
                    <a:pt x="882" y="6050"/>
                  </a:lnTo>
                  <a:cubicBezTo>
                    <a:pt x="1168" y="6050"/>
                    <a:pt x="1406" y="5835"/>
                    <a:pt x="1406" y="5550"/>
                  </a:cubicBezTo>
                  <a:lnTo>
                    <a:pt x="1406" y="1596"/>
                  </a:lnTo>
                  <a:cubicBezTo>
                    <a:pt x="1406" y="1311"/>
                    <a:pt x="1168" y="1096"/>
                    <a:pt x="906" y="1072"/>
                  </a:cubicBezTo>
                  <a:cubicBezTo>
                    <a:pt x="787" y="1072"/>
                    <a:pt x="715" y="1001"/>
                    <a:pt x="715" y="882"/>
                  </a:cubicBezTo>
                  <a:lnTo>
                    <a:pt x="715" y="144"/>
                  </a:lnTo>
                  <a:cubicBezTo>
                    <a:pt x="715" y="72"/>
                    <a:pt x="644" y="1"/>
                    <a:pt x="549" y="1"/>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4686075" y="2897675"/>
              <a:ext cx="49425" cy="15500"/>
            </a:xfrm>
            <a:custGeom>
              <a:rect b="b" l="l" r="r" t="t"/>
              <a:pathLst>
                <a:path extrusionOk="0" h="620" w="1977">
                  <a:moveTo>
                    <a:pt x="429" y="0"/>
                  </a:moveTo>
                  <a:cubicBezTo>
                    <a:pt x="143" y="0"/>
                    <a:pt x="0" y="334"/>
                    <a:pt x="214" y="524"/>
                  </a:cubicBezTo>
                  <a:cubicBezTo>
                    <a:pt x="286" y="572"/>
                    <a:pt x="357" y="620"/>
                    <a:pt x="429" y="620"/>
                  </a:cubicBezTo>
                  <a:lnTo>
                    <a:pt x="1667" y="620"/>
                  </a:lnTo>
                  <a:cubicBezTo>
                    <a:pt x="1834" y="620"/>
                    <a:pt x="1953" y="477"/>
                    <a:pt x="1953" y="310"/>
                  </a:cubicBezTo>
                  <a:lnTo>
                    <a:pt x="1977" y="310"/>
                  </a:lnTo>
                  <a:cubicBezTo>
                    <a:pt x="1977" y="239"/>
                    <a:pt x="1929" y="143"/>
                    <a:pt x="1881" y="96"/>
                  </a:cubicBezTo>
                  <a:cubicBezTo>
                    <a:pt x="1810" y="48"/>
                    <a:pt x="1738" y="0"/>
                    <a:pt x="16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4714050" y="2898275"/>
              <a:ext cx="21450" cy="14900"/>
            </a:xfrm>
            <a:custGeom>
              <a:rect b="b" l="l" r="r" t="t"/>
              <a:pathLst>
                <a:path extrusionOk="0" h="596" w="858">
                  <a:moveTo>
                    <a:pt x="0" y="0"/>
                  </a:moveTo>
                  <a:cubicBezTo>
                    <a:pt x="381" y="0"/>
                    <a:pt x="381" y="596"/>
                    <a:pt x="0" y="596"/>
                  </a:cubicBezTo>
                  <a:lnTo>
                    <a:pt x="548" y="596"/>
                  </a:lnTo>
                  <a:cubicBezTo>
                    <a:pt x="691" y="596"/>
                    <a:pt x="810" y="477"/>
                    <a:pt x="834" y="334"/>
                  </a:cubicBezTo>
                  <a:cubicBezTo>
                    <a:pt x="858" y="238"/>
                    <a:pt x="810" y="167"/>
                    <a:pt x="762" y="96"/>
                  </a:cubicBezTo>
                  <a:cubicBezTo>
                    <a:pt x="691" y="24"/>
                    <a:pt x="619" y="0"/>
                    <a:pt x="548" y="0"/>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a:off x="4680700" y="2960175"/>
              <a:ext cx="63150" cy="73850"/>
            </a:xfrm>
            <a:custGeom>
              <a:rect b="b" l="l" r="r" t="t"/>
              <a:pathLst>
                <a:path extrusionOk="0" h="2954" w="2526">
                  <a:moveTo>
                    <a:pt x="1" y="1"/>
                  </a:moveTo>
                  <a:lnTo>
                    <a:pt x="1" y="2954"/>
                  </a:lnTo>
                  <a:lnTo>
                    <a:pt x="2525" y="2954"/>
                  </a:lnTo>
                  <a:lnTo>
                    <a:pt x="2525" y="1"/>
                  </a:ln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4569375" y="2995325"/>
              <a:ext cx="91100" cy="15500"/>
            </a:xfrm>
            <a:custGeom>
              <a:rect b="b" l="l" r="r" t="t"/>
              <a:pathLst>
                <a:path extrusionOk="0" h="620" w="3644">
                  <a:moveTo>
                    <a:pt x="310" y="0"/>
                  </a:moveTo>
                  <a:cubicBezTo>
                    <a:pt x="239" y="0"/>
                    <a:pt x="167" y="24"/>
                    <a:pt x="96" y="95"/>
                  </a:cubicBezTo>
                  <a:cubicBezTo>
                    <a:pt x="24" y="167"/>
                    <a:pt x="0" y="262"/>
                    <a:pt x="24" y="357"/>
                  </a:cubicBezTo>
                  <a:cubicBezTo>
                    <a:pt x="48" y="500"/>
                    <a:pt x="167" y="595"/>
                    <a:pt x="310" y="619"/>
                  </a:cubicBezTo>
                  <a:lnTo>
                    <a:pt x="3334" y="619"/>
                  </a:lnTo>
                  <a:cubicBezTo>
                    <a:pt x="3501" y="619"/>
                    <a:pt x="3644" y="476"/>
                    <a:pt x="3644" y="310"/>
                  </a:cubicBezTo>
                  <a:lnTo>
                    <a:pt x="3644" y="286"/>
                  </a:lnTo>
                  <a:cubicBezTo>
                    <a:pt x="3644" y="143"/>
                    <a:pt x="3501" y="0"/>
                    <a:pt x="3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4581275" y="3045925"/>
              <a:ext cx="67900" cy="14900"/>
            </a:xfrm>
            <a:custGeom>
              <a:rect b="b" l="l" r="r" t="t"/>
              <a:pathLst>
                <a:path extrusionOk="0" h="596" w="2716">
                  <a:moveTo>
                    <a:pt x="334" y="0"/>
                  </a:moveTo>
                  <a:cubicBezTo>
                    <a:pt x="239" y="0"/>
                    <a:pt x="167" y="24"/>
                    <a:pt x="120" y="72"/>
                  </a:cubicBezTo>
                  <a:cubicBezTo>
                    <a:pt x="48" y="143"/>
                    <a:pt x="1" y="262"/>
                    <a:pt x="24" y="357"/>
                  </a:cubicBezTo>
                  <a:cubicBezTo>
                    <a:pt x="72" y="500"/>
                    <a:pt x="191" y="596"/>
                    <a:pt x="334" y="596"/>
                  </a:cubicBezTo>
                  <a:lnTo>
                    <a:pt x="2358" y="596"/>
                  </a:lnTo>
                  <a:cubicBezTo>
                    <a:pt x="2549" y="596"/>
                    <a:pt x="2716" y="429"/>
                    <a:pt x="2668" y="238"/>
                  </a:cubicBezTo>
                  <a:cubicBezTo>
                    <a:pt x="2620" y="96"/>
                    <a:pt x="2501" y="0"/>
                    <a:pt x="23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4637250" y="2995900"/>
              <a:ext cx="22650" cy="14925"/>
            </a:xfrm>
            <a:custGeom>
              <a:rect b="b" l="l" r="r" t="t"/>
              <a:pathLst>
                <a:path extrusionOk="0" h="597" w="906">
                  <a:moveTo>
                    <a:pt x="0" y="1"/>
                  </a:moveTo>
                  <a:cubicBezTo>
                    <a:pt x="167" y="1"/>
                    <a:pt x="310" y="120"/>
                    <a:pt x="310" y="287"/>
                  </a:cubicBezTo>
                  <a:cubicBezTo>
                    <a:pt x="310" y="453"/>
                    <a:pt x="167" y="596"/>
                    <a:pt x="0" y="596"/>
                  </a:cubicBezTo>
                  <a:lnTo>
                    <a:pt x="619" y="596"/>
                  </a:lnTo>
                  <a:cubicBezTo>
                    <a:pt x="786" y="596"/>
                    <a:pt x="905" y="453"/>
                    <a:pt x="905" y="287"/>
                  </a:cubicBezTo>
                  <a:cubicBezTo>
                    <a:pt x="905" y="120"/>
                    <a:pt x="786" y="1"/>
                    <a:pt x="619" y="1"/>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4624750" y="3045925"/>
              <a:ext cx="23825" cy="14900"/>
            </a:xfrm>
            <a:custGeom>
              <a:rect b="b" l="l" r="r" t="t"/>
              <a:pathLst>
                <a:path extrusionOk="0" h="596" w="953">
                  <a:moveTo>
                    <a:pt x="0" y="0"/>
                  </a:moveTo>
                  <a:cubicBezTo>
                    <a:pt x="167" y="0"/>
                    <a:pt x="310" y="143"/>
                    <a:pt x="310" y="310"/>
                  </a:cubicBezTo>
                  <a:cubicBezTo>
                    <a:pt x="310" y="477"/>
                    <a:pt x="167" y="596"/>
                    <a:pt x="0" y="596"/>
                  </a:cubicBezTo>
                  <a:lnTo>
                    <a:pt x="619" y="596"/>
                  </a:lnTo>
                  <a:cubicBezTo>
                    <a:pt x="810" y="596"/>
                    <a:pt x="953" y="429"/>
                    <a:pt x="929" y="238"/>
                  </a:cubicBezTo>
                  <a:cubicBezTo>
                    <a:pt x="881" y="96"/>
                    <a:pt x="762" y="0"/>
                    <a:pt x="619" y="0"/>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4730125" y="2960175"/>
              <a:ext cx="13725" cy="73850"/>
            </a:xfrm>
            <a:custGeom>
              <a:rect b="b" l="l" r="r" t="t"/>
              <a:pathLst>
                <a:path extrusionOk="0" h="2954" w="549">
                  <a:moveTo>
                    <a:pt x="0" y="1"/>
                  </a:moveTo>
                  <a:lnTo>
                    <a:pt x="0" y="2954"/>
                  </a:lnTo>
                  <a:lnTo>
                    <a:pt x="548" y="2954"/>
                  </a:lnTo>
                  <a:lnTo>
                    <a:pt x="548" y="1"/>
                  </a:lnTo>
                  <a:close/>
                </a:path>
              </a:pathLst>
            </a:custGeom>
            <a:solidFill>
              <a:srgbClr val="DA17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35"/>
          <p:cNvGrpSpPr/>
          <p:nvPr/>
        </p:nvGrpSpPr>
        <p:grpSpPr>
          <a:xfrm>
            <a:off x="6745308" y="1832741"/>
            <a:ext cx="341597" cy="396962"/>
            <a:chOff x="5710075" y="2375375"/>
            <a:chExt cx="221500" cy="257400"/>
          </a:xfrm>
        </p:grpSpPr>
        <p:sp>
          <p:nvSpPr>
            <p:cNvPr id="777" name="Google Shape;777;p35"/>
            <p:cNvSpPr/>
            <p:nvPr/>
          </p:nvSpPr>
          <p:spPr>
            <a:xfrm>
              <a:off x="5866675" y="2375375"/>
              <a:ext cx="64325" cy="61525"/>
            </a:xfrm>
            <a:custGeom>
              <a:rect b="b" l="l" r="r" t="t"/>
              <a:pathLst>
                <a:path extrusionOk="0" h="2461" w="2573">
                  <a:moveTo>
                    <a:pt x="1433" y="0"/>
                  </a:moveTo>
                  <a:cubicBezTo>
                    <a:pt x="957" y="0"/>
                    <a:pt x="511" y="329"/>
                    <a:pt x="405" y="841"/>
                  </a:cubicBezTo>
                  <a:cubicBezTo>
                    <a:pt x="334" y="1103"/>
                    <a:pt x="191" y="1365"/>
                    <a:pt x="0" y="1555"/>
                  </a:cubicBezTo>
                  <a:lnTo>
                    <a:pt x="167" y="1865"/>
                  </a:lnTo>
                  <a:lnTo>
                    <a:pt x="310" y="2151"/>
                  </a:lnTo>
                  <a:lnTo>
                    <a:pt x="905" y="2460"/>
                  </a:lnTo>
                  <a:cubicBezTo>
                    <a:pt x="1096" y="2246"/>
                    <a:pt x="1358" y="2103"/>
                    <a:pt x="1643" y="2055"/>
                  </a:cubicBezTo>
                  <a:cubicBezTo>
                    <a:pt x="1834" y="2008"/>
                    <a:pt x="2024" y="1912"/>
                    <a:pt x="2167" y="1770"/>
                  </a:cubicBezTo>
                  <a:cubicBezTo>
                    <a:pt x="2572" y="1341"/>
                    <a:pt x="2572" y="674"/>
                    <a:pt x="2143" y="269"/>
                  </a:cubicBezTo>
                  <a:cubicBezTo>
                    <a:pt x="2072" y="222"/>
                    <a:pt x="2001" y="150"/>
                    <a:pt x="1929" y="126"/>
                  </a:cubicBezTo>
                  <a:cubicBezTo>
                    <a:pt x="1769" y="40"/>
                    <a:pt x="1599" y="0"/>
                    <a:pt x="1433"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5870825" y="2377325"/>
              <a:ext cx="60750" cy="59575"/>
            </a:xfrm>
            <a:custGeom>
              <a:rect b="b" l="l" r="r" t="t"/>
              <a:pathLst>
                <a:path extrusionOk="0" h="2383" w="2430">
                  <a:moveTo>
                    <a:pt x="1763" y="1"/>
                  </a:moveTo>
                  <a:cubicBezTo>
                    <a:pt x="1977" y="406"/>
                    <a:pt x="1882" y="906"/>
                    <a:pt x="1573" y="1239"/>
                  </a:cubicBezTo>
                  <a:cubicBezTo>
                    <a:pt x="1430" y="1382"/>
                    <a:pt x="1239" y="1501"/>
                    <a:pt x="1049" y="1549"/>
                  </a:cubicBezTo>
                  <a:cubicBezTo>
                    <a:pt x="763" y="1596"/>
                    <a:pt x="501" y="1739"/>
                    <a:pt x="310" y="1954"/>
                  </a:cubicBezTo>
                  <a:lnTo>
                    <a:pt x="1" y="1787"/>
                  </a:lnTo>
                  <a:lnTo>
                    <a:pt x="144" y="2073"/>
                  </a:lnTo>
                  <a:lnTo>
                    <a:pt x="739" y="2382"/>
                  </a:lnTo>
                  <a:cubicBezTo>
                    <a:pt x="930" y="2168"/>
                    <a:pt x="1192" y="2025"/>
                    <a:pt x="1477" y="1977"/>
                  </a:cubicBezTo>
                  <a:cubicBezTo>
                    <a:pt x="1668" y="1930"/>
                    <a:pt x="1858" y="1834"/>
                    <a:pt x="2001" y="1692"/>
                  </a:cubicBezTo>
                  <a:cubicBezTo>
                    <a:pt x="2430" y="1263"/>
                    <a:pt x="2406" y="572"/>
                    <a:pt x="1977" y="167"/>
                  </a:cubicBezTo>
                  <a:cubicBezTo>
                    <a:pt x="1906" y="96"/>
                    <a:pt x="1835" y="48"/>
                    <a:pt x="1763" y="1"/>
                  </a:cubicBezTo>
                  <a:close/>
                </a:path>
              </a:pathLst>
            </a:custGeom>
            <a:solidFill>
              <a:srgbClr val="DA17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5839875" y="2405600"/>
              <a:ext cx="58375" cy="57475"/>
            </a:xfrm>
            <a:custGeom>
              <a:rect b="b" l="l" r="r" t="t"/>
              <a:pathLst>
                <a:path extrusionOk="0" h="2299" w="2335">
                  <a:moveTo>
                    <a:pt x="664" y="1"/>
                  </a:moveTo>
                  <a:cubicBezTo>
                    <a:pt x="626" y="1"/>
                    <a:pt x="584" y="13"/>
                    <a:pt x="548" y="37"/>
                  </a:cubicBezTo>
                  <a:lnTo>
                    <a:pt x="0" y="584"/>
                  </a:lnTo>
                  <a:lnTo>
                    <a:pt x="1334" y="1894"/>
                  </a:lnTo>
                  <a:lnTo>
                    <a:pt x="1739" y="2299"/>
                  </a:lnTo>
                  <a:lnTo>
                    <a:pt x="2287" y="1751"/>
                  </a:lnTo>
                  <a:cubicBezTo>
                    <a:pt x="2334" y="1704"/>
                    <a:pt x="2334" y="1608"/>
                    <a:pt x="2287" y="1561"/>
                  </a:cubicBezTo>
                  <a:lnTo>
                    <a:pt x="763" y="37"/>
                  </a:lnTo>
                  <a:cubicBezTo>
                    <a:pt x="739" y="13"/>
                    <a:pt x="703" y="1"/>
                    <a:pt x="664"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5873225" y="2433900"/>
              <a:ext cx="25025" cy="29175"/>
            </a:xfrm>
            <a:custGeom>
              <a:rect b="b" l="l" r="r" t="t"/>
              <a:pathLst>
                <a:path extrusionOk="0" h="1167" w="1001">
                  <a:moveTo>
                    <a:pt x="548" y="0"/>
                  </a:moveTo>
                  <a:cubicBezTo>
                    <a:pt x="595" y="72"/>
                    <a:pt x="595" y="167"/>
                    <a:pt x="548" y="214"/>
                  </a:cubicBezTo>
                  <a:lnTo>
                    <a:pt x="0" y="762"/>
                  </a:lnTo>
                  <a:lnTo>
                    <a:pt x="405" y="1167"/>
                  </a:lnTo>
                  <a:lnTo>
                    <a:pt x="953" y="619"/>
                  </a:lnTo>
                  <a:lnTo>
                    <a:pt x="929" y="619"/>
                  </a:lnTo>
                  <a:cubicBezTo>
                    <a:pt x="1000" y="548"/>
                    <a:pt x="1000" y="453"/>
                    <a:pt x="929" y="405"/>
                  </a:cubicBezTo>
                  <a:lnTo>
                    <a:pt x="5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5727950" y="2420200"/>
              <a:ext cx="155400" cy="154225"/>
            </a:xfrm>
            <a:custGeom>
              <a:rect b="b" l="l" r="r" t="t"/>
              <a:pathLst>
                <a:path extrusionOk="0" h="6169" w="6216">
                  <a:moveTo>
                    <a:pt x="4501" y="0"/>
                  </a:moveTo>
                  <a:lnTo>
                    <a:pt x="3692" y="786"/>
                  </a:lnTo>
                  <a:lnTo>
                    <a:pt x="3477" y="1001"/>
                  </a:lnTo>
                  <a:lnTo>
                    <a:pt x="1691" y="2787"/>
                  </a:lnTo>
                  <a:lnTo>
                    <a:pt x="1477" y="3001"/>
                  </a:lnTo>
                  <a:lnTo>
                    <a:pt x="691" y="3811"/>
                  </a:lnTo>
                  <a:cubicBezTo>
                    <a:pt x="524" y="3977"/>
                    <a:pt x="453" y="4215"/>
                    <a:pt x="500" y="4454"/>
                  </a:cubicBezTo>
                  <a:cubicBezTo>
                    <a:pt x="572" y="4692"/>
                    <a:pt x="500" y="4930"/>
                    <a:pt x="334" y="5097"/>
                  </a:cubicBezTo>
                  <a:lnTo>
                    <a:pt x="191" y="5216"/>
                  </a:lnTo>
                  <a:cubicBezTo>
                    <a:pt x="72" y="5359"/>
                    <a:pt x="0" y="5573"/>
                    <a:pt x="48" y="5763"/>
                  </a:cubicBezTo>
                  <a:cubicBezTo>
                    <a:pt x="119" y="6002"/>
                    <a:pt x="334" y="6168"/>
                    <a:pt x="596" y="6168"/>
                  </a:cubicBezTo>
                  <a:cubicBezTo>
                    <a:pt x="739" y="6168"/>
                    <a:pt x="882" y="6121"/>
                    <a:pt x="1001" y="6002"/>
                  </a:cubicBezTo>
                  <a:lnTo>
                    <a:pt x="1120" y="5883"/>
                  </a:lnTo>
                  <a:cubicBezTo>
                    <a:pt x="1243" y="5759"/>
                    <a:pt x="1405" y="5688"/>
                    <a:pt x="1577" y="5688"/>
                  </a:cubicBezTo>
                  <a:cubicBezTo>
                    <a:pt x="1638" y="5688"/>
                    <a:pt x="1700" y="5697"/>
                    <a:pt x="1763" y="5716"/>
                  </a:cubicBezTo>
                  <a:cubicBezTo>
                    <a:pt x="1822" y="5728"/>
                    <a:pt x="1882" y="5734"/>
                    <a:pt x="1941" y="5734"/>
                  </a:cubicBezTo>
                  <a:cubicBezTo>
                    <a:pt x="2001" y="5734"/>
                    <a:pt x="2060" y="5728"/>
                    <a:pt x="2120" y="5716"/>
                  </a:cubicBezTo>
                  <a:cubicBezTo>
                    <a:pt x="2215" y="5668"/>
                    <a:pt x="2334" y="5621"/>
                    <a:pt x="2406" y="5525"/>
                  </a:cubicBezTo>
                  <a:lnTo>
                    <a:pt x="6216" y="1715"/>
                  </a:lnTo>
                  <a:lnTo>
                    <a:pt x="5811" y="1310"/>
                  </a:lnTo>
                  <a:lnTo>
                    <a:pt x="4501" y="0"/>
                  </a:ln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5729125" y="2453525"/>
              <a:ext cx="154225" cy="120900"/>
            </a:xfrm>
            <a:custGeom>
              <a:rect b="b" l="l" r="r" t="t"/>
              <a:pathLst>
                <a:path extrusionOk="0" h="4836" w="6169">
                  <a:moveTo>
                    <a:pt x="5764" y="1"/>
                  </a:moveTo>
                  <a:lnTo>
                    <a:pt x="1954" y="3787"/>
                  </a:lnTo>
                  <a:cubicBezTo>
                    <a:pt x="1882" y="3883"/>
                    <a:pt x="1787" y="3930"/>
                    <a:pt x="1668" y="3978"/>
                  </a:cubicBezTo>
                  <a:cubicBezTo>
                    <a:pt x="1608" y="3990"/>
                    <a:pt x="1549" y="3996"/>
                    <a:pt x="1489" y="3996"/>
                  </a:cubicBezTo>
                  <a:cubicBezTo>
                    <a:pt x="1430" y="3996"/>
                    <a:pt x="1370" y="3990"/>
                    <a:pt x="1311" y="3978"/>
                  </a:cubicBezTo>
                  <a:cubicBezTo>
                    <a:pt x="1249" y="3959"/>
                    <a:pt x="1186" y="3950"/>
                    <a:pt x="1125" y="3950"/>
                  </a:cubicBezTo>
                  <a:cubicBezTo>
                    <a:pt x="953" y="3950"/>
                    <a:pt x="791" y="4022"/>
                    <a:pt x="668" y="4145"/>
                  </a:cubicBezTo>
                  <a:lnTo>
                    <a:pt x="549" y="4288"/>
                  </a:lnTo>
                  <a:cubicBezTo>
                    <a:pt x="430" y="4383"/>
                    <a:pt x="287" y="4430"/>
                    <a:pt x="144" y="4430"/>
                  </a:cubicBezTo>
                  <a:lnTo>
                    <a:pt x="1" y="4430"/>
                  </a:lnTo>
                  <a:cubicBezTo>
                    <a:pt x="72" y="4669"/>
                    <a:pt x="287" y="4835"/>
                    <a:pt x="549" y="4835"/>
                  </a:cubicBezTo>
                  <a:cubicBezTo>
                    <a:pt x="692" y="4835"/>
                    <a:pt x="835" y="4788"/>
                    <a:pt x="954" y="4669"/>
                  </a:cubicBezTo>
                  <a:lnTo>
                    <a:pt x="1073" y="4550"/>
                  </a:lnTo>
                  <a:cubicBezTo>
                    <a:pt x="1196" y="4426"/>
                    <a:pt x="1358" y="4355"/>
                    <a:pt x="1530" y="4355"/>
                  </a:cubicBezTo>
                  <a:cubicBezTo>
                    <a:pt x="1591" y="4355"/>
                    <a:pt x="1653" y="4364"/>
                    <a:pt x="1716" y="4383"/>
                  </a:cubicBezTo>
                  <a:cubicBezTo>
                    <a:pt x="1775" y="4395"/>
                    <a:pt x="1835" y="4401"/>
                    <a:pt x="1894" y="4401"/>
                  </a:cubicBezTo>
                  <a:cubicBezTo>
                    <a:pt x="1954" y="4401"/>
                    <a:pt x="2013" y="4395"/>
                    <a:pt x="2073" y="4383"/>
                  </a:cubicBezTo>
                  <a:cubicBezTo>
                    <a:pt x="2168" y="4335"/>
                    <a:pt x="2287" y="4288"/>
                    <a:pt x="2359" y="4192"/>
                  </a:cubicBezTo>
                  <a:lnTo>
                    <a:pt x="6169" y="382"/>
                  </a:lnTo>
                  <a:lnTo>
                    <a:pt x="5764" y="1"/>
                  </a:ln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5777350" y="2477350"/>
              <a:ext cx="16100" cy="15800"/>
            </a:xfrm>
            <a:custGeom>
              <a:rect b="b" l="l" r="r" t="t"/>
              <a:pathLst>
                <a:path extrusionOk="0" h="632" w="644">
                  <a:moveTo>
                    <a:pt x="215" y="1"/>
                  </a:moveTo>
                  <a:lnTo>
                    <a:pt x="1" y="215"/>
                  </a:lnTo>
                  <a:lnTo>
                    <a:pt x="382" y="596"/>
                  </a:lnTo>
                  <a:cubicBezTo>
                    <a:pt x="406" y="620"/>
                    <a:pt x="442" y="632"/>
                    <a:pt x="480" y="632"/>
                  </a:cubicBezTo>
                  <a:cubicBezTo>
                    <a:pt x="519" y="632"/>
                    <a:pt x="561" y="620"/>
                    <a:pt x="596" y="596"/>
                  </a:cubicBezTo>
                  <a:cubicBezTo>
                    <a:pt x="644" y="524"/>
                    <a:pt x="644" y="429"/>
                    <a:pt x="596" y="382"/>
                  </a:cubicBezTo>
                  <a:lnTo>
                    <a:pt x="215" y="1"/>
                  </a:ln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5789875" y="2464850"/>
              <a:ext cx="23225" cy="22350"/>
            </a:xfrm>
            <a:custGeom>
              <a:rect b="b" l="l" r="r" t="t"/>
              <a:pathLst>
                <a:path extrusionOk="0" h="894" w="929">
                  <a:moveTo>
                    <a:pt x="214" y="0"/>
                  </a:moveTo>
                  <a:lnTo>
                    <a:pt x="0" y="215"/>
                  </a:lnTo>
                  <a:lnTo>
                    <a:pt x="643" y="858"/>
                  </a:lnTo>
                  <a:cubicBezTo>
                    <a:pt x="679" y="882"/>
                    <a:pt x="720" y="893"/>
                    <a:pt x="759" y="893"/>
                  </a:cubicBezTo>
                  <a:cubicBezTo>
                    <a:pt x="798" y="893"/>
                    <a:pt x="834" y="882"/>
                    <a:pt x="857" y="858"/>
                  </a:cubicBezTo>
                  <a:cubicBezTo>
                    <a:pt x="929" y="786"/>
                    <a:pt x="929" y="691"/>
                    <a:pt x="857" y="643"/>
                  </a:cubicBezTo>
                  <a:lnTo>
                    <a:pt x="214" y="0"/>
                  </a:ln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5752950" y="2502350"/>
              <a:ext cx="15500" cy="15800"/>
            </a:xfrm>
            <a:custGeom>
              <a:rect b="b" l="l" r="r" t="t"/>
              <a:pathLst>
                <a:path extrusionOk="0" h="632" w="620">
                  <a:moveTo>
                    <a:pt x="215" y="1"/>
                  </a:moveTo>
                  <a:lnTo>
                    <a:pt x="1" y="215"/>
                  </a:lnTo>
                  <a:lnTo>
                    <a:pt x="358" y="596"/>
                  </a:lnTo>
                  <a:cubicBezTo>
                    <a:pt x="382" y="620"/>
                    <a:pt x="417" y="632"/>
                    <a:pt x="456" y="632"/>
                  </a:cubicBezTo>
                  <a:cubicBezTo>
                    <a:pt x="495" y="632"/>
                    <a:pt x="536" y="620"/>
                    <a:pt x="572" y="596"/>
                  </a:cubicBezTo>
                  <a:cubicBezTo>
                    <a:pt x="620" y="548"/>
                    <a:pt x="620" y="429"/>
                    <a:pt x="572" y="382"/>
                  </a:cubicBezTo>
                  <a:lnTo>
                    <a:pt x="215" y="1"/>
                  </a:ln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5764850" y="2489850"/>
              <a:ext cx="22650" cy="22800"/>
            </a:xfrm>
            <a:custGeom>
              <a:rect b="b" l="l" r="r" t="t"/>
              <a:pathLst>
                <a:path extrusionOk="0" h="912" w="906">
                  <a:moveTo>
                    <a:pt x="215" y="1"/>
                  </a:moveTo>
                  <a:lnTo>
                    <a:pt x="1" y="215"/>
                  </a:lnTo>
                  <a:lnTo>
                    <a:pt x="644" y="858"/>
                  </a:lnTo>
                  <a:cubicBezTo>
                    <a:pt x="668" y="894"/>
                    <a:pt x="703" y="912"/>
                    <a:pt x="742" y="912"/>
                  </a:cubicBezTo>
                  <a:cubicBezTo>
                    <a:pt x="781" y="912"/>
                    <a:pt x="822" y="894"/>
                    <a:pt x="858" y="858"/>
                  </a:cubicBezTo>
                  <a:cubicBezTo>
                    <a:pt x="906" y="810"/>
                    <a:pt x="906" y="715"/>
                    <a:pt x="858" y="644"/>
                  </a:cubicBezTo>
                  <a:lnTo>
                    <a:pt x="215" y="1"/>
                  </a:ln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a:off x="5814875" y="2440450"/>
              <a:ext cx="22650" cy="22350"/>
            </a:xfrm>
            <a:custGeom>
              <a:rect b="b" l="l" r="r" t="t"/>
              <a:pathLst>
                <a:path extrusionOk="0" h="894" w="906">
                  <a:moveTo>
                    <a:pt x="215" y="0"/>
                  </a:moveTo>
                  <a:lnTo>
                    <a:pt x="0" y="214"/>
                  </a:lnTo>
                  <a:lnTo>
                    <a:pt x="643" y="857"/>
                  </a:lnTo>
                  <a:cubicBezTo>
                    <a:pt x="667" y="881"/>
                    <a:pt x="703" y="893"/>
                    <a:pt x="742" y="893"/>
                  </a:cubicBezTo>
                  <a:cubicBezTo>
                    <a:pt x="780" y="893"/>
                    <a:pt x="822" y="881"/>
                    <a:pt x="858" y="857"/>
                  </a:cubicBezTo>
                  <a:cubicBezTo>
                    <a:pt x="905" y="786"/>
                    <a:pt x="905" y="691"/>
                    <a:pt x="858" y="643"/>
                  </a:cubicBezTo>
                  <a:lnTo>
                    <a:pt x="215" y="0"/>
                  </a:ln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5"/>
            <p:cNvSpPr/>
            <p:nvPr/>
          </p:nvSpPr>
          <p:spPr>
            <a:xfrm>
              <a:off x="5802375" y="2452350"/>
              <a:ext cx="16100" cy="15800"/>
            </a:xfrm>
            <a:custGeom>
              <a:rect b="b" l="l" r="r" t="t"/>
              <a:pathLst>
                <a:path extrusionOk="0" h="632" w="644">
                  <a:moveTo>
                    <a:pt x="215" y="0"/>
                  </a:moveTo>
                  <a:lnTo>
                    <a:pt x="0" y="215"/>
                  </a:lnTo>
                  <a:lnTo>
                    <a:pt x="381" y="596"/>
                  </a:lnTo>
                  <a:cubicBezTo>
                    <a:pt x="405" y="620"/>
                    <a:pt x="441" y="631"/>
                    <a:pt x="479" y="631"/>
                  </a:cubicBezTo>
                  <a:cubicBezTo>
                    <a:pt x="518" y="631"/>
                    <a:pt x="560" y="620"/>
                    <a:pt x="596" y="596"/>
                  </a:cubicBezTo>
                  <a:cubicBezTo>
                    <a:pt x="643" y="524"/>
                    <a:pt x="643" y="429"/>
                    <a:pt x="596" y="381"/>
                  </a:cubicBezTo>
                  <a:lnTo>
                    <a:pt x="215" y="0"/>
                  </a:ln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5824400" y="2407725"/>
              <a:ext cx="72050" cy="67725"/>
            </a:xfrm>
            <a:custGeom>
              <a:rect b="b" l="l" r="r" t="t"/>
              <a:pathLst>
                <a:path extrusionOk="0" h="2709" w="2882">
                  <a:moveTo>
                    <a:pt x="453" y="0"/>
                  </a:moveTo>
                  <a:cubicBezTo>
                    <a:pt x="212" y="0"/>
                    <a:pt x="1" y="304"/>
                    <a:pt x="238" y="523"/>
                  </a:cubicBezTo>
                  <a:lnTo>
                    <a:pt x="1905" y="2190"/>
                  </a:lnTo>
                  <a:lnTo>
                    <a:pt x="2310" y="2619"/>
                  </a:lnTo>
                  <a:cubicBezTo>
                    <a:pt x="2370" y="2678"/>
                    <a:pt x="2453" y="2708"/>
                    <a:pt x="2537" y="2708"/>
                  </a:cubicBezTo>
                  <a:cubicBezTo>
                    <a:pt x="2620" y="2708"/>
                    <a:pt x="2703" y="2678"/>
                    <a:pt x="2763" y="2619"/>
                  </a:cubicBezTo>
                  <a:cubicBezTo>
                    <a:pt x="2882" y="2500"/>
                    <a:pt x="2882" y="2309"/>
                    <a:pt x="2763" y="2190"/>
                  </a:cubicBezTo>
                  <a:lnTo>
                    <a:pt x="2334" y="1762"/>
                  </a:lnTo>
                  <a:lnTo>
                    <a:pt x="667" y="95"/>
                  </a:lnTo>
                  <a:cubicBezTo>
                    <a:pt x="601" y="28"/>
                    <a:pt x="525" y="0"/>
                    <a:pt x="4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5872025" y="2451750"/>
              <a:ext cx="24425" cy="23700"/>
            </a:xfrm>
            <a:custGeom>
              <a:rect b="b" l="l" r="r" t="t"/>
              <a:pathLst>
                <a:path extrusionOk="0" h="948" w="977">
                  <a:moveTo>
                    <a:pt x="0" y="429"/>
                  </a:moveTo>
                  <a:cubicBezTo>
                    <a:pt x="3" y="432"/>
                    <a:pt x="5" y="434"/>
                    <a:pt x="8" y="437"/>
                  </a:cubicBezTo>
                  <a:lnTo>
                    <a:pt x="8" y="437"/>
                  </a:lnTo>
                  <a:lnTo>
                    <a:pt x="0" y="429"/>
                  </a:lnTo>
                  <a:close/>
                  <a:moveTo>
                    <a:pt x="429" y="1"/>
                  </a:moveTo>
                  <a:lnTo>
                    <a:pt x="429" y="1"/>
                  </a:lnTo>
                  <a:cubicBezTo>
                    <a:pt x="648" y="220"/>
                    <a:pt x="433" y="523"/>
                    <a:pt x="202" y="523"/>
                  </a:cubicBezTo>
                  <a:cubicBezTo>
                    <a:pt x="135" y="523"/>
                    <a:pt x="67" y="498"/>
                    <a:pt x="8" y="437"/>
                  </a:cubicBezTo>
                  <a:lnTo>
                    <a:pt x="8" y="437"/>
                  </a:lnTo>
                  <a:lnTo>
                    <a:pt x="405" y="858"/>
                  </a:lnTo>
                  <a:cubicBezTo>
                    <a:pt x="465" y="917"/>
                    <a:pt x="548" y="947"/>
                    <a:pt x="632" y="947"/>
                  </a:cubicBezTo>
                  <a:cubicBezTo>
                    <a:pt x="715" y="947"/>
                    <a:pt x="798" y="917"/>
                    <a:pt x="858" y="858"/>
                  </a:cubicBezTo>
                  <a:cubicBezTo>
                    <a:pt x="977" y="739"/>
                    <a:pt x="977" y="548"/>
                    <a:pt x="858" y="429"/>
                  </a:cubicBezTo>
                  <a:lnTo>
                    <a:pt x="429" y="1"/>
                  </a:ln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5710075" y="2590475"/>
              <a:ext cx="29200" cy="42300"/>
            </a:xfrm>
            <a:custGeom>
              <a:rect b="b" l="l" r="r" t="t"/>
              <a:pathLst>
                <a:path extrusionOk="0" h="1692" w="1168">
                  <a:moveTo>
                    <a:pt x="596" y="0"/>
                  </a:moveTo>
                  <a:cubicBezTo>
                    <a:pt x="549" y="0"/>
                    <a:pt x="525" y="24"/>
                    <a:pt x="501" y="48"/>
                  </a:cubicBezTo>
                  <a:cubicBezTo>
                    <a:pt x="501" y="48"/>
                    <a:pt x="382" y="262"/>
                    <a:pt x="263" y="500"/>
                  </a:cubicBezTo>
                  <a:cubicBezTo>
                    <a:pt x="120" y="715"/>
                    <a:pt x="25" y="953"/>
                    <a:pt x="1" y="1191"/>
                  </a:cubicBezTo>
                  <a:cubicBezTo>
                    <a:pt x="60" y="1524"/>
                    <a:pt x="322" y="1691"/>
                    <a:pt x="584" y="1691"/>
                  </a:cubicBezTo>
                  <a:cubicBezTo>
                    <a:pt x="846" y="1691"/>
                    <a:pt x="1108" y="1524"/>
                    <a:pt x="1168" y="1191"/>
                  </a:cubicBezTo>
                  <a:cubicBezTo>
                    <a:pt x="1144" y="953"/>
                    <a:pt x="1049" y="715"/>
                    <a:pt x="930" y="500"/>
                  </a:cubicBezTo>
                  <a:cubicBezTo>
                    <a:pt x="811" y="262"/>
                    <a:pt x="692" y="48"/>
                    <a:pt x="668" y="48"/>
                  </a:cubicBezTo>
                  <a:cubicBezTo>
                    <a:pt x="668" y="24"/>
                    <a:pt x="620" y="0"/>
                    <a:pt x="596" y="0"/>
                  </a:cubicBezTo>
                  <a:close/>
                </a:path>
              </a:pathLst>
            </a:custGeom>
            <a:solidFill>
              <a:srgbClr val="AF1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35"/>
          <p:cNvGrpSpPr/>
          <p:nvPr/>
        </p:nvGrpSpPr>
        <p:grpSpPr>
          <a:xfrm>
            <a:off x="2072507" y="1831350"/>
            <a:ext cx="326183" cy="399774"/>
            <a:chOff x="1085325" y="4083625"/>
            <a:chExt cx="213750" cy="261975"/>
          </a:xfrm>
        </p:grpSpPr>
        <p:sp>
          <p:nvSpPr>
            <p:cNvPr id="793" name="Google Shape;793;p35"/>
            <p:cNvSpPr/>
            <p:nvPr/>
          </p:nvSpPr>
          <p:spPr>
            <a:xfrm>
              <a:off x="1199025" y="4140775"/>
              <a:ext cx="100050" cy="204825"/>
            </a:xfrm>
            <a:custGeom>
              <a:rect b="b" l="l" r="r" t="t"/>
              <a:pathLst>
                <a:path extrusionOk="0" h="8193" w="4002">
                  <a:moveTo>
                    <a:pt x="2001" y="1"/>
                  </a:moveTo>
                  <a:cubicBezTo>
                    <a:pt x="1858" y="1"/>
                    <a:pt x="1739" y="25"/>
                    <a:pt x="1596" y="48"/>
                  </a:cubicBezTo>
                  <a:cubicBezTo>
                    <a:pt x="691" y="239"/>
                    <a:pt x="48" y="1049"/>
                    <a:pt x="48" y="1977"/>
                  </a:cubicBezTo>
                  <a:lnTo>
                    <a:pt x="48" y="6145"/>
                  </a:lnTo>
                  <a:cubicBezTo>
                    <a:pt x="1" y="7264"/>
                    <a:pt x="882" y="8193"/>
                    <a:pt x="2001" y="8193"/>
                  </a:cubicBezTo>
                  <a:cubicBezTo>
                    <a:pt x="3120" y="8193"/>
                    <a:pt x="4001" y="7264"/>
                    <a:pt x="3954" y="6145"/>
                  </a:cubicBezTo>
                  <a:lnTo>
                    <a:pt x="3954" y="1977"/>
                  </a:lnTo>
                  <a:cubicBezTo>
                    <a:pt x="3954" y="882"/>
                    <a:pt x="3073" y="1"/>
                    <a:pt x="2001"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1238925" y="4140775"/>
              <a:ext cx="58950" cy="202825"/>
            </a:xfrm>
            <a:custGeom>
              <a:rect b="b" l="l" r="r" t="t"/>
              <a:pathLst>
                <a:path extrusionOk="0" h="8113" w="2358">
                  <a:moveTo>
                    <a:pt x="405" y="1"/>
                  </a:moveTo>
                  <a:cubicBezTo>
                    <a:pt x="262" y="1"/>
                    <a:pt x="119" y="25"/>
                    <a:pt x="0" y="48"/>
                  </a:cubicBezTo>
                  <a:cubicBezTo>
                    <a:pt x="905" y="239"/>
                    <a:pt x="1572" y="1049"/>
                    <a:pt x="1572" y="1977"/>
                  </a:cubicBezTo>
                  <a:lnTo>
                    <a:pt x="1572" y="6145"/>
                  </a:lnTo>
                  <a:cubicBezTo>
                    <a:pt x="1572" y="7074"/>
                    <a:pt x="905" y="7883"/>
                    <a:pt x="0" y="8074"/>
                  </a:cubicBezTo>
                  <a:cubicBezTo>
                    <a:pt x="132" y="8100"/>
                    <a:pt x="262" y="8112"/>
                    <a:pt x="390" y="8112"/>
                  </a:cubicBezTo>
                  <a:cubicBezTo>
                    <a:pt x="1449" y="8112"/>
                    <a:pt x="2358" y="7271"/>
                    <a:pt x="2358" y="6145"/>
                  </a:cubicBezTo>
                  <a:lnTo>
                    <a:pt x="2358" y="1977"/>
                  </a:lnTo>
                  <a:cubicBezTo>
                    <a:pt x="2358" y="882"/>
                    <a:pt x="1477" y="1"/>
                    <a:pt x="405" y="1"/>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1199625" y="4242000"/>
              <a:ext cx="98250" cy="101225"/>
            </a:xfrm>
            <a:custGeom>
              <a:rect b="b" l="l" r="r" t="t"/>
              <a:pathLst>
                <a:path extrusionOk="0" h="4049" w="3930">
                  <a:moveTo>
                    <a:pt x="0" y="0"/>
                  </a:moveTo>
                  <a:lnTo>
                    <a:pt x="0" y="2096"/>
                  </a:lnTo>
                  <a:cubicBezTo>
                    <a:pt x="24" y="3025"/>
                    <a:pt x="667" y="3834"/>
                    <a:pt x="1572" y="4025"/>
                  </a:cubicBezTo>
                  <a:cubicBezTo>
                    <a:pt x="1715" y="4049"/>
                    <a:pt x="1834" y="4049"/>
                    <a:pt x="1977" y="4049"/>
                  </a:cubicBezTo>
                  <a:cubicBezTo>
                    <a:pt x="3049" y="4049"/>
                    <a:pt x="3930" y="3168"/>
                    <a:pt x="3930" y="2096"/>
                  </a:cubicBezTo>
                  <a:lnTo>
                    <a:pt x="3930" y="0"/>
                  </a:ln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1238925" y="4242000"/>
              <a:ext cx="58950" cy="101225"/>
            </a:xfrm>
            <a:custGeom>
              <a:rect b="b" l="l" r="r" t="t"/>
              <a:pathLst>
                <a:path extrusionOk="0" h="4049" w="2358">
                  <a:moveTo>
                    <a:pt x="1572" y="0"/>
                  </a:moveTo>
                  <a:lnTo>
                    <a:pt x="1572" y="2096"/>
                  </a:lnTo>
                  <a:cubicBezTo>
                    <a:pt x="1572" y="3025"/>
                    <a:pt x="905" y="3834"/>
                    <a:pt x="0" y="4025"/>
                  </a:cubicBezTo>
                  <a:cubicBezTo>
                    <a:pt x="119" y="4049"/>
                    <a:pt x="262" y="4049"/>
                    <a:pt x="405" y="4049"/>
                  </a:cubicBezTo>
                  <a:cubicBezTo>
                    <a:pt x="1477" y="4049"/>
                    <a:pt x="2358" y="3168"/>
                    <a:pt x="2358" y="2096"/>
                  </a:cubicBezTo>
                  <a:lnTo>
                    <a:pt x="2358" y="0"/>
                  </a:lnTo>
                  <a:close/>
                </a:path>
              </a:pathLst>
            </a:custGeom>
            <a:solidFill>
              <a:srgbClr val="DA17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1085325" y="4122925"/>
              <a:ext cx="136350" cy="220900"/>
            </a:xfrm>
            <a:custGeom>
              <a:rect b="b" l="l" r="r" t="t"/>
              <a:pathLst>
                <a:path extrusionOk="0" h="8836" w="5454">
                  <a:moveTo>
                    <a:pt x="2715" y="0"/>
                  </a:moveTo>
                  <a:lnTo>
                    <a:pt x="1119" y="405"/>
                  </a:lnTo>
                  <a:lnTo>
                    <a:pt x="119" y="1739"/>
                  </a:lnTo>
                  <a:cubicBezTo>
                    <a:pt x="48" y="1858"/>
                    <a:pt x="0" y="2001"/>
                    <a:pt x="0" y="2168"/>
                  </a:cubicBezTo>
                  <a:lnTo>
                    <a:pt x="0" y="7835"/>
                  </a:lnTo>
                  <a:cubicBezTo>
                    <a:pt x="0" y="7931"/>
                    <a:pt x="0" y="8026"/>
                    <a:pt x="24" y="8121"/>
                  </a:cubicBezTo>
                  <a:cubicBezTo>
                    <a:pt x="167" y="8550"/>
                    <a:pt x="548" y="8836"/>
                    <a:pt x="976" y="8836"/>
                  </a:cubicBezTo>
                  <a:lnTo>
                    <a:pt x="4453" y="8836"/>
                  </a:lnTo>
                  <a:cubicBezTo>
                    <a:pt x="5001" y="8836"/>
                    <a:pt x="5454" y="8383"/>
                    <a:pt x="5454" y="7835"/>
                  </a:cubicBezTo>
                  <a:lnTo>
                    <a:pt x="5454" y="2168"/>
                  </a:lnTo>
                  <a:cubicBezTo>
                    <a:pt x="5454" y="2001"/>
                    <a:pt x="5406" y="1858"/>
                    <a:pt x="5311" y="1739"/>
                  </a:cubicBezTo>
                  <a:lnTo>
                    <a:pt x="4310" y="405"/>
                  </a:lnTo>
                  <a:lnTo>
                    <a:pt x="2715" y="0"/>
                  </a:ln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1085900" y="4133650"/>
              <a:ext cx="135775" cy="210175"/>
            </a:xfrm>
            <a:custGeom>
              <a:rect b="b" l="l" r="r" t="t"/>
              <a:pathLst>
                <a:path extrusionOk="0" h="8407" w="5431">
                  <a:moveTo>
                    <a:pt x="3478" y="0"/>
                  </a:moveTo>
                  <a:lnTo>
                    <a:pt x="4478" y="1334"/>
                  </a:lnTo>
                  <a:cubicBezTo>
                    <a:pt x="4573" y="1453"/>
                    <a:pt x="4621" y="1596"/>
                    <a:pt x="4621" y="1739"/>
                  </a:cubicBezTo>
                  <a:lnTo>
                    <a:pt x="4621" y="6692"/>
                  </a:lnTo>
                  <a:cubicBezTo>
                    <a:pt x="4621" y="7240"/>
                    <a:pt x="4168" y="7692"/>
                    <a:pt x="3621" y="7692"/>
                  </a:cubicBezTo>
                  <a:lnTo>
                    <a:pt x="1" y="7692"/>
                  </a:lnTo>
                  <a:cubicBezTo>
                    <a:pt x="120" y="8121"/>
                    <a:pt x="525" y="8407"/>
                    <a:pt x="953" y="8407"/>
                  </a:cubicBezTo>
                  <a:lnTo>
                    <a:pt x="4430" y="8407"/>
                  </a:lnTo>
                  <a:cubicBezTo>
                    <a:pt x="4978" y="8407"/>
                    <a:pt x="5431" y="7954"/>
                    <a:pt x="5431" y="7406"/>
                  </a:cubicBezTo>
                  <a:lnTo>
                    <a:pt x="5431" y="1739"/>
                  </a:lnTo>
                  <a:cubicBezTo>
                    <a:pt x="5431" y="1596"/>
                    <a:pt x="5383" y="1453"/>
                    <a:pt x="5288" y="1334"/>
                  </a:cubicBezTo>
                  <a:lnTo>
                    <a:pt x="4287" y="0"/>
                  </a:ln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1085325" y="4189000"/>
              <a:ext cx="136350" cy="119100"/>
            </a:xfrm>
            <a:custGeom>
              <a:rect b="b" l="l" r="r" t="t"/>
              <a:pathLst>
                <a:path extrusionOk="0" h="4764" w="5454">
                  <a:moveTo>
                    <a:pt x="0" y="1"/>
                  </a:moveTo>
                  <a:lnTo>
                    <a:pt x="0" y="4764"/>
                  </a:lnTo>
                  <a:lnTo>
                    <a:pt x="5454" y="4764"/>
                  </a:lnTo>
                  <a:lnTo>
                    <a:pt x="5454" y="1"/>
                  </a:ln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1200825" y="4189000"/>
              <a:ext cx="20850" cy="119100"/>
            </a:xfrm>
            <a:custGeom>
              <a:rect b="b" l="l" r="r" t="t"/>
              <a:pathLst>
                <a:path extrusionOk="0" h="4764" w="834">
                  <a:moveTo>
                    <a:pt x="24" y="1"/>
                  </a:moveTo>
                  <a:lnTo>
                    <a:pt x="24" y="4478"/>
                  </a:lnTo>
                  <a:cubicBezTo>
                    <a:pt x="24" y="4573"/>
                    <a:pt x="24" y="4668"/>
                    <a:pt x="0" y="4764"/>
                  </a:cubicBezTo>
                  <a:lnTo>
                    <a:pt x="834" y="4764"/>
                  </a:lnTo>
                  <a:lnTo>
                    <a:pt x="834" y="1"/>
                  </a:lnTo>
                  <a:close/>
                </a:path>
              </a:pathLst>
            </a:custGeom>
            <a:solidFill>
              <a:srgbClr val="DA17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1099000" y="4083625"/>
              <a:ext cx="108975" cy="50050"/>
            </a:xfrm>
            <a:custGeom>
              <a:rect b="b" l="l" r="r" t="t"/>
              <a:pathLst>
                <a:path extrusionOk="0" h="2002" w="4359">
                  <a:moveTo>
                    <a:pt x="453" y="1"/>
                  </a:moveTo>
                  <a:cubicBezTo>
                    <a:pt x="191" y="1"/>
                    <a:pt x="1" y="215"/>
                    <a:pt x="1" y="477"/>
                  </a:cubicBezTo>
                  <a:lnTo>
                    <a:pt x="1" y="1525"/>
                  </a:lnTo>
                  <a:cubicBezTo>
                    <a:pt x="1" y="1787"/>
                    <a:pt x="191" y="2001"/>
                    <a:pt x="453" y="2001"/>
                  </a:cubicBezTo>
                  <a:lnTo>
                    <a:pt x="3906" y="2001"/>
                  </a:lnTo>
                  <a:cubicBezTo>
                    <a:pt x="4144" y="2001"/>
                    <a:pt x="4359" y="1787"/>
                    <a:pt x="4359" y="1525"/>
                  </a:cubicBezTo>
                  <a:lnTo>
                    <a:pt x="4359" y="477"/>
                  </a:lnTo>
                  <a:cubicBezTo>
                    <a:pt x="4359" y="215"/>
                    <a:pt x="4144" y="1"/>
                    <a:pt x="3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1149600" y="4094950"/>
              <a:ext cx="7775" cy="26800"/>
            </a:xfrm>
            <a:custGeom>
              <a:rect b="b" l="l" r="r" t="t"/>
              <a:pathLst>
                <a:path extrusionOk="0" h="1072" w="311">
                  <a:moveTo>
                    <a:pt x="144" y="0"/>
                  </a:moveTo>
                  <a:cubicBezTo>
                    <a:pt x="49" y="24"/>
                    <a:pt x="1" y="72"/>
                    <a:pt x="1" y="167"/>
                  </a:cubicBezTo>
                  <a:lnTo>
                    <a:pt x="1" y="929"/>
                  </a:lnTo>
                  <a:cubicBezTo>
                    <a:pt x="1" y="1000"/>
                    <a:pt x="49" y="1072"/>
                    <a:pt x="144" y="1072"/>
                  </a:cubicBezTo>
                  <a:cubicBezTo>
                    <a:pt x="215" y="1072"/>
                    <a:pt x="311" y="1024"/>
                    <a:pt x="311" y="929"/>
                  </a:cubicBezTo>
                  <a:lnTo>
                    <a:pt x="311" y="167"/>
                  </a:lnTo>
                  <a:cubicBezTo>
                    <a:pt x="311" y="72"/>
                    <a:pt x="215"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1110325" y="4094950"/>
              <a:ext cx="7150" cy="26800"/>
            </a:xfrm>
            <a:custGeom>
              <a:rect b="b" l="l" r="r" t="t"/>
              <a:pathLst>
                <a:path extrusionOk="0" h="1072" w="286">
                  <a:moveTo>
                    <a:pt x="119" y="0"/>
                  </a:moveTo>
                  <a:cubicBezTo>
                    <a:pt x="48" y="24"/>
                    <a:pt x="0" y="72"/>
                    <a:pt x="0" y="167"/>
                  </a:cubicBezTo>
                  <a:lnTo>
                    <a:pt x="0" y="929"/>
                  </a:lnTo>
                  <a:cubicBezTo>
                    <a:pt x="0" y="1000"/>
                    <a:pt x="48" y="1072"/>
                    <a:pt x="119" y="1072"/>
                  </a:cubicBezTo>
                  <a:cubicBezTo>
                    <a:pt x="215" y="1072"/>
                    <a:pt x="286" y="1024"/>
                    <a:pt x="286" y="929"/>
                  </a:cubicBezTo>
                  <a:lnTo>
                    <a:pt x="286" y="167"/>
                  </a:lnTo>
                  <a:cubicBezTo>
                    <a:pt x="286" y="72"/>
                    <a:pt x="215" y="0"/>
                    <a:pt x="1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1129975" y="4094950"/>
              <a:ext cx="7150" cy="26800"/>
            </a:xfrm>
            <a:custGeom>
              <a:rect b="b" l="l" r="r" t="t"/>
              <a:pathLst>
                <a:path extrusionOk="0" h="1072" w="286">
                  <a:moveTo>
                    <a:pt x="119" y="0"/>
                  </a:moveTo>
                  <a:cubicBezTo>
                    <a:pt x="48" y="24"/>
                    <a:pt x="0" y="72"/>
                    <a:pt x="0" y="167"/>
                  </a:cubicBezTo>
                  <a:lnTo>
                    <a:pt x="0" y="929"/>
                  </a:lnTo>
                  <a:cubicBezTo>
                    <a:pt x="0" y="1000"/>
                    <a:pt x="48" y="1072"/>
                    <a:pt x="119" y="1072"/>
                  </a:cubicBezTo>
                  <a:cubicBezTo>
                    <a:pt x="214" y="1072"/>
                    <a:pt x="286" y="1024"/>
                    <a:pt x="286" y="929"/>
                  </a:cubicBezTo>
                  <a:lnTo>
                    <a:pt x="286" y="167"/>
                  </a:lnTo>
                  <a:cubicBezTo>
                    <a:pt x="286" y="72"/>
                    <a:pt x="214" y="0"/>
                    <a:pt x="1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1169250" y="4094950"/>
              <a:ext cx="7775" cy="26800"/>
            </a:xfrm>
            <a:custGeom>
              <a:rect b="b" l="l" r="r" t="t"/>
              <a:pathLst>
                <a:path extrusionOk="0" h="1072" w="311">
                  <a:moveTo>
                    <a:pt x="144" y="0"/>
                  </a:moveTo>
                  <a:cubicBezTo>
                    <a:pt x="72" y="24"/>
                    <a:pt x="1" y="72"/>
                    <a:pt x="1" y="167"/>
                  </a:cubicBezTo>
                  <a:lnTo>
                    <a:pt x="1" y="929"/>
                  </a:lnTo>
                  <a:cubicBezTo>
                    <a:pt x="1" y="1000"/>
                    <a:pt x="72" y="1072"/>
                    <a:pt x="144" y="1072"/>
                  </a:cubicBezTo>
                  <a:cubicBezTo>
                    <a:pt x="239" y="1072"/>
                    <a:pt x="310" y="1024"/>
                    <a:pt x="310" y="929"/>
                  </a:cubicBezTo>
                  <a:lnTo>
                    <a:pt x="310" y="167"/>
                  </a:lnTo>
                  <a:cubicBezTo>
                    <a:pt x="310" y="72"/>
                    <a:pt x="239"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1189500" y="4094950"/>
              <a:ext cx="7175" cy="26925"/>
            </a:xfrm>
            <a:custGeom>
              <a:rect b="b" l="l" r="r" t="t"/>
              <a:pathLst>
                <a:path extrusionOk="0" h="1077" w="287">
                  <a:moveTo>
                    <a:pt x="120" y="0"/>
                  </a:moveTo>
                  <a:cubicBezTo>
                    <a:pt x="48" y="24"/>
                    <a:pt x="1" y="72"/>
                    <a:pt x="1" y="167"/>
                  </a:cubicBezTo>
                  <a:lnTo>
                    <a:pt x="1" y="929"/>
                  </a:lnTo>
                  <a:cubicBezTo>
                    <a:pt x="1" y="1000"/>
                    <a:pt x="48" y="1072"/>
                    <a:pt x="120" y="1072"/>
                  </a:cubicBezTo>
                  <a:cubicBezTo>
                    <a:pt x="132" y="1075"/>
                    <a:pt x="144" y="1076"/>
                    <a:pt x="156" y="1076"/>
                  </a:cubicBezTo>
                  <a:cubicBezTo>
                    <a:pt x="232" y="1076"/>
                    <a:pt x="286" y="1012"/>
                    <a:pt x="286" y="929"/>
                  </a:cubicBezTo>
                  <a:lnTo>
                    <a:pt x="286" y="167"/>
                  </a:lnTo>
                  <a:cubicBezTo>
                    <a:pt x="286" y="72"/>
                    <a:pt x="215" y="0"/>
                    <a:pt x="1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1127000" y="4224725"/>
              <a:ext cx="53000" cy="53025"/>
            </a:xfrm>
            <a:custGeom>
              <a:rect b="b" l="l" r="r" t="t"/>
              <a:pathLst>
                <a:path extrusionOk="0" h="2121" w="2120">
                  <a:moveTo>
                    <a:pt x="762" y="1"/>
                  </a:moveTo>
                  <a:cubicBezTo>
                    <a:pt x="738" y="1"/>
                    <a:pt x="714" y="24"/>
                    <a:pt x="714" y="48"/>
                  </a:cubicBezTo>
                  <a:lnTo>
                    <a:pt x="714" y="715"/>
                  </a:lnTo>
                  <a:lnTo>
                    <a:pt x="48" y="715"/>
                  </a:lnTo>
                  <a:cubicBezTo>
                    <a:pt x="24" y="715"/>
                    <a:pt x="0" y="739"/>
                    <a:pt x="0" y="763"/>
                  </a:cubicBezTo>
                  <a:lnTo>
                    <a:pt x="0" y="1358"/>
                  </a:lnTo>
                  <a:cubicBezTo>
                    <a:pt x="0" y="1382"/>
                    <a:pt x="24" y="1406"/>
                    <a:pt x="48" y="1406"/>
                  </a:cubicBezTo>
                  <a:lnTo>
                    <a:pt x="714" y="1406"/>
                  </a:lnTo>
                  <a:lnTo>
                    <a:pt x="714" y="2073"/>
                  </a:lnTo>
                  <a:cubicBezTo>
                    <a:pt x="714" y="2096"/>
                    <a:pt x="738" y="2120"/>
                    <a:pt x="762" y="2120"/>
                  </a:cubicBezTo>
                  <a:lnTo>
                    <a:pt x="1357" y="2120"/>
                  </a:lnTo>
                  <a:cubicBezTo>
                    <a:pt x="1381" y="2120"/>
                    <a:pt x="1405" y="2096"/>
                    <a:pt x="1405" y="2073"/>
                  </a:cubicBezTo>
                  <a:lnTo>
                    <a:pt x="1405" y="1406"/>
                  </a:lnTo>
                  <a:lnTo>
                    <a:pt x="2072" y="1406"/>
                  </a:lnTo>
                  <a:cubicBezTo>
                    <a:pt x="2096" y="1406"/>
                    <a:pt x="2120" y="1382"/>
                    <a:pt x="2120" y="1358"/>
                  </a:cubicBezTo>
                  <a:lnTo>
                    <a:pt x="2120" y="763"/>
                  </a:lnTo>
                  <a:cubicBezTo>
                    <a:pt x="2120" y="739"/>
                    <a:pt x="2096" y="715"/>
                    <a:pt x="2072" y="715"/>
                  </a:cubicBezTo>
                  <a:lnTo>
                    <a:pt x="1405" y="715"/>
                  </a:lnTo>
                  <a:lnTo>
                    <a:pt x="1405" y="48"/>
                  </a:lnTo>
                  <a:cubicBezTo>
                    <a:pt x="1405" y="24"/>
                    <a:pt x="1381" y="1"/>
                    <a:pt x="1357"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35"/>
          <p:cNvGrpSpPr/>
          <p:nvPr/>
        </p:nvGrpSpPr>
        <p:grpSpPr>
          <a:xfrm>
            <a:off x="96722" y="3576340"/>
            <a:ext cx="1418116" cy="1161928"/>
            <a:chOff x="560275" y="2246741"/>
            <a:chExt cx="2387400" cy="2457547"/>
          </a:xfrm>
        </p:grpSpPr>
        <p:grpSp>
          <p:nvGrpSpPr>
            <p:cNvPr id="809" name="Google Shape;809;p35"/>
            <p:cNvGrpSpPr/>
            <p:nvPr/>
          </p:nvGrpSpPr>
          <p:grpSpPr>
            <a:xfrm>
              <a:off x="560275" y="2560363"/>
              <a:ext cx="2173950" cy="2143925"/>
              <a:chOff x="389325" y="2656038"/>
              <a:chExt cx="2173950" cy="2143925"/>
            </a:xfrm>
          </p:grpSpPr>
          <p:sp>
            <p:nvSpPr>
              <p:cNvPr id="810" name="Google Shape;810;p35"/>
              <p:cNvSpPr/>
              <p:nvPr/>
            </p:nvSpPr>
            <p:spPr>
              <a:xfrm flipH="1">
                <a:off x="389325" y="2779988"/>
                <a:ext cx="585100" cy="998700"/>
              </a:xfrm>
              <a:custGeom>
                <a:rect b="b" l="l" r="r" t="t"/>
                <a:pathLst>
                  <a:path extrusionOk="0" h="39948" w="23404">
                    <a:moveTo>
                      <a:pt x="1904" y="0"/>
                    </a:moveTo>
                    <a:cubicBezTo>
                      <a:pt x="11236" y="13874"/>
                      <a:pt x="11052" y="26796"/>
                      <a:pt x="0" y="38628"/>
                    </a:cubicBezTo>
                    <a:lnTo>
                      <a:pt x="1242" y="39948"/>
                    </a:lnTo>
                    <a:cubicBezTo>
                      <a:pt x="1242" y="39948"/>
                      <a:pt x="23403" y="23722"/>
                      <a:pt x="1904" y="0"/>
                    </a:cubicBezTo>
                    <a:close/>
                  </a:path>
                </a:pathLst>
              </a:custGeom>
              <a:solidFill>
                <a:srgbClr val="DE6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flipH="1">
                <a:off x="973200" y="3700113"/>
                <a:ext cx="564125" cy="1063475"/>
              </a:xfrm>
              <a:custGeom>
                <a:rect b="b" l="l" r="r" t="t"/>
                <a:pathLst>
                  <a:path extrusionOk="0" h="42539" w="22565">
                    <a:moveTo>
                      <a:pt x="5587" y="0"/>
                    </a:moveTo>
                    <a:cubicBezTo>
                      <a:pt x="4095" y="0"/>
                      <a:pt x="2871" y="871"/>
                      <a:pt x="1888" y="2514"/>
                    </a:cubicBezTo>
                    <a:cubicBezTo>
                      <a:pt x="446" y="4917"/>
                      <a:pt x="1" y="7788"/>
                      <a:pt x="601" y="10507"/>
                    </a:cubicBezTo>
                    <a:cubicBezTo>
                      <a:pt x="1417" y="14217"/>
                      <a:pt x="4249" y="19149"/>
                      <a:pt x="13349" y="20391"/>
                    </a:cubicBezTo>
                    <a:cubicBezTo>
                      <a:pt x="14707" y="20578"/>
                      <a:pt x="15817" y="21542"/>
                      <a:pt x="16188" y="22826"/>
                    </a:cubicBezTo>
                    <a:lnTo>
                      <a:pt x="19642" y="40693"/>
                    </a:lnTo>
                    <a:cubicBezTo>
                      <a:pt x="19642" y="40693"/>
                      <a:pt x="17644" y="40016"/>
                      <a:pt x="15697" y="40016"/>
                    </a:cubicBezTo>
                    <a:cubicBezTo>
                      <a:pt x="14590" y="40016"/>
                      <a:pt x="13499" y="40235"/>
                      <a:pt x="12800" y="40922"/>
                    </a:cubicBezTo>
                    <a:cubicBezTo>
                      <a:pt x="12194" y="41519"/>
                      <a:pt x="12649" y="42538"/>
                      <a:pt x="13513" y="42538"/>
                    </a:cubicBezTo>
                    <a:lnTo>
                      <a:pt x="21016" y="42538"/>
                    </a:lnTo>
                    <a:cubicBezTo>
                      <a:pt x="21878" y="42538"/>
                      <a:pt x="22565" y="41832"/>
                      <a:pt x="22513" y="40993"/>
                    </a:cubicBezTo>
                    <a:lnTo>
                      <a:pt x="21068" y="16920"/>
                    </a:lnTo>
                    <a:cubicBezTo>
                      <a:pt x="15507" y="16426"/>
                      <a:pt x="13933" y="12562"/>
                      <a:pt x="13675" y="5536"/>
                    </a:cubicBezTo>
                    <a:cubicBezTo>
                      <a:pt x="13588" y="3081"/>
                      <a:pt x="9533" y="1126"/>
                      <a:pt x="7162" y="291"/>
                    </a:cubicBezTo>
                    <a:cubicBezTo>
                      <a:pt x="6607" y="96"/>
                      <a:pt x="6082" y="0"/>
                      <a:pt x="5587" y="0"/>
                    </a:cubicBezTo>
                    <a:close/>
                  </a:path>
                </a:pathLst>
              </a:custGeom>
              <a:solidFill>
                <a:srgbClr val="DE6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flipH="1">
                <a:off x="1005300" y="3700113"/>
                <a:ext cx="531950" cy="510900"/>
              </a:xfrm>
              <a:custGeom>
                <a:rect b="b" l="l" r="r" t="t"/>
                <a:pathLst>
                  <a:path extrusionOk="0" h="20436" w="21278">
                    <a:moveTo>
                      <a:pt x="5588" y="0"/>
                    </a:moveTo>
                    <a:cubicBezTo>
                      <a:pt x="4095" y="0"/>
                      <a:pt x="2871" y="871"/>
                      <a:pt x="1885" y="2514"/>
                    </a:cubicBezTo>
                    <a:cubicBezTo>
                      <a:pt x="446" y="4917"/>
                      <a:pt x="1" y="7788"/>
                      <a:pt x="601" y="10507"/>
                    </a:cubicBezTo>
                    <a:cubicBezTo>
                      <a:pt x="1136" y="12939"/>
                      <a:pt x="2536" y="15900"/>
                      <a:pt x="6004" y="17997"/>
                    </a:cubicBezTo>
                    <a:cubicBezTo>
                      <a:pt x="7694" y="17158"/>
                      <a:pt x="9320" y="16171"/>
                      <a:pt x="10704" y="14871"/>
                    </a:cubicBezTo>
                    <a:cubicBezTo>
                      <a:pt x="10732" y="14844"/>
                      <a:pt x="10767" y="14830"/>
                      <a:pt x="10803" y="14830"/>
                    </a:cubicBezTo>
                    <a:cubicBezTo>
                      <a:pt x="10851" y="14830"/>
                      <a:pt x="10899" y="14854"/>
                      <a:pt x="10927" y="14900"/>
                    </a:cubicBezTo>
                    <a:cubicBezTo>
                      <a:pt x="11633" y="15929"/>
                      <a:pt x="12572" y="16781"/>
                      <a:pt x="13594" y="17487"/>
                    </a:cubicBezTo>
                    <a:cubicBezTo>
                      <a:pt x="15607" y="18878"/>
                      <a:pt x="17962" y="19778"/>
                      <a:pt x="20349" y="20265"/>
                    </a:cubicBezTo>
                    <a:cubicBezTo>
                      <a:pt x="20655" y="20329"/>
                      <a:pt x="20965" y="20384"/>
                      <a:pt x="21278" y="20436"/>
                    </a:cubicBezTo>
                    <a:lnTo>
                      <a:pt x="21065" y="16923"/>
                    </a:lnTo>
                    <a:cubicBezTo>
                      <a:pt x="15504" y="16426"/>
                      <a:pt x="14385" y="11781"/>
                      <a:pt x="14130" y="4755"/>
                    </a:cubicBezTo>
                    <a:cubicBezTo>
                      <a:pt x="14043" y="2301"/>
                      <a:pt x="9533" y="1126"/>
                      <a:pt x="7162" y="291"/>
                    </a:cubicBezTo>
                    <a:cubicBezTo>
                      <a:pt x="6607" y="96"/>
                      <a:pt x="6083" y="0"/>
                      <a:pt x="5588" y="0"/>
                    </a:cubicBezTo>
                    <a:close/>
                  </a:path>
                </a:pathLst>
              </a:custGeom>
              <a:solidFill>
                <a:srgbClr val="DE6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flipH="1">
                <a:off x="936375" y="2833238"/>
                <a:ext cx="1294150" cy="1383775"/>
              </a:xfrm>
              <a:custGeom>
                <a:rect b="b" l="l" r="r" t="t"/>
                <a:pathLst>
                  <a:path extrusionOk="0" h="55351" w="51766">
                    <a:moveTo>
                      <a:pt x="9542" y="0"/>
                    </a:moveTo>
                    <a:cubicBezTo>
                      <a:pt x="7292" y="0"/>
                      <a:pt x="5026" y="450"/>
                      <a:pt x="2745" y="1322"/>
                    </a:cubicBezTo>
                    <a:cubicBezTo>
                      <a:pt x="1913" y="1641"/>
                      <a:pt x="1207" y="2215"/>
                      <a:pt x="719" y="2964"/>
                    </a:cubicBezTo>
                    <a:cubicBezTo>
                      <a:pt x="255" y="3670"/>
                      <a:pt x="7" y="4499"/>
                      <a:pt x="7" y="5347"/>
                    </a:cubicBezTo>
                    <a:cubicBezTo>
                      <a:pt x="0" y="12276"/>
                      <a:pt x="145" y="18857"/>
                      <a:pt x="465" y="24789"/>
                    </a:cubicBezTo>
                    <a:cubicBezTo>
                      <a:pt x="478" y="25069"/>
                      <a:pt x="497" y="25350"/>
                      <a:pt x="510" y="25628"/>
                    </a:cubicBezTo>
                    <a:cubicBezTo>
                      <a:pt x="707" y="29008"/>
                      <a:pt x="955" y="32163"/>
                      <a:pt x="1271" y="35047"/>
                    </a:cubicBezTo>
                    <a:cubicBezTo>
                      <a:pt x="1739" y="39327"/>
                      <a:pt x="2352" y="43005"/>
                      <a:pt x="3129" y="45888"/>
                    </a:cubicBezTo>
                    <a:cubicBezTo>
                      <a:pt x="3197" y="46150"/>
                      <a:pt x="3265" y="46398"/>
                      <a:pt x="3336" y="46643"/>
                    </a:cubicBezTo>
                    <a:cubicBezTo>
                      <a:pt x="4042" y="49050"/>
                      <a:pt x="5455" y="51169"/>
                      <a:pt x="7348" y="52691"/>
                    </a:cubicBezTo>
                    <a:cubicBezTo>
                      <a:pt x="7348" y="52695"/>
                      <a:pt x="7352" y="52698"/>
                      <a:pt x="7355" y="52698"/>
                    </a:cubicBezTo>
                    <a:cubicBezTo>
                      <a:pt x="8510" y="53627"/>
                      <a:pt x="9835" y="54320"/>
                      <a:pt x="11258" y="54737"/>
                    </a:cubicBezTo>
                    <a:cubicBezTo>
                      <a:pt x="12663" y="55147"/>
                      <a:pt x="14175" y="55350"/>
                      <a:pt x="15788" y="55350"/>
                    </a:cubicBezTo>
                    <a:cubicBezTo>
                      <a:pt x="16800" y="55350"/>
                      <a:pt x="17852" y="55270"/>
                      <a:pt x="18942" y="55111"/>
                    </a:cubicBezTo>
                    <a:cubicBezTo>
                      <a:pt x="19668" y="55008"/>
                      <a:pt x="20413" y="54872"/>
                      <a:pt x="21171" y="54695"/>
                    </a:cubicBezTo>
                    <a:lnTo>
                      <a:pt x="21174" y="54695"/>
                    </a:lnTo>
                    <a:cubicBezTo>
                      <a:pt x="23993" y="54056"/>
                      <a:pt x="27045" y="52946"/>
                      <a:pt x="30313" y="51401"/>
                    </a:cubicBezTo>
                    <a:cubicBezTo>
                      <a:pt x="36254" y="48588"/>
                      <a:pt x="42906" y="44334"/>
                      <a:pt x="50196" y="38808"/>
                    </a:cubicBezTo>
                    <a:cubicBezTo>
                      <a:pt x="50628" y="38482"/>
                      <a:pt x="51057" y="38153"/>
                      <a:pt x="51486" y="37818"/>
                    </a:cubicBezTo>
                    <a:cubicBezTo>
                      <a:pt x="51766" y="33934"/>
                      <a:pt x="49157" y="33050"/>
                      <a:pt x="44605" y="33050"/>
                    </a:cubicBezTo>
                    <a:cubicBezTo>
                      <a:pt x="44378" y="33050"/>
                      <a:pt x="44146" y="33052"/>
                      <a:pt x="43909" y="33056"/>
                    </a:cubicBezTo>
                    <a:cubicBezTo>
                      <a:pt x="42543" y="33083"/>
                      <a:pt x="38063" y="33821"/>
                      <a:pt x="33594" y="33821"/>
                    </a:cubicBezTo>
                    <a:cubicBezTo>
                      <a:pt x="29791" y="33821"/>
                      <a:pt x="25997" y="33286"/>
                      <a:pt x="24138" y="31321"/>
                    </a:cubicBezTo>
                    <a:cubicBezTo>
                      <a:pt x="22064" y="29131"/>
                      <a:pt x="20806" y="25831"/>
                      <a:pt x="20687" y="21099"/>
                    </a:cubicBezTo>
                    <a:lnTo>
                      <a:pt x="20158" y="9702"/>
                    </a:lnTo>
                    <a:cubicBezTo>
                      <a:pt x="19922" y="4615"/>
                      <a:pt x="15958" y="460"/>
                      <a:pt x="10884" y="54"/>
                    </a:cubicBezTo>
                    <a:cubicBezTo>
                      <a:pt x="10437" y="18"/>
                      <a:pt x="9990" y="0"/>
                      <a:pt x="9542" y="0"/>
                    </a:cubicBezTo>
                    <a:close/>
                  </a:path>
                </a:pathLst>
              </a:custGeom>
              <a:solidFill>
                <a:srgbClr val="DE6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flipH="1">
                <a:off x="972400" y="2865288"/>
                <a:ext cx="1258050" cy="1351725"/>
              </a:xfrm>
              <a:custGeom>
                <a:rect b="b" l="l" r="r" t="t"/>
                <a:pathLst>
                  <a:path extrusionOk="0" h="54069" w="50322">
                    <a:moveTo>
                      <a:pt x="8225" y="1"/>
                    </a:moveTo>
                    <a:cubicBezTo>
                      <a:pt x="5979" y="1"/>
                      <a:pt x="3714" y="453"/>
                      <a:pt x="1436" y="1323"/>
                    </a:cubicBezTo>
                    <a:cubicBezTo>
                      <a:pt x="1184" y="1420"/>
                      <a:pt x="942" y="1540"/>
                      <a:pt x="716" y="1678"/>
                    </a:cubicBezTo>
                    <a:cubicBezTo>
                      <a:pt x="249" y="2388"/>
                      <a:pt x="0" y="3217"/>
                      <a:pt x="0" y="4065"/>
                    </a:cubicBezTo>
                    <a:cubicBezTo>
                      <a:pt x="0" y="6614"/>
                      <a:pt x="20" y="9107"/>
                      <a:pt x="58" y="11543"/>
                    </a:cubicBezTo>
                    <a:cubicBezTo>
                      <a:pt x="58" y="11649"/>
                      <a:pt x="62" y="11752"/>
                      <a:pt x="65" y="11855"/>
                    </a:cubicBezTo>
                    <a:cubicBezTo>
                      <a:pt x="81" y="13004"/>
                      <a:pt x="107" y="14136"/>
                      <a:pt x="136" y="15255"/>
                    </a:cubicBezTo>
                    <a:cubicBezTo>
                      <a:pt x="213" y="18117"/>
                      <a:pt x="320" y="20875"/>
                      <a:pt x="462" y="23507"/>
                    </a:cubicBezTo>
                    <a:cubicBezTo>
                      <a:pt x="465" y="23578"/>
                      <a:pt x="468" y="23652"/>
                      <a:pt x="475" y="23723"/>
                    </a:cubicBezTo>
                    <a:cubicBezTo>
                      <a:pt x="481" y="23933"/>
                      <a:pt x="497" y="24142"/>
                      <a:pt x="507" y="24346"/>
                    </a:cubicBezTo>
                    <a:cubicBezTo>
                      <a:pt x="704" y="27726"/>
                      <a:pt x="949" y="30881"/>
                      <a:pt x="1268" y="33765"/>
                    </a:cubicBezTo>
                    <a:cubicBezTo>
                      <a:pt x="1736" y="38045"/>
                      <a:pt x="2345" y="41723"/>
                      <a:pt x="3123" y="44606"/>
                    </a:cubicBezTo>
                    <a:cubicBezTo>
                      <a:pt x="3194" y="44868"/>
                      <a:pt x="3262" y="45116"/>
                      <a:pt x="3333" y="45361"/>
                    </a:cubicBezTo>
                    <a:cubicBezTo>
                      <a:pt x="4039" y="47768"/>
                      <a:pt x="5452" y="49887"/>
                      <a:pt x="7345" y="51409"/>
                    </a:cubicBezTo>
                    <a:cubicBezTo>
                      <a:pt x="7345" y="51413"/>
                      <a:pt x="7349" y="51416"/>
                      <a:pt x="7352" y="51416"/>
                    </a:cubicBezTo>
                    <a:cubicBezTo>
                      <a:pt x="8507" y="52345"/>
                      <a:pt x="9832" y="53038"/>
                      <a:pt x="11255" y="53455"/>
                    </a:cubicBezTo>
                    <a:cubicBezTo>
                      <a:pt x="12660" y="53865"/>
                      <a:pt x="14172" y="54068"/>
                      <a:pt x="15785" y="54068"/>
                    </a:cubicBezTo>
                    <a:cubicBezTo>
                      <a:pt x="16797" y="54068"/>
                      <a:pt x="17849" y="53988"/>
                      <a:pt x="18939" y="53829"/>
                    </a:cubicBezTo>
                    <a:cubicBezTo>
                      <a:pt x="19665" y="53726"/>
                      <a:pt x="20410" y="53590"/>
                      <a:pt x="21168" y="53413"/>
                    </a:cubicBezTo>
                    <a:lnTo>
                      <a:pt x="21171" y="53413"/>
                    </a:lnTo>
                    <a:cubicBezTo>
                      <a:pt x="23990" y="52774"/>
                      <a:pt x="27042" y="51664"/>
                      <a:pt x="30310" y="50119"/>
                    </a:cubicBezTo>
                    <a:cubicBezTo>
                      <a:pt x="36251" y="47306"/>
                      <a:pt x="42903" y="43052"/>
                      <a:pt x="50193" y="37526"/>
                    </a:cubicBezTo>
                    <a:cubicBezTo>
                      <a:pt x="50322" y="33888"/>
                      <a:pt x="47731" y="33052"/>
                      <a:pt x="43290" y="33052"/>
                    </a:cubicBezTo>
                    <a:cubicBezTo>
                      <a:pt x="43065" y="33052"/>
                      <a:pt x="42835" y="33054"/>
                      <a:pt x="42600" y="33058"/>
                    </a:cubicBezTo>
                    <a:cubicBezTo>
                      <a:pt x="41233" y="33083"/>
                      <a:pt x="36750" y="33822"/>
                      <a:pt x="32280" y="33822"/>
                    </a:cubicBezTo>
                    <a:cubicBezTo>
                      <a:pt x="28479" y="33822"/>
                      <a:pt x="24687" y="33287"/>
                      <a:pt x="22829" y="31323"/>
                    </a:cubicBezTo>
                    <a:cubicBezTo>
                      <a:pt x="20755" y="29129"/>
                      <a:pt x="19497" y="25833"/>
                      <a:pt x="19374" y="21097"/>
                    </a:cubicBezTo>
                    <a:lnTo>
                      <a:pt x="18848" y="9701"/>
                    </a:lnTo>
                    <a:cubicBezTo>
                      <a:pt x="18613" y="4617"/>
                      <a:pt x="14649" y="459"/>
                      <a:pt x="9574" y="56"/>
                    </a:cubicBezTo>
                    <a:cubicBezTo>
                      <a:pt x="9125" y="19"/>
                      <a:pt x="8676" y="1"/>
                      <a:pt x="8225" y="1"/>
                    </a:cubicBezTo>
                    <a:close/>
                  </a:path>
                </a:pathLst>
              </a:custGeom>
              <a:solidFill>
                <a:srgbClr val="DE6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flipH="1">
                <a:off x="1253675" y="3782763"/>
                <a:ext cx="654125" cy="434275"/>
              </a:xfrm>
              <a:custGeom>
                <a:rect b="b" l="l" r="r" t="t"/>
                <a:pathLst>
                  <a:path extrusionOk="0" h="17371" w="26165">
                    <a:moveTo>
                      <a:pt x="6565" y="0"/>
                    </a:moveTo>
                    <a:cubicBezTo>
                      <a:pt x="5944" y="0"/>
                      <a:pt x="5324" y="73"/>
                      <a:pt x="4717" y="217"/>
                    </a:cubicBezTo>
                    <a:cubicBezTo>
                      <a:pt x="3139" y="604"/>
                      <a:pt x="1697" y="1588"/>
                      <a:pt x="1088" y="3143"/>
                    </a:cubicBezTo>
                    <a:cubicBezTo>
                      <a:pt x="488" y="4669"/>
                      <a:pt x="772" y="6394"/>
                      <a:pt x="991" y="7972"/>
                    </a:cubicBezTo>
                    <a:cubicBezTo>
                      <a:pt x="1230" y="9691"/>
                      <a:pt x="1533" y="11430"/>
                      <a:pt x="1462" y="13172"/>
                    </a:cubicBezTo>
                    <a:cubicBezTo>
                      <a:pt x="1401" y="14617"/>
                      <a:pt x="1033" y="16088"/>
                      <a:pt x="1" y="17133"/>
                    </a:cubicBezTo>
                    <a:cubicBezTo>
                      <a:pt x="926" y="17291"/>
                      <a:pt x="1893" y="17370"/>
                      <a:pt x="2898" y="17370"/>
                    </a:cubicBezTo>
                    <a:cubicBezTo>
                      <a:pt x="3904" y="17370"/>
                      <a:pt x="4949" y="17291"/>
                      <a:pt x="6033" y="17133"/>
                    </a:cubicBezTo>
                    <a:cubicBezTo>
                      <a:pt x="6759" y="17027"/>
                      <a:pt x="7500" y="16888"/>
                      <a:pt x="8262" y="16714"/>
                    </a:cubicBezTo>
                    <a:lnTo>
                      <a:pt x="8265" y="16714"/>
                    </a:lnTo>
                    <a:cubicBezTo>
                      <a:pt x="11084" y="16075"/>
                      <a:pt x="14133" y="14965"/>
                      <a:pt x="17404" y="13420"/>
                    </a:cubicBezTo>
                    <a:cubicBezTo>
                      <a:pt x="20171" y="12107"/>
                      <a:pt x="23091" y="10491"/>
                      <a:pt x="26165" y="8565"/>
                    </a:cubicBezTo>
                    <a:lnTo>
                      <a:pt x="26165" y="8565"/>
                    </a:lnTo>
                    <a:cubicBezTo>
                      <a:pt x="25052" y="8811"/>
                      <a:pt x="23926" y="8985"/>
                      <a:pt x="22794" y="9085"/>
                    </a:cubicBezTo>
                    <a:cubicBezTo>
                      <a:pt x="22144" y="9143"/>
                      <a:pt x="21493" y="9172"/>
                      <a:pt x="20842" y="9172"/>
                    </a:cubicBezTo>
                    <a:cubicBezTo>
                      <a:pt x="20559" y="9172"/>
                      <a:pt x="20276" y="9166"/>
                      <a:pt x="19994" y="9156"/>
                    </a:cubicBezTo>
                    <a:cubicBezTo>
                      <a:pt x="19068" y="9120"/>
                      <a:pt x="18139" y="9033"/>
                      <a:pt x="17258" y="8736"/>
                    </a:cubicBezTo>
                    <a:cubicBezTo>
                      <a:pt x="15510" y="8149"/>
                      <a:pt x="14181" y="6875"/>
                      <a:pt x="13084" y="5440"/>
                    </a:cubicBezTo>
                    <a:cubicBezTo>
                      <a:pt x="12507" y="4682"/>
                      <a:pt x="11997" y="3885"/>
                      <a:pt x="11478" y="3088"/>
                    </a:cubicBezTo>
                    <a:cubicBezTo>
                      <a:pt x="10997" y="2353"/>
                      <a:pt x="10491" y="1617"/>
                      <a:pt x="9820" y="1043"/>
                    </a:cubicBezTo>
                    <a:cubicBezTo>
                      <a:pt x="9110" y="437"/>
                      <a:pt x="8252" y="120"/>
                      <a:pt x="7326" y="37"/>
                    </a:cubicBezTo>
                    <a:cubicBezTo>
                      <a:pt x="7073" y="12"/>
                      <a:pt x="6819" y="0"/>
                      <a:pt x="6565" y="0"/>
                    </a:cubicBezTo>
                    <a:close/>
                  </a:path>
                </a:pathLst>
              </a:custGeom>
              <a:solidFill>
                <a:srgbClr val="DE6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flipH="1">
                <a:off x="1705350" y="2671988"/>
                <a:ext cx="298825" cy="335325"/>
              </a:xfrm>
              <a:custGeom>
                <a:rect b="b" l="l" r="r" t="t"/>
                <a:pathLst>
                  <a:path extrusionOk="0" h="13413" w="11953">
                    <a:moveTo>
                      <a:pt x="5069" y="1"/>
                    </a:moveTo>
                    <a:cubicBezTo>
                      <a:pt x="4188" y="1"/>
                      <a:pt x="3336" y="416"/>
                      <a:pt x="2794" y="1156"/>
                    </a:cubicBezTo>
                    <a:cubicBezTo>
                      <a:pt x="1549" y="2878"/>
                      <a:pt x="1" y="5939"/>
                      <a:pt x="536" y="10101"/>
                    </a:cubicBezTo>
                    <a:cubicBezTo>
                      <a:pt x="549" y="10210"/>
                      <a:pt x="562" y="10320"/>
                      <a:pt x="581" y="10430"/>
                    </a:cubicBezTo>
                    <a:cubicBezTo>
                      <a:pt x="652" y="10888"/>
                      <a:pt x="746" y="11355"/>
                      <a:pt x="869" y="11839"/>
                    </a:cubicBezTo>
                    <a:cubicBezTo>
                      <a:pt x="1117" y="12817"/>
                      <a:pt x="1998" y="13412"/>
                      <a:pt x="2912" y="13412"/>
                    </a:cubicBezTo>
                    <a:cubicBezTo>
                      <a:pt x="3328" y="13412"/>
                      <a:pt x="3750" y="13289"/>
                      <a:pt x="4123" y="13023"/>
                    </a:cubicBezTo>
                    <a:cubicBezTo>
                      <a:pt x="5220" y="12246"/>
                      <a:pt x="6501" y="10968"/>
                      <a:pt x="7575" y="8904"/>
                    </a:cubicBezTo>
                    <a:lnTo>
                      <a:pt x="9020" y="10439"/>
                    </a:lnTo>
                    <a:cubicBezTo>
                      <a:pt x="9020" y="10439"/>
                      <a:pt x="11552" y="7714"/>
                      <a:pt x="11849" y="4443"/>
                    </a:cubicBezTo>
                    <a:cubicBezTo>
                      <a:pt x="11952" y="3236"/>
                      <a:pt x="11281" y="2098"/>
                      <a:pt x="10175" y="1607"/>
                    </a:cubicBezTo>
                    <a:cubicBezTo>
                      <a:pt x="10101" y="1578"/>
                      <a:pt x="10026" y="1546"/>
                      <a:pt x="9949" y="1520"/>
                    </a:cubicBezTo>
                    <a:lnTo>
                      <a:pt x="9365" y="1317"/>
                    </a:lnTo>
                    <a:lnTo>
                      <a:pt x="5998" y="159"/>
                    </a:lnTo>
                    <a:cubicBezTo>
                      <a:pt x="5693" y="52"/>
                      <a:pt x="5379" y="1"/>
                      <a:pt x="5069" y="1"/>
                    </a:cubicBez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flipH="1">
                <a:off x="1749800" y="2671988"/>
                <a:ext cx="254375" cy="307250"/>
              </a:xfrm>
              <a:custGeom>
                <a:rect b="b" l="l" r="r" t="t"/>
                <a:pathLst>
                  <a:path extrusionOk="0" h="12290" w="10175">
                    <a:moveTo>
                      <a:pt x="5069" y="1"/>
                    </a:moveTo>
                    <a:cubicBezTo>
                      <a:pt x="4188" y="1"/>
                      <a:pt x="3336" y="416"/>
                      <a:pt x="2794" y="1156"/>
                    </a:cubicBezTo>
                    <a:cubicBezTo>
                      <a:pt x="1549" y="2878"/>
                      <a:pt x="1" y="5939"/>
                      <a:pt x="536" y="10104"/>
                    </a:cubicBezTo>
                    <a:cubicBezTo>
                      <a:pt x="559" y="10226"/>
                      <a:pt x="588" y="10349"/>
                      <a:pt x="620" y="10475"/>
                    </a:cubicBezTo>
                    <a:cubicBezTo>
                      <a:pt x="636" y="10555"/>
                      <a:pt x="656" y="10633"/>
                      <a:pt x="678" y="10717"/>
                    </a:cubicBezTo>
                    <a:cubicBezTo>
                      <a:pt x="924" y="11695"/>
                      <a:pt x="1805" y="12290"/>
                      <a:pt x="2719" y="12290"/>
                    </a:cubicBezTo>
                    <a:cubicBezTo>
                      <a:pt x="3134" y="12290"/>
                      <a:pt x="3557" y="12167"/>
                      <a:pt x="3930" y="11901"/>
                    </a:cubicBezTo>
                    <a:cubicBezTo>
                      <a:pt x="4968" y="11165"/>
                      <a:pt x="6172" y="9981"/>
                      <a:pt x="7207" y="8114"/>
                    </a:cubicBezTo>
                    <a:cubicBezTo>
                      <a:pt x="7268" y="7936"/>
                      <a:pt x="9794" y="2785"/>
                      <a:pt x="10175" y="1607"/>
                    </a:cubicBezTo>
                    <a:cubicBezTo>
                      <a:pt x="10101" y="1575"/>
                      <a:pt x="10030" y="1543"/>
                      <a:pt x="9949" y="1520"/>
                    </a:cubicBezTo>
                    <a:lnTo>
                      <a:pt x="9365" y="1320"/>
                    </a:lnTo>
                    <a:lnTo>
                      <a:pt x="5998" y="159"/>
                    </a:lnTo>
                    <a:cubicBezTo>
                      <a:pt x="5693" y="52"/>
                      <a:pt x="5379" y="1"/>
                      <a:pt x="5069" y="1"/>
                    </a:cubicBez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flipH="1">
                <a:off x="1770025" y="2671988"/>
                <a:ext cx="234225" cy="280025"/>
              </a:xfrm>
              <a:custGeom>
                <a:rect b="b" l="l" r="r" t="t"/>
                <a:pathLst>
                  <a:path extrusionOk="0" h="11201" w="9369">
                    <a:moveTo>
                      <a:pt x="5067" y="0"/>
                    </a:moveTo>
                    <a:cubicBezTo>
                      <a:pt x="4187" y="0"/>
                      <a:pt x="3336" y="414"/>
                      <a:pt x="2797" y="1156"/>
                    </a:cubicBezTo>
                    <a:cubicBezTo>
                      <a:pt x="1549" y="2878"/>
                      <a:pt x="1" y="5939"/>
                      <a:pt x="539" y="10101"/>
                    </a:cubicBezTo>
                    <a:cubicBezTo>
                      <a:pt x="549" y="10210"/>
                      <a:pt x="562" y="10320"/>
                      <a:pt x="581" y="10430"/>
                    </a:cubicBezTo>
                    <a:cubicBezTo>
                      <a:pt x="594" y="10446"/>
                      <a:pt x="607" y="10459"/>
                      <a:pt x="620" y="10472"/>
                    </a:cubicBezTo>
                    <a:cubicBezTo>
                      <a:pt x="1023" y="10936"/>
                      <a:pt x="1617" y="11201"/>
                      <a:pt x="2227" y="11201"/>
                    </a:cubicBezTo>
                    <a:cubicBezTo>
                      <a:pt x="2641" y="11201"/>
                      <a:pt x="3063" y="11079"/>
                      <a:pt x="3436" y="10813"/>
                    </a:cubicBezTo>
                    <a:cubicBezTo>
                      <a:pt x="4471" y="10072"/>
                      <a:pt x="5671" y="8894"/>
                      <a:pt x="6707" y="7023"/>
                    </a:cubicBezTo>
                    <a:cubicBezTo>
                      <a:pt x="6765" y="6875"/>
                      <a:pt x="8578" y="3172"/>
                      <a:pt x="9368" y="1317"/>
                    </a:cubicBezTo>
                    <a:lnTo>
                      <a:pt x="5997" y="159"/>
                    </a:lnTo>
                    <a:cubicBezTo>
                      <a:pt x="5692" y="52"/>
                      <a:pt x="5377" y="0"/>
                      <a:pt x="5067" y="0"/>
                    </a:cubicBez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flipH="1">
                <a:off x="1766900" y="2852613"/>
                <a:ext cx="44850" cy="80375"/>
              </a:xfrm>
              <a:custGeom>
                <a:rect b="b" l="l" r="r" t="t"/>
                <a:pathLst>
                  <a:path extrusionOk="0" h="3215" w="1794">
                    <a:moveTo>
                      <a:pt x="1157" y="1"/>
                    </a:moveTo>
                    <a:lnTo>
                      <a:pt x="1157" y="1"/>
                    </a:lnTo>
                    <a:cubicBezTo>
                      <a:pt x="1156" y="1"/>
                      <a:pt x="1161" y="2"/>
                      <a:pt x="1136" y="8"/>
                    </a:cubicBezTo>
                    <a:cubicBezTo>
                      <a:pt x="1084" y="21"/>
                      <a:pt x="1039" y="47"/>
                      <a:pt x="997" y="79"/>
                    </a:cubicBezTo>
                    <a:cubicBezTo>
                      <a:pt x="765" y="253"/>
                      <a:pt x="600" y="537"/>
                      <a:pt x="462" y="785"/>
                    </a:cubicBezTo>
                    <a:cubicBezTo>
                      <a:pt x="281" y="1114"/>
                      <a:pt x="126" y="1456"/>
                      <a:pt x="0" y="1808"/>
                    </a:cubicBezTo>
                    <a:lnTo>
                      <a:pt x="1323" y="3214"/>
                    </a:lnTo>
                    <a:cubicBezTo>
                      <a:pt x="1323" y="3214"/>
                      <a:pt x="1513" y="3008"/>
                      <a:pt x="1794" y="2643"/>
                    </a:cubicBezTo>
                    <a:cubicBezTo>
                      <a:pt x="1788" y="2572"/>
                      <a:pt x="1778" y="2505"/>
                      <a:pt x="1771" y="2434"/>
                    </a:cubicBezTo>
                    <a:cubicBezTo>
                      <a:pt x="1736" y="2037"/>
                      <a:pt x="1704" y="1637"/>
                      <a:pt x="1646" y="1243"/>
                    </a:cubicBezTo>
                    <a:cubicBezTo>
                      <a:pt x="1597" y="905"/>
                      <a:pt x="1549" y="534"/>
                      <a:pt x="1394" y="224"/>
                    </a:cubicBezTo>
                    <a:cubicBezTo>
                      <a:pt x="1342" y="118"/>
                      <a:pt x="1297" y="53"/>
                      <a:pt x="1213" y="8"/>
                    </a:cubicBezTo>
                    <a:cubicBezTo>
                      <a:pt x="1217" y="8"/>
                      <a:pt x="1194" y="1"/>
                      <a:pt x="1178" y="1"/>
                    </a:cubicBezTo>
                    <a:cubicBezTo>
                      <a:pt x="1161" y="1"/>
                      <a:pt x="1158" y="1"/>
                      <a:pt x="1157"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flipH="1">
                <a:off x="2107450" y="2656038"/>
                <a:ext cx="314125" cy="289400"/>
              </a:xfrm>
              <a:custGeom>
                <a:rect b="b" l="l" r="r" t="t"/>
                <a:pathLst>
                  <a:path extrusionOk="0" h="11576" w="12565">
                    <a:moveTo>
                      <a:pt x="7009" y="1"/>
                    </a:moveTo>
                    <a:cubicBezTo>
                      <a:pt x="6390" y="1"/>
                      <a:pt x="5762" y="160"/>
                      <a:pt x="5191" y="494"/>
                    </a:cubicBezTo>
                    <a:cubicBezTo>
                      <a:pt x="3781" y="1313"/>
                      <a:pt x="2081" y="2439"/>
                      <a:pt x="1000" y="3639"/>
                    </a:cubicBezTo>
                    <a:cubicBezTo>
                      <a:pt x="294" y="4419"/>
                      <a:pt x="0" y="5477"/>
                      <a:pt x="152" y="6506"/>
                    </a:cubicBezTo>
                    <a:cubicBezTo>
                      <a:pt x="152" y="6510"/>
                      <a:pt x="155" y="6513"/>
                      <a:pt x="155" y="6516"/>
                    </a:cubicBezTo>
                    <a:cubicBezTo>
                      <a:pt x="181" y="6690"/>
                      <a:pt x="223" y="6864"/>
                      <a:pt x="278" y="7035"/>
                    </a:cubicBezTo>
                    <a:cubicBezTo>
                      <a:pt x="475" y="7677"/>
                      <a:pt x="704" y="8310"/>
                      <a:pt x="971" y="8926"/>
                    </a:cubicBezTo>
                    <a:cubicBezTo>
                      <a:pt x="1245" y="9561"/>
                      <a:pt x="1571" y="10193"/>
                      <a:pt x="1952" y="10722"/>
                    </a:cubicBezTo>
                    <a:cubicBezTo>
                      <a:pt x="2354" y="11282"/>
                      <a:pt x="2986" y="11576"/>
                      <a:pt x="3622" y="11576"/>
                    </a:cubicBezTo>
                    <a:cubicBezTo>
                      <a:pt x="4114" y="11576"/>
                      <a:pt x="4609" y="11400"/>
                      <a:pt x="5000" y="11035"/>
                    </a:cubicBezTo>
                    <a:cubicBezTo>
                      <a:pt x="6142" y="9968"/>
                      <a:pt x="7713" y="8010"/>
                      <a:pt x="8313" y="4958"/>
                    </a:cubicBezTo>
                    <a:cubicBezTo>
                      <a:pt x="8313" y="4958"/>
                      <a:pt x="9494" y="5603"/>
                      <a:pt x="10387" y="8413"/>
                    </a:cubicBezTo>
                    <a:lnTo>
                      <a:pt x="11210" y="8145"/>
                    </a:lnTo>
                    <a:lnTo>
                      <a:pt x="12410" y="7758"/>
                    </a:lnTo>
                    <a:lnTo>
                      <a:pt x="12565" y="7706"/>
                    </a:lnTo>
                    <a:cubicBezTo>
                      <a:pt x="12565" y="7706"/>
                      <a:pt x="11565" y="4248"/>
                      <a:pt x="10042" y="1703"/>
                    </a:cubicBezTo>
                    <a:cubicBezTo>
                      <a:pt x="9382" y="603"/>
                      <a:pt x="8212" y="1"/>
                      <a:pt x="7009" y="1"/>
                    </a:cubicBez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flipH="1">
                <a:off x="2107450" y="2656038"/>
                <a:ext cx="314200" cy="263950"/>
              </a:xfrm>
              <a:custGeom>
                <a:rect b="b" l="l" r="r" t="t"/>
                <a:pathLst>
                  <a:path extrusionOk="0" h="10558" w="12568">
                    <a:moveTo>
                      <a:pt x="7010" y="1"/>
                    </a:moveTo>
                    <a:cubicBezTo>
                      <a:pt x="6391" y="1"/>
                      <a:pt x="5764" y="160"/>
                      <a:pt x="5194" y="494"/>
                    </a:cubicBezTo>
                    <a:cubicBezTo>
                      <a:pt x="3784" y="1313"/>
                      <a:pt x="2084" y="2439"/>
                      <a:pt x="1003" y="3639"/>
                    </a:cubicBezTo>
                    <a:cubicBezTo>
                      <a:pt x="294" y="4416"/>
                      <a:pt x="0" y="5477"/>
                      <a:pt x="155" y="6506"/>
                    </a:cubicBezTo>
                    <a:cubicBezTo>
                      <a:pt x="155" y="6510"/>
                      <a:pt x="155" y="6513"/>
                      <a:pt x="158" y="6513"/>
                    </a:cubicBezTo>
                    <a:cubicBezTo>
                      <a:pt x="184" y="6690"/>
                      <a:pt x="226" y="6864"/>
                      <a:pt x="278" y="7035"/>
                    </a:cubicBezTo>
                    <a:cubicBezTo>
                      <a:pt x="474" y="7677"/>
                      <a:pt x="707" y="8306"/>
                      <a:pt x="974" y="8926"/>
                    </a:cubicBezTo>
                    <a:cubicBezTo>
                      <a:pt x="1116" y="9193"/>
                      <a:pt x="1281" y="9452"/>
                      <a:pt x="1458" y="9703"/>
                    </a:cubicBezTo>
                    <a:cubicBezTo>
                      <a:pt x="1860" y="10264"/>
                      <a:pt x="2490" y="10558"/>
                      <a:pt x="3124" y="10558"/>
                    </a:cubicBezTo>
                    <a:cubicBezTo>
                      <a:pt x="3617" y="10558"/>
                      <a:pt x="4111" y="10381"/>
                      <a:pt x="4503" y="10016"/>
                    </a:cubicBezTo>
                    <a:cubicBezTo>
                      <a:pt x="5648" y="8948"/>
                      <a:pt x="7361" y="6239"/>
                      <a:pt x="7961" y="3187"/>
                    </a:cubicBezTo>
                    <a:cubicBezTo>
                      <a:pt x="7961" y="3187"/>
                      <a:pt x="10081" y="5652"/>
                      <a:pt x="11213" y="8145"/>
                    </a:cubicBezTo>
                    <a:lnTo>
                      <a:pt x="12413" y="7758"/>
                    </a:lnTo>
                    <a:lnTo>
                      <a:pt x="12568" y="7706"/>
                    </a:lnTo>
                    <a:cubicBezTo>
                      <a:pt x="12568" y="7706"/>
                      <a:pt x="11568" y="4248"/>
                      <a:pt x="10042" y="1703"/>
                    </a:cubicBezTo>
                    <a:cubicBezTo>
                      <a:pt x="9382" y="603"/>
                      <a:pt x="8212" y="1"/>
                      <a:pt x="7010" y="1"/>
                    </a:cubicBez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flipH="1">
                <a:off x="2107450" y="2656038"/>
                <a:ext cx="314125" cy="233725"/>
              </a:xfrm>
              <a:custGeom>
                <a:rect b="b" l="l" r="r" t="t"/>
                <a:pathLst>
                  <a:path extrusionOk="0" h="9349" w="12565">
                    <a:moveTo>
                      <a:pt x="7009" y="1"/>
                    </a:moveTo>
                    <a:cubicBezTo>
                      <a:pt x="6390" y="1"/>
                      <a:pt x="5762" y="160"/>
                      <a:pt x="5191" y="494"/>
                    </a:cubicBezTo>
                    <a:cubicBezTo>
                      <a:pt x="3784" y="1313"/>
                      <a:pt x="2084" y="2439"/>
                      <a:pt x="1000" y="3639"/>
                    </a:cubicBezTo>
                    <a:cubicBezTo>
                      <a:pt x="294" y="4419"/>
                      <a:pt x="0" y="5477"/>
                      <a:pt x="155" y="6506"/>
                    </a:cubicBezTo>
                    <a:cubicBezTo>
                      <a:pt x="155" y="6510"/>
                      <a:pt x="155" y="6513"/>
                      <a:pt x="158" y="6516"/>
                    </a:cubicBezTo>
                    <a:cubicBezTo>
                      <a:pt x="445" y="7210"/>
                      <a:pt x="800" y="7916"/>
                      <a:pt x="1216" y="8493"/>
                    </a:cubicBezTo>
                    <a:cubicBezTo>
                      <a:pt x="1618" y="9055"/>
                      <a:pt x="2252" y="9349"/>
                      <a:pt x="2888" y="9349"/>
                    </a:cubicBezTo>
                    <a:cubicBezTo>
                      <a:pt x="3381" y="9349"/>
                      <a:pt x="3875" y="9173"/>
                      <a:pt x="4265" y="8810"/>
                    </a:cubicBezTo>
                    <a:cubicBezTo>
                      <a:pt x="5407" y="7742"/>
                      <a:pt x="7120" y="5029"/>
                      <a:pt x="7720" y="1977"/>
                    </a:cubicBezTo>
                    <a:cubicBezTo>
                      <a:pt x="7720" y="1977"/>
                      <a:pt x="11078" y="5090"/>
                      <a:pt x="12410" y="7758"/>
                    </a:cubicBezTo>
                    <a:lnTo>
                      <a:pt x="12565" y="7706"/>
                    </a:lnTo>
                    <a:cubicBezTo>
                      <a:pt x="12565" y="7706"/>
                      <a:pt x="11565" y="4248"/>
                      <a:pt x="10042" y="1703"/>
                    </a:cubicBezTo>
                    <a:cubicBezTo>
                      <a:pt x="9382" y="603"/>
                      <a:pt x="8212" y="1"/>
                      <a:pt x="7009" y="1"/>
                    </a:cubicBez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flipH="1">
                <a:off x="1922000" y="3142488"/>
                <a:ext cx="615950" cy="326925"/>
              </a:xfrm>
              <a:custGeom>
                <a:rect b="b" l="l" r="r" t="t"/>
                <a:pathLst>
                  <a:path extrusionOk="0" h="13077" w="24638">
                    <a:moveTo>
                      <a:pt x="16877" y="0"/>
                    </a:moveTo>
                    <a:cubicBezTo>
                      <a:pt x="16608" y="0"/>
                      <a:pt x="16331" y="18"/>
                      <a:pt x="16045" y="55"/>
                    </a:cubicBezTo>
                    <a:cubicBezTo>
                      <a:pt x="15981" y="61"/>
                      <a:pt x="15916" y="71"/>
                      <a:pt x="15852" y="80"/>
                    </a:cubicBezTo>
                    <a:cubicBezTo>
                      <a:pt x="15623" y="80"/>
                      <a:pt x="8129" y="1645"/>
                      <a:pt x="3626" y="2590"/>
                    </a:cubicBezTo>
                    <a:cubicBezTo>
                      <a:pt x="1407" y="3055"/>
                      <a:pt x="1" y="5284"/>
                      <a:pt x="594" y="7467"/>
                    </a:cubicBezTo>
                    <a:cubicBezTo>
                      <a:pt x="1318" y="10128"/>
                      <a:pt x="3349" y="13077"/>
                      <a:pt x="8789" y="13077"/>
                    </a:cubicBezTo>
                    <a:cubicBezTo>
                      <a:pt x="11295" y="13077"/>
                      <a:pt x="14525" y="12451"/>
                      <a:pt x="18684" y="10883"/>
                    </a:cubicBezTo>
                    <a:cubicBezTo>
                      <a:pt x="24637" y="8637"/>
                      <a:pt x="22822" y="0"/>
                      <a:pt x="16877" y="0"/>
                    </a:cubicBezTo>
                    <a:close/>
                  </a:path>
                </a:pathLst>
              </a:custGeom>
              <a:solidFill>
                <a:srgbClr val="DE6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flipH="1">
                <a:off x="1950750" y="3142488"/>
                <a:ext cx="584625" cy="326925"/>
              </a:xfrm>
              <a:custGeom>
                <a:rect b="b" l="l" r="r" t="t"/>
                <a:pathLst>
                  <a:path extrusionOk="0" h="13077" w="23385">
                    <a:moveTo>
                      <a:pt x="16775" y="0"/>
                    </a:moveTo>
                    <a:cubicBezTo>
                      <a:pt x="16506" y="0"/>
                      <a:pt x="16228" y="18"/>
                      <a:pt x="15942" y="55"/>
                    </a:cubicBezTo>
                    <a:lnTo>
                      <a:pt x="15749" y="80"/>
                    </a:lnTo>
                    <a:cubicBezTo>
                      <a:pt x="15649" y="80"/>
                      <a:pt x="14217" y="367"/>
                      <a:pt x="12262" y="767"/>
                    </a:cubicBezTo>
                    <a:cubicBezTo>
                      <a:pt x="9649" y="1306"/>
                      <a:pt x="6097" y="2048"/>
                      <a:pt x="3520" y="2587"/>
                    </a:cubicBezTo>
                    <a:cubicBezTo>
                      <a:pt x="3143" y="2667"/>
                      <a:pt x="2781" y="2800"/>
                      <a:pt x="2439" y="2984"/>
                    </a:cubicBezTo>
                    <a:cubicBezTo>
                      <a:pt x="872" y="3829"/>
                      <a:pt x="1" y="5664"/>
                      <a:pt x="494" y="7467"/>
                    </a:cubicBezTo>
                    <a:cubicBezTo>
                      <a:pt x="1217" y="10126"/>
                      <a:pt x="3245" y="13077"/>
                      <a:pt x="8684" y="13077"/>
                    </a:cubicBezTo>
                    <a:cubicBezTo>
                      <a:pt x="9850" y="13077"/>
                      <a:pt x="11172" y="12941"/>
                      <a:pt x="12672" y="12638"/>
                    </a:cubicBezTo>
                    <a:cubicBezTo>
                      <a:pt x="14394" y="12290"/>
                      <a:pt x="16355" y="11722"/>
                      <a:pt x="18581" y="10883"/>
                    </a:cubicBezTo>
                    <a:cubicBezTo>
                      <a:pt x="23384" y="9071"/>
                      <a:pt x="23133" y="3100"/>
                      <a:pt x="19733" y="861"/>
                    </a:cubicBezTo>
                    <a:cubicBezTo>
                      <a:pt x="18920" y="323"/>
                      <a:pt x="17925" y="0"/>
                      <a:pt x="16775" y="0"/>
                    </a:cubicBezTo>
                    <a:close/>
                  </a:path>
                </a:pathLst>
              </a:custGeom>
              <a:solidFill>
                <a:srgbClr val="DE6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flipH="1">
                <a:off x="2038250" y="2959163"/>
                <a:ext cx="449375" cy="323200"/>
              </a:xfrm>
              <a:custGeom>
                <a:rect b="b" l="l" r="r" t="t"/>
                <a:pathLst>
                  <a:path extrusionOk="0" h="12928" w="17975">
                    <a:moveTo>
                      <a:pt x="15735" y="0"/>
                    </a:moveTo>
                    <a:cubicBezTo>
                      <a:pt x="15703" y="0"/>
                      <a:pt x="15671" y="2"/>
                      <a:pt x="15639" y="4"/>
                    </a:cubicBezTo>
                    <a:cubicBezTo>
                      <a:pt x="14945" y="55"/>
                      <a:pt x="14455" y="636"/>
                      <a:pt x="14232" y="1255"/>
                    </a:cubicBezTo>
                    <a:cubicBezTo>
                      <a:pt x="13942" y="2088"/>
                      <a:pt x="14155" y="2984"/>
                      <a:pt x="14307" y="3823"/>
                    </a:cubicBezTo>
                    <a:cubicBezTo>
                      <a:pt x="14449" y="4610"/>
                      <a:pt x="14549" y="5504"/>
                      <a:pt x="14145" y="6236"/>
                    </a:cubicBezTo>
                    <a:cubicBezTo>
                      <a:pt x="13758" y="6946"/>
                      <a:pt x="12978" y="7223"/>
                      <a:pt x="12232" y="7394"/>
                    </a:cubicBezTo>
                    <a:cubicBezTo>
                      <a:pt x="11607" y="7539"/>
                      <a:pt x="10974" y="7662"/>
                      <a:pt x="10345" y="7788"/>
                    </a:cubicBezTo>
                    <a:cubicBezTo>
                      <a:pt x="10345" y="7894"/>
                      <a:pt x="10349" y="7997"/>
                      <a:pt x="10349" y="8100"/>
                    </a:cubicBezTo>
                    <a:cubicBezTo>
                      <a:pt x="7736" y="8636"/>
                      <a:pt x="4184" y="9378"/>
                      <a:pt x="1610" y="9920"/>
                    </a:cubicBezTo>
                    <a:cubicBezTo>
                      <a:pt x="1233" y="9997"/>
                      <a:pt x="868" y="10133"/>
                      <a:pt x="529" y="10313"/>
                    </a:cubicBezTo>
                    <a:cubicBezTo>
                      <a:pt x="165" y="10755"/>
                      <a:pt x="0" y="11358"/>
                      <a:pt x="271" y="11904"/>
                    </a:cubicBezTo>
                    <a:cubicBezTo>
                      <a:pt x="629" y="12623"/>
                      <a:pt x="1458" y="12894"/>
                      <a:pt x="2207" y="12923"/>
                    </a:cubicBezTo>
                    <a:cubicBezTo>
                      <a:pt x="2279" y="12926"/>
                      <a:pt x="2352" y="12927"/>
                      <a:pt x="2425" y="12927"/>
                    </a:cubicBezTo>
                    <a:cubicBezTo>
                      <a:pt x="2821" y="12927"/>
                      <a:pt x="3221" y="12886"/>
                      <a:pt x="3613" y="12846"/>
                    </a:cubicBezTo>
                    <a:cubicBezTo>
                      <a:pt x="4087" y="12797"/>
                      <a:pt x="4558" y="12739"/>
                      <a:pt x="5029" y="12665"/>
                    </a:cubicBezTo>
                    <a:cubicBezTo>
                      <a:pt x="6845" y="12384"/>
                      <a:pt x="8636" y="11946"/>
                      <a:pt x="10420" y="11500"/>
                    </a:cubicBezTo>
                    <a:cubicBezTo>
                      <a:pt x="10520" y="11475"/>
                      <a:pt x="10623" y="11452"/>
                      <a:pt x="10720" y="11426"/>
                    </a:cubicBezTo>
                    <a:lnTo>
                      <a:pt x="16513" y="9997"/>
                    </a:lnTo>
                    <a:cubicBezTo>
                      <a:pt x="16890" y="9904"/>
                      <a:pt x="17345" y="9849"/>
                      <a:pt x="17645" y="9575"/>
                    </a:cubicBezTo>
                    <a:cubicBezTo>
                      <a:pt x="17900" y="9339"/>
                      <a:pt x="17974" y="8971"/>
                      <a:pt x="17932" y="8636"/>
                    </a:cubicBezTo>
                    <a:cubicBezTo>
                      <a:pt x="17913" y="8484"/>
                      <a:pt x="17878" y="8333"/>
                      <a:pt x="17823" y="8191"/>
                    </a:cubicBezTo>
                    <a:cubicBezTo>
                      <a:pt x="17736" y="7975"/>
                      <a:pt x="17629" y="7765"/>
                      <a:pt x="17510" y="7565"/>
                    </a:cubicBezTo>
                    <a:cubicBezTo>
                      <a:pt x="17284" y="7175"/>
                      <a:pt x="17084" y="6788"/>
                      <a:pt x="17016" y="6333"/>
                    </a:cubicBezTo>
                    <a:cubicBezTo>
                      <a:pt x="16878" y="5407"/>
                      <a:pt x="17178" y="4491"/>
                      <a:pt x="17374" y="3591"/>
                    </a:cubicBezTo>
                    <a:cubicBezTo>
                      <a:pt x="17549" y="2772"/>
                      <a:pt x="17674" y="1846"/>
                      <a:pt x="17271" y="1072"/>
                    </a:cubicBezTo>
                    <a:cubicBezTo>
                      <a:pt x="16976" y="502"/>
                      <a:pt x="16398" y="0"/>
                      <a:pt x="15735" y="0"/>
                    </a:cubicBezTo>
                    <a:close/>
                  </a:path>
                </a:pathLst>
              </a:custGeom>
              <a:solidFill>
                <a:srgbClr val="F6E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flipH="1">
                <a:off x="1858975" y="3219163"/>
                <a:ext cx="850" cy="125"/>
              </a:xfrm>
              <a:custGeom>
                <a:rect b="b" l="l" r="r" t="t"/>
                <a:pathLst>
                  <a:path extrusionOk="0" h="5" w="34">
                    <a:moveTo>
                      <a:pt x="1" y="0"/>
                    </a:moveTo>
                    <a:lnTo>
                      <a:pt x="1" y="0"/>
                    </a:lnTo>
                    <a:cubicBezTo>
                      <a:pt x="4" y="2"/>
                      <a:pt x="7" y="3"/>
                      <a:pt x="10" y="3"/>
                    </a:cubicBezTo>
                    <a:lnTo>
                      <a:pt x="10" y="3"/>
                    </a:lnTo>
                    <a:cubicBezTo>
                      <a:pt x="7" y="2"/>
                      <a:pt x="4" y="1"/>
                      <a:pt x="1" y="0"/>
                    </a:cubicBezTo>
                    <a:close/>
                    <a:moveTo>
                      <a:pt x="10" y="3"/>
                    </a:moveTo>
                    <a:cubicBezTo>
                      <a:pt x="15" y="4"/>
                      <a:pt x="20" y="5"/>
                      <a:pt x="24" y="5"/>
                    </a:cubicBezTo>
                    <a:cubicBezTo>
                      <a:pt x="27" y="5"/>
                      <a:pt x="30" y="5"/>
                      <a:pt x="33" y="4"/>
                    </a:cubicBezTo>
                    <a:lnTo>
                      <a:pt x="24" y="4"/>
                    </a:lnTo>
                    <a:cubicBezTo>
                      <a:pt x="18" y="4"/>
                      <a:pt x="14" y="4"/>
                      <a:pt x="10" y="3"/>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flipH="1">
                <a:off x="1369550" y="3717588"/>
                <a:ext cx="576550" cy="1082375"/>
              </a:xfrm>
              <a:custGeom>
                <a:rect b="b" l="l" r="r" t="t"/>
                <a:pathLst>
                  <a:path extrusionOk="0" h="43295" w="23062">
                    <a:moveTo>
                      <a:pt x="9081" y="1"/>
                    </a:moveTo>
                    <a:cubicBezTo>
                      <a:pt x="8916" y="1"/>
                      <a:pt x="8749" y="8"/>
                      <a:pt x="8581" y="21"/>
                    </a:cubicBezTo>
                    <a:cubicBezTo>
                      <a:pt x="7149" y="137"/>
                      <a:pt x="5874" y="715"/>
                      <a:pt x="4752" y="1737"/>
                    </a:cubicBezTo>
                    <a:cubicBezTo>
                      <a:pt x="2265" y="3995"/>
                      <a:pt x="1984" y="7814"/>
                      <a:pt x="3981" y="10514"/>
                    </a:cubicBezTo>
                    <a:cubicBezTo>
                      <a:pt x="6591" y="14043"/>
                      <a:pt x="10361" y="19485"/>
                      <a:pt x="11203" y="22540"/>
                    </a:cubicBezTo>
                    <a:cubicBezTo>
                      <a:pt x="12823" y="28843"/>
                      <a:pt x="9697" y="34591"/>
                      <a:pt x="5768" y="40246"/>
                    </a:cubicBezTo>
                    <a:cubicBezTo>
                      <a:pt x="5768" y="40246"/>
                      <a:pt x="5198" y="40156"/>
                      <a:pt x="4417" y="40156"/>
                    </a:cubicBezTo>
                    <a:cubicBezTo>
                      <a:pt x="2712" y="40156"/>
                      <a:pt x="0" y="40583"/>
                      <a:pt x="0" y="43294"/>
                    </a:cubicBezTo>
                    <a:lnTo>
                      <a:pt x="6507" y="43294"/>
                    </a:lnTo>
                    <a:cubicBezTo>
                      <a:pt x="7671" y="43294"/>
                      <a:pt x="8742" y="42662"/>
                      <a:pt x="9303" y="41646"/>
                    </a:cubicBezTo>
                    <a:cubicBezTo>
                      <a:pt x="11836" y="37065"/>
                      <a:pt x="19097" y="24327"/>
                      <a:pt x="23061" y="21304"/>
                    </a:cubicBezTo>
                    <a:cubicBezTo>
                      <a:pt x="23061" y="21304"/>
                      <a:pt x="16419" y="15240"/>
                      <a:pt x="15519" y="6024"/>
                    </a:cubicBezTo>
                    <a:cubicBezTo>
                      <a:pt x="15191" y="2663"/>
                      <a:pt x="12401" y="1"/>
                      <a:pt x="9081" y="1"/>
                    </a:cubicBezTo>
                    <a:close/>
                  </a:path>
                </a:pathLst>
              </a:custGeom>
              <a:solidFill>
                <a:srgbClr val="DE6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flipH="1">
                <a:off x="1369550" y="3717513"/>
                <a:ext cx="526950" cy="656250"/>
              </a:xfrm>
              <a:custGeom>
                <a:rect b="b" l="l" r="r" t="t"/>
                <a:pathLst>
                  <a:path extrusionOk="0" h="26250" w="21078">
                    <a:moveTo>
                      <a:pt x="7102" y="0"/>
                    </a:moveTo>
                    <a:cubicBezTo>
                      <a:pt x="6935" y="0"/>
                      <a:pt x="6766" y="7"/>
                      <a:pt x="6597" y="21"/>
                    </a:cubicBezTo>
                    <a:cubicBezTo>
                      <a:pt x="5165" y="137"/>
                      <a:pt x="3890" y="718"/>
                      <a:pt x="2768" y="1737"/>
                    </a:cubicBezTo>
                    <a:cubicBezTo>
                      <a:pt x="284" y="3995"/>
                      <a:pt x="0" y="7814"/>
                      <a:pt x="1997" y="10514"/>
                    </a:cubicBezTo>
                    <a:cubicBezTo>
                      <a:pt x="4607" y="14046"/>
                      <a:pt x="8377" y="19488"/>
                      <a:pt x="9219" y="22543"/>
                    </a:cubicBezTo>
                    <a:cubicBezTo>
                      <a:pt x="9374" y="23149"/>
                      <a:pt x="9490" y="23765"/>
                      <a:pt x="9561" y="24388"/>
                    </a:cubicBezTo>
                    <a:cubicBezTo>
                      <a:pt x="9919" y="23704"/>
                      <a:pt x="10090" y="22907"/>
                      <a:pt x="10152" y="22143"/>
                    </a:cubicBezTo>
                    <a:cubicBezTo>
                      <a:pt x="10158" y="22052"/>
                      <a:pt x="10232" y="22005"/>
                      <a:pt x="10303" y="22005"/>
                    </a:cubicBezTo>
                    <a:cubicBezTo>
                      <a:pt x="10372" y="22005"/>
                      <a:pt x="10439" y="22050"/>
                      <a:pt x="10436" y="22143"/>
                    </a:cubicBezTo>
                    <a:cubicBezTo>
                      <a:pt x="10400" y="23401"/>
                      <a:pt x="10636" y="24656"/>
                      <a:pt x="10410" y="25901"/>
                    </a:cubicBezTo>
                    <a:cubicBezTo>
                      <a:pt x="11816" y="24933"/>
                      <a:pt x="13016" y="23720"/>
                      <a:pt x="14219" y="22514"/>
                    </a:cubicBezTo>
                    <a:cubicBezTo>
                      <a:pt x="14245" y="22488"/>
                      <a:pt x="14282" y="22476"/>
                      <a:pt x="14318" y="22476"/>
                    </a:cubicBezTo>
                    <a:cubicBezTo>
                      <a:pt x="14396" y="22476"/>
                      <a:pt x="14474" y="22529"/>
                      <a:pt x="14461" y="22614"/>
                    </a:cubicBezTo>
                    <a:cubicBezTo>
                      <a:pt x="14323" y="23788"/>
                      <a:pt x="13948" y="25075"/>
                      <a:pt x="14264" y="26249"/>
                    </a:cubicBezTo>
                    <a:cubicBezTo>
                      <a:pt x="14684" y="25523"/>
                      <a:pt x="15061" y="24772"/>
                      <a:pt x="15593" y="24124"/>
                    </a:cubicBezTo>
                    <a:cubicBezTo>
                      <a:pt x="16113" y="23488"/>
                      <a:pt x="16768" y="23062"/>
                      <a:pt x="17522" y="22753"/>
                    </a:cubicBezTo>
                    <a:cubicBezTo>
                      <a:pt x="18181" y="22482"/>
                      <a:pt x="18868" y="22301"/>
                      <a:pt x="19542" y="22078"/>
                    </a:cubicBezTo>
                    <a:cubicBezTo>
                      <a:pt x="19939" y="21953"/>
                      <a:pt x="20326" y="21798"/>
                      <a:pt x="20700" y="21611"/>
                    </a:cubicBezTo>
                    <a:cubicBezTo>
                      <a:pt x="20829" y="21501"/>
                      <a:pt x="20955" y="21398"/>
                      <a:pt x="21077" y="21304"/>
                    </a:cubicBezTo>
                    <a:cubicBezTo>
                      <a:pt x="21077" y="21304"/>
                      <a:pt x="14435" y="15240"/>
                      <a:pt x="13532" y="6024"/>
                    </a:cubicBezTo>
                    <a:cubicBezTo>
                      <a:pt x="13204" y="2664"/>
                      <a:pt x="10419" y="0"/>
                      <a:pt x="7102" y="0"/>
                    </a:cubicBez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flipH="1">
                <a:off x="1756975" y="4150588"/>
                <a:ext cx="544450" cy="580575"/>
              </a:xfrm>
              <a:custGeom>
                <a:rect b="b" l="l" r="r" t="t"/>
                <a:pathLst>
                  <a:path extrusionOk="0" h="23223" w="21778">
                    <a:moveTo>
                      <a:pt x="10188" y="1"/>
                    </a:moveTo>
                    <a:lnTo>
                      <a:pt x="10188" y="1"/>
                    </a:lnTo>
                    <a:cubicBezTo>
                      <a:pt x="10652" y="917"/>
                      <a:pt x="11004" y="1759"/>
                      <a:pt x="11201" y="2468"/>
                    </a:cubicBezTo>
                    <a:cubicBezTo>
                      <a:pt x="12823" y="8775"/>
                      <a:pt x="9697" y="14523"/>
                      <a:pt x="5765" y="20174"/>
                    </a:cubicBezTo>
                    <a:cubicBezTo>
                      <a:pt x="5765" y="20174"/>
                      <a:pt x="5196" y="20085"/>
                      <a:pt x="4415" y="20085"/>
                    </a:cubicBezTo>
                    <a:cubicBezTo>
                      <a:pt x="2711" y="20085"/>
                      <a:pt x="1" y="20511"/>
                      <a:pt x="1" y="23223"/>
                    </a:cubicBezTo>
                    <a:lnTo>
                      <a:pt x="6507" y="23223"/>
                    </a:lnTo>
                    <a:cubicBezTo>
                      <a:pt x="6510" y="23223"/>
                      <a:pt x="6513" y="23223"/>
                      <a:pt x="6516" y="23223"/>
                    </a:cubicBezTo>
                    <a:cubicBezTo>
                      <a:pt x="7674" y="23223"/>
                      <a:pt x="8744" y="22591"/>
                      <a:pt x="9304" y="21574"/>
                    </a:cubicBezTo>
                    <a:cubicBezTo>
                      <a:pt x="11581" y="17458"/>
                      <a:pt x="17688" y="6726"/>
                      <a:pt x="21778" y="2417"/>
                    </a:cubicBezTo>
                    <a:lnTo>
                      <a:pt x="21778" y="2417"/>
                    </a:lnTo>
                    <a:cubicBezTo>
                      <a:pt x="20687" y="2575"/>
                      <a:pt x="19635" y="2655"/>
                      <a:pt x="18622" y="2655"/>
                    </a:cubicBezTo>
                    <a:cubicBezTo>
                      <a:pt x="17009" y="2655"/>
                      <a:pt x="15497" y="2453"/>
                      <a:pt x="14091" y="2043"/>
                    </a:cubicBezTo>
                    <a:cubicBezTo>
                      <a:pt x="12668" y="1623"/>
                      <a:pt x="11342" y="930"/>
                      <a:pt x="10188" y="1"/>
                    </a:cubicBez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flipH="1">
                <a:off x="648450" y="3671338"/>
                <a:ext cx="564025" cy="1092250"/>
              </a:xfrm>
              <a:custGeom>
                <a:rect b="b" l="l" r="r" t="t"/>
                <a:pathLst>
                  <a:path extrusionOk="0" h="43690" w="22561">
                    <a:moveTo>
                      <a:pt x="5583" y="1"/>
                    </a:moveTo>
                    <a:cubicBezTo>
                      <a:pt x="4092" y="1"/>
                      <a:pt x="2870" y="896"/>
                      <a:pt x="1884" y="2584"/>
                    </a:cubicBezTo>
                    <a:cubicBezTo>
                      <a:pt x="445" y="5052"/>
                      <a:pt x="0" y="8000"/>
                      <a:pt x="600" y="10793"/>
                    </a:cubicBezTo>
                    <a:cubicBezTo>
                      <a:pt x="1413" y="14603"/>
                      <a:pt x="4245" y="19667"/>
                      <a:pt x="13345" y="20945"/>
                    </a:cubicBezTo>
                    <a:cubicBezTo>
                      <a:pt x="14703" y="21138"/>
                      <a:pt x="15819" y="22119"/>
                      <a:pt x="16184" y="23445"/>
                    </a:cubicBezTo>
                    <a:lnTo>
                      <a:pt x="19638" y="41793"/>
                    </a:lnTo>
                    <a:cubicBezTo>
                      <a:pt x="19638" y="41793"/>
                      <a:pt x="17642" y="41097"/>
                      <a:pt x="15695" y="41097"/>
                    </a:cubicBezTo>
                    <a:cubicBezTo>
                      <a:pt x="14587" y="41097"/>
                      <a:pt x="13496" y="41322"/>
                      <a:pt x="12797" y="42028"/>
                    </a:cubicBezTo>
                    <a:cubicBezTo>
                      <a:pt x="12190" y="42644"/>
                      <a:pt x="12648" y="43689"/>
                      <a:pt x="13509" y="43689"/>
                    </a:cubicBezTo>
                    <a:lnTo>
                      <a:pt x="21013" y="43689"/>
                    </a:lnTo>
                    <a:cubicBezTo>
                      <a:pt x="21877" y="43689"/>
                      <a:pt x="22561" y="42964"/>
                      <a:pt x="22513" y="42102"/>
                    </a:cubicBezTo>
                    <a:lnTo>
                      <a:pt x="21067" y="17380"/>
                    </a:lnTo>
                    <a:cubicBezTo>
                      <a:pt x="15506" y="16871"/>
                      <a:pt x="11435" y="13190"/>
                      <a:pt x="11180" y="5971"/>
                    </a:cubicBezTo>
                    <a:cubicBezTo>
                      <a:pt x="11090" y="3452"/>
                      <a:pt x="9532" y="1158"/>
                      <a:pt x="7158" y="300"/>
                    </a:cubicBezTo>
                    <a:cubicBezTo>
                      <a:pt x="6603" y="99"/>
                      <a:pt x="6078" y="1"/>
                      <a:pt x="5583" y="1"/>
                    </a:cubicBezTo>
                    <a:close/>
                  </a:path>
                </a:pathLst>
              </a:custGeom>
              <a:solidFill>
                <a:srgbClr val="DE63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flipH="1">
                <a:off x="683850" y="3671263"/>
                <a:ext cx="528625" cy="598475"/>
              </a:xfrm>
              <a:custGeom>
                <a:rect b="b" l="l" r="r" t="t"/>
                <a:pathLst>
                  <a:path extrusionOk="0" h="23939" w="21145">
                    <a:moveTo>
                      <a:pt x="5586" y="0"/>
                    </a:moveTo>
                    <a:cubicBezTo>
                      <a:pt x="4094" y="0"/>
                      <a:pt x="2870" y="896"/>
                      <a:pt x="1887" y="2584"/>
                    </a:cubicBezTo>
                    <a:cubicBezTo>
                      <a:pt x="445" y="5051"/>
                      <a:pt x="0" y="8000"/>
                      <a:pt x="600" y="10793"/>
                    </a:cubicBezTo>
                    <a:cubicBezTo>
                      <a:pt x="1416" y="14603"/>
                      <a:pt x="4248" y="19667"/>
                      <a:pt x="13348" y="20945"/>
                    </a:cubicBezTo>
                    <a:cubicBezTo>
                      <a:pt x="14538" y="21116"/>
                      <a:pt x="15551" y="21896"/>
                      <a:pt x="16026" y="23003"/>
                    </a:cubicBezTo>
                    <a:cubicBezTo>
                      <a:pt x="16161" y="22309"/>
                      <a:pt x="16213" y="21603"/>
                      <a:pt x="16184" y="20896"/>
                    </a:cubicBezTo>
                    <a:cubicBezTo>
                      <a:pt x="16180" y="20806"/>
                      <a:pt x="16251" y="20758"/>
                      <a:pt x="16324" y="20758"/>
                    </a:cubicBezTo>
                    <a:cubicBezTo>
                      <a:pt x="16383" y="20758"/>
                      <a:pt x="16444" y="20791"/>
                      <a:pt x="16464" y="20858"/>
                    </a:cubicBezTo>
                    <a:cubicBezTo>
                      <a:pt x="16813" y="22061"/>
                      <a:pt x="17409" y="23364"/>
                      <a:pt x="18580" y="23938"/>
                    </a:cubicBezTo>
                    <a:cubicBezTo>
                      <a:pt x="18251" y="22661"/>
                      <a:pt x="18471" y="21325"/>
                      <a:pt x="18655" y="20038"/>
                    </a:cubicBezTo>
                    <a:cubicBezTo>
                      <a:pt x="18664" y="19970"/>
                      <a:pt x="18728" y="19935"/>
                      <a:pt x="18791" y="19935"/>
                    </a:cubicBezTo>
                    <a:cubicBezTo>
                      <a:pt x="18842" y="19935"/>
                      <a:pt x="18893" y="19957"/>
                      <a:pt x="18916" y="20003"/>
                    </a:cubicBezTo>
                    <a:cubicBezTo>
                      <a:pt x="19409" y="21012"/>
                      <a:pt x="19564" y="22096"/>
                      <a:pt x="19513" y="23190"/>
                    </a:cubicBezTo>
                    <a:cubicBezTo>
                      <a:pt x="19793" y="22545"/>
                      <a:pt x="20019" y="21880"/>
                      <a:pt x="20187" y="21196"/>
                    </a:cubicBezTo>
                    <a:cubicBezTo>
                      <a:pt x="20419" y="20228"/>
                      <a:pt x="20516" y="19235"/>
                      <a:pt x="20545" y="18241"/>
                    </a:cubicBezTo>
                    <a:cubicBezTo>
                      <a:pt x="20547" y="18156"/>
                      <a:pt x="20620" y="18101"/>
                      <a:pt x="20692" y="18101"/>
                    </a:cubicBezTo>
                    <a:cubicBezTo>
                      <a:pt x="20737" y="18101"/>
                      <a:pt x="20782" y="18122"/>
                      <a:pt x="20809" y="18170"/>
                    </a:cubicBezTo>
                    <a:cubicBezTo>
                      <a:pt x="20913" y="18345"/>
                      <a:pt x="21025" y="18522"/>
                      <a:pt x="21145" y="18693"/>
                    </a:cubicBezTo>
                    <a:lnTo>
                      <a:pt x="21067" y="17380"/>
                    </a:lnTo>
                    <a:cubicBezTo>
                      <a:pt x="15506" y="16870"/>
                      <a:pt x="11435" y="13190"/>
                      <a:pt x="11180" y="5974"/>
                    </a:cubicBezTo>
                    <a:cubicBezTo>
                      <a:pt x="11090" y="3451"/>
                      <a:pt x="9532" y="1158"/>
                      <a:pt x="7161" y="300"/>
                    </a:cubicBezTo>
                    <a:cubicBezTo>
                      <a:pt x="6606" y="99"/>
                      <a:pt x="6081" y="0"/>
                      <a:pt x="5586" y="0"/>
                    </a:cubicBez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flipH="1">
                <a:off x="2339300" y="3141738"/>
                <a:ext cx="223975" cy="194775"/>
              </a:xfrm>
              <a:custGeom>
                <a:rect b="b" l="l" r="r" t="t"/>
                <a:pathLst>
                  <a:path extrusionOk="0" h="7791" w="8959">
                    <a:moveTo>
                      <a:pt x="4478" y="1"/>
                    </a:moveTo>
                    <a:cubicBezTo>
                      <a:pt x="2007" y="1"/>
                      <a:pt x="1" y="1465"/>
                      <a:pt x="1" y="3275"/>
                    </a:cubicBezTo>
                    <a:cubicBezTo>
                      <a:pt x="1" y="5084"/>
                      <a:pt x="1820" y="7791"/>
                      <a:pt x="4294" y="7791"/>
                    </a:cubicBezTo>
                    <a:cubicBezTo>
                      <a:pt x="6768" y="7791"/>
                      <a:pt x="8959" y="5081"/>
                      <a:pt x="8959" y="3275"/>
                    </a:cubicBezTo>
                    <a:cubicBezTo>
                      <a:pt x="8959" y="1468"/>
                      <a:pt x="6952" y="1"/>
                      <a:pt x="4478"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flipH="1">
                <a:off x="2372925" y="3153188"/>
                <a:ext cx="175750" cy="152775"/>
              </a:xfrm>
              <a:custGeom>
                <a:rect b="b" l="l" r="r" t="t"/>
                <a:pathLst>
                  <a:path extrusionOk="0" h="6111" w="7030">
                    <a:moveTo>
                      <a:pt x="3517" y="1"/>
                    </a:moveTo>
                    <a:cubicBezTo>
                      <a:pt x="1575" y="1"/>
                      <a:pt x="1" y="1149"/>
                      <a:pt x="1" y="2568"/>
                    </a:cubicBezTo>
                    <a:cubicBezTo>
                      <a:pt x="1" y="3985"/>
                      <a:pt x="1430" y="6110"/>
                      <a:pt x="3371" y="6110"/>
                    </a:cubicBezTo>
                    <a:cubicBezTo>
                      <a:pt x="5310" y="6110"/>
                      <a:pt x="7029" y="3985"/>
                      <a:pt x="7029" y="2568"/>
                    </a:cubicBezTo>
                    <a:cubicBezTo>
                      <a:pt x="7029" y="1149"/>
                      <a:pt x="5459" y="1"/>
                      <a:pt x="3517"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flipH="1">
                <a:off x="2428000" y="3160113"/>
                <a:ext cx="85100" cy="38250"/>
              </a:xfrm>
              <a:custGeom>
                <a:rect b="b" l="l" r="r" t="t"/>
                <a:pathLst>
                  <a:path extrusionOk="0" h="1530" w="3404">
                    <a:moveTo>
                      <a:pt x="1862" y="0"/>
                    </a:moveTo>
                    <a:cubicBezTo>
                      <a:pt x="1801" y="0"/>
                      <a:pt x="1738" y="2"/>
                      <a:pt x="1674" y="4"/>
                    </a:cubicBezTo>
                    <a:cubicBezTo>
                      <a:pt x="742" y="46"/>
                      <a:pt x="0" y="362"/>
                      <a:pt x="16" y="717"/>
                    </a:cubicBezTo>
                    <a:cubicBezTo>
                      <a:pt x="29" y="1056"/>
                      <a:pt x="687" y="1529"/>
                      <a:pt x="1566" y="1529"/>
                    </a:cubicBezTo>
                    <a:cubicBezTo>
                      <a:pt x="1599" y="1529"/>
                      <a:pt x="1633" y="1528"/>
                      <a:pt x="1668" y="1527"/>
                    </a:cubicBezTo>
                    <a:cubicBezTo>
                      <a:pt x="2600" y="1488"/>
                      <a:pt x="3403" y="924"/>
                      <a:pt x="3387" y="572"/>
                    </a:cubicBezTo>
                    <a:cubicBezTo>
                      <a:pt x="3372" y="241"/>
                      <a:pt x="2707" y="0"/>
                      <a:pt x="1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flipH="1">
                <a:off x="2134550" y="3056288"/>
                <a:ext cx="47125" cy="69425"/>
              </a:xfrm>
              <a:custGeom>
                <a:rect b="b" l="l" r="r" t="t"/>
                <a:pathLst>
                  <a:path extrusionOk="0" h="2777" w="1885">
                    <a:moveTo>
                      <a:pt x="1134" y="1"/>
                    </a:moveTo>
                    <a:cubicBezTo>
                      <a:pt x="1018" y="1"/>
                      <a:pt x="902" y="27"/>
                      <a:pt x="798" y="77"/>
                    </a:cubicBezTo>
                    <a:cubicBezTo>
                      <a:pt x="553" y="193"/>
                      <a:pt x="375" y="419"/>
                      <a:pt x="269" y="667"/>
                    </a:cubicBezTo>
                    <a:cubicBezTo>
                      <a:pt x="65" y="1151"/>
                      <a:pt x="1" y="1874"/>
                      <a:pt x="265" y="2348"/>
                    </a:cubicBezTo>
                    <a:cubicBezTo>
                      <a:pt x="400" y="2590"/>
                      <a:pt x="658" y="2777"/>
                      <a:pt x="930" y="2777"/>
                    </a:cubicBezTo>
                    <a:cubicBezTo>
                      <a:pt x="959" y="2777"/>
                      <a:pt x="988" y="2775"/>
                      <a:pt x="1017" y="2770"/>
                    </a:cubicBezTo>
                    <a:cubicBezTo>
                      <a:pt x="1188" y="2738"/>
                      <a:pt x="1343" y="2648"/>
                      <a:pt x="1456" y="2512"/>
                    </a:cubicBezTo>
                    <a:cubicBezTo>
                      <a:pt x="1565" y="2377"/>
                      <a:pt x="1649" y="2225"/>
                      <a:pt x="1707" y="2057"/>
                    </a:cubicBezTo>
                    <a:cubicBezTo>
                      <a:pt x="1830" y="1722"/>
                      <a:pt x="1885" y="1364"/>
                      <a:pt x="1872" y="1003"/>
                    </a:cubicBezTo>
                    <a:cubicBezTo>
                      <a:pt x="1872" y="948"/>
                      <a:pt x="1865" y="893"/>
                      <a:pt x="1859" y="838"/>
                    </a:cubicBezTo>
                    <a:cubicBezTo>
                      <a:pt x="1833" y="580"/>
                      <a:pt x="1759" y="309"/>
                      <a:pt x="1559" y="145"/>
                    </a:cubicBezTo>
                    <a:cubicBezTo>
                      <a:pt x="1441" y="47"/>
                      <a:pt x="1289" y="1"/>
                      <a:pt x="1134"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flipH="1">
                <a:off x="1975675" y="3056288"/>
                <a:ext cx="47200" cy="69425"/>
              </a:xfrm>
              <a:custGeom>
                <a:rect b="b" l="l" r="r" t="t"/>
                <a:pathLst>
                  <a:path extrusionOk="0" h="2777" w="1888">
                    <a:moveTo>
                      <a:pt x="1134" y="1"/>
                    </a:moveTo>
                    <a:cubicBezTo>
                      <a:pt x="1018" y="1"/>
                      <a:pt x="901" y="27"/>
                      <a:pt x="797" y="77"/>
                    </a:cubicBezTo>
                    <a:cubicBezTo>
                      <a:pt x="552" y="193"/>
                      <a:pt x="375" y="419"/>
                      <a:pt x="268" y="667"/>
                    </a:cubicBezTo>
                    <a:cubicBezTo>
                      <a:pt x="65" y="1151"/>
                      <a:pt x="0" y="1874"/>
                      <a:pt x="265" y="2348"/>
                    </a:cubicBezTo>
                    <a:cubicBezTo>
                      <a:pt x="399" y="2590"/>
                      <a:pt x="657" y="2777"/>
                      <a:pt x="930" y="2777"/>
                    </a:cubicBezTo>
                    <a:cubicBezTo>
                      <a:pt x="959" y="2777"/>
                      <a:pt x="988" y="2775"/>
                      <a:pt x="1017" y="2770"/>
                    </a:cubicBezTo>
                    <a:cubicBezTo>
                      <a:pt x="1188" y="2738"/>
                      <a:pt x="1342" y="2648"/>
                      <a:pt x="1455" y="2512"/>
                    </a:cubicBezTo>
                    <a:cubicBezTo>
                      <a:pt x="1565" y="2377"/>
                      <a:pt x="1649" y="2222"/>
                      <a:pt x="1707" y="2057"/>
                    </a:cubicBezTo>
                    <a:cubicBezTo>
                      <a:pt x="1829" y="1722"/>
                      <a:pt x="1888" y="1364"/>
                      <a:pt x="1871" y="1003"/>
                    </a:cubicBezTo>
                    <a:cubicBezTo>
                      <a:pt x="1871" y="948"/>
                      <a:pt x="1865" y="893"/>
                      <a:pt x="1858" y="838"/>
                    </a:cubicBezTo>
                    <a:cubicBezTo>
                      <a:pt x="1833" y="580"/>
                      <a:pt x="1758" y="309"/>
                      <a:pt x="1558" y="145"/>
                    </a:cubicBezTo>
                    <a:cubicBezTo>
                      <a:pt x="1441" y="47"/>
                      <a:pt x="1288" y="1"/>
                      <a:pt x="1134"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35"/>
            <p:cNvGrpSpPr/>
            <p:nvPr/>
          </p:nvGrpSpPr>
          <p:grpSpPr>
            <a:xfrm>
              <a:off x="2590612" y="2246741"/>
              <a:ext cx="357063" cy="355270"/>
              <a:chOff x="8140166" y="2287204"/>
              <a:chExt cx="357063" cy="355270"/>
            </a:xfrm>
          </p:grpSpPr>
          <p:sp>
            <p:nvSpPr>
              <p:cNvPr id="838" name="Google Shape;838;p35"/>
              <p:cNvSpPr/>
              <p:nvPr/>
            </p:nvSpPr>
            <p:spPr>
              <a:xfrm rot="6745560">
                <a:off x="8273379" y="2401291"/>
                <a:ext cx="163765" cy="239580"/>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sp>
            <p:nvSpPr>
              <p:cNvPr id="839" name="Google Shape;839;p35"/>
              <p:cNvSpPr/>
              <p:nvPr/>
            </p:nvSpPr>
            <p:spPr>
              <a:xfrm rot="4784258">
                <a:off x="8167776" y="2288513"/>
                <a:ext cx="163752" cy="192886"/>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grpSp>
          <p:nvGrpSpPr>
            <p:cNvPr id="840" name="Google Shape;840;p35"/>
            <p:cNvGrpSpPr/>
            <p:nvPr/>
          </p:nvGrpSpPr>
          <p:grpSpPr>
            <a:xfrm>
              <a:off x="1335804" y="2272756"/>
              <a:ext cx="518701" cy="522746"/>
              <a:chOff x="1335804" y="2272756"/>
              <a:chExt cx="518701" cy="522746"/>
            </a:xfrm>
          </p:grpSpPr>
          <p:grpSp>
            <p:nvGrpSpPr>
              <p:cNvPr id="841" name="Google Shape;841;p35"/>
              <p:cNvGrpSpPr/>
              <p:nvPr/>
            </p:nvGrpSpPr>
            <p:grpSpPr>
              <a:xfrm rot="-738603">
                <a:off x="1374498" y="2374544"/>
                <a:ext cx="291517" cy="394415"/>
                <a:chOff x="893990" y="2644493"/>
                <a:chExt cx="291519" cy="394418"/>
              </a:xfrm>
            </p:grpSpPr>
            <p:sp>
              <p:nvSpPr>
                <p:cNvPr id="842" name="Google Shape;842;p35"/>
                <p:cNvSpPr/>
                <p:nvPr/>
              </p:nvSpPr>
              <p:spPr>
                <a:xfrm rot="46532">
                  <a:off x="1020154" y="2645590"/>
                  <a:ext cx="163752" cy="239576"/>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sp>
              <p:nvSpPr>
                <p:cNvPr id="843" name="Google Shape;843;p35"/>
                <p:cNvSpPr/>
                <p:nvPr/>
              </p:nvSpPr>
              <p:spPr>
                <a:xfrm rot="-1915083">
                  <a:off x="932595" y="2817320"/>
                  <a:ext cx="163755" cy="192881"/>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sp>
            <p:nvSpPr>
              <p:cNvPr id="844" name="Google Shape;844;p35"/>
              <p:cNvSpPr/>
              <p:nvPr/>
            </p:nvSpPr>
            <p:spPr>
              <a:xfrm rot="1825308">
                <a:off x="1653174" y="2300931"/>
                <a:ext cx="163758" cy="192879"/>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36"/>
          <p:cNvSpPr txBox="1"/>
          <p:nvPr>
            <p:ph idx="6" type="subTitle"/>
          </p:nvPr>
        </p:nvSpPr>
        <p:spPr>
          <a:xfrm>
            <a:off x="6090074" y="1295619"/>
            <a:ext cx="2178900" cy="45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3. Prior </a:t>
            </a:r>
            <a:r>
              <a:rPr b="1" lang="en" sz="2000"/>
              <a:t>Weights </a:t>
            </a:r>
            <a:endParaRPr b="1" sz="2000"/>
          </a:p>
        </p:txBody>
      </p:sp>
      <p:sp>
        <p:nvSpPr>
          <p:cNvPr id="850" name="Google Shape;850;p36"/>
          <p:cNvSpPr txBox="1"/>
          <p:nvPr>
            <p:ph idx="4" type="subTitle"/>
          </p:nvPr>
        </p:nvSpPr>
        <p:spPr>
          <a:xfrm>
            <a:off x="869834" y="1877047"/>
            <a:ext cx="21303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Began by fitting a classic logistic regression</a:t>
            </a:r>
            <a:endParaRPr/>
          </a:p>
        </p:txBody>
      </p:sp>
      <p:sp>
        <p:nvSpPr>
          <p:cNvPr id="851" name="Google Shape;851;p36"/>
          <p:cNvSpPr txBox="1"/>
          <p:nvPr>
            <p:ph idx="5" type="subTitle"/>
          </p:nvPr>
        </p:nvSpPr>
        <p:spPr>
          <a:xfrm>
            <a:off x="3593363" y="2035652"/>
            <a:ext cx="2055000" cy="43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Adjusted thresholds for prediction</a:t>
            </a:r>
            <a:endParaRPr/>
          </a:p>
        </p:txBody>
      </p:sp>
      <p:sp>
        <p:nvSpPr>
          <p:cNvPr id="852" name="Google Shape;852;p36"/>
          <p:cNvSpPr txBox="1"/>
          <p:nvPr>
            <p:ph type="title"/>
          </p:nvPr>
        </p:nvSpPr>
        <p:spPr>
          <a:xfrm>
            <a:off x="869825" y="2701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Statistical Methods - </a:t>
            </a:r>
            <a:r>
              <a:rPr lang="en" sz="2900">
                <a:solidFill>
                  <a:schemeClr val="lt2"/>
                </a:solidFill>
              </a:rPr>
              <a:t>Logistic Regression</a:t>
            </a:r>
            <a:endParaRPr sz="2900">
              <a:solidFill>
                <a:schemeClr val="lt2"/>
              </a:solidFill>
            </a:endParaRPr>
          </a:p>
        </p:txBody>
      </p:sp>
      <p:sp>
        <p:nvSpPr>
          <p:cNvPr id="853" name="Google Shape;853;p36"/>
          <p:cNvSpPr txBox="1"/>
          <p:nvPr>
            <p:ph idx="7" type="subTitle"/>
          </p:nvPr>
        </p:nvSpPr>
        <p:spPr>
          <a:xfrm>
            <a:off x="720009" y="3030099"/>
            <a:ext cx="2055000" cy="45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4. Upsampling</a:t>
            </a:r>
            <a:endParaRPr b="1" sz="2000"/>
          </a:p>
        </p:txBody>
      </p:sp>
      <p:sp>
        <p:nvSpPr>
          <p:cNvPr id="854" name="Google Shape;854;p36"/>
          <p:cNvSpPr txBox="1"/>
          <p:nvPr>
            <p:ph idx="1" type="subTitle"/>
          </p:nvPr>
        </p:nvSpPr>
        <p:spPr>
          <a:xfrm>
            <a:off x="6090071" y="1744222"/>
            <a:ext cx="2178900" cy="45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Specifying prior weights within the glm model</a:t>
            </a:r>
            <a:endParaRPr/>
          </a:p>
        </p:txBody>
      </p:sp>
      <p:sp>
        <p:nvSpPr>
          <p:cNvPr id="855" name="Google Shape;855;p36"/>
          <p:cNvSpPr txBox="1"/>
          <p:nvPr>
            <p:ph idx="2" type="subTitle"/>
          </p:nvPr>
        </p:nvSpPr>
        <p:spPr>
          <a:xfrm>
            <a:off x="719999" y="3602997"/>
            <a:ext cx="2055000" cy="45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Increased observations from minority class</a:t>
            </a:r>
            <a:endParaRPr/>
          </a:p>
        </p:txBody>
      </p:sp>
      <p:sp>
        <p:nvSpPr>
          <p:cNvPr id="856" name="Google Shape;856;p36"/>
          <p:cNvSpPr txBox="1"/>
          <p:nvPr>
            <p:ph idx="3" type="subTitle"/>
          </p:nvPr>
        </p:nvSpPr>
        <p:spPr>
          <a:xfrm>
            <a:off x="2960050" y="3599853"/>
            <a:ext cx="2183400" cy="4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Decreased observations from majority class</a:t>
            </a:r>
            <a:endParaRPr/>
          </a:p>
        </p:txBody>
      </p:sp>
      <p:sp>
        <p:nvSpPr>
          <p:cNvPr id="857" name="Google Shape;857;p36"/>
          <p:cNvSpPr txBox="1"/>
          <p:nvPr>
            <p:ph idx="8" type="subTitle"/>
          </p:nvPr>
        </p:nvSpPr>
        <p:spPr>
          <a:xfrm>
            <a:off x="2964629" y="3019114"/>
            <a:ext cx="2183400" cy="4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5. Downsampling</a:t>
            </a:r>
            <a:endParaRPr b="1" sz="2000"/>
          </a:p>
        </p:txBody>
      </p:sp>
      <p:sp>
        <p:nvSpPr>
          <p:cNvPr id="858" name="Google Shape;858;p36"/>
          <p:cNvSpPr txBox="1"/>
          <p:nvPr>
            <p:ph idx="9" type="subTitle"/>
          </p:nvPr>
        </p:nvSpPr>
        <p:spPr>
          <a:xfrm>
            <a:off x="719999" y="1364853"/>
            <a:ext cx="2130300" cy="431400"/>
          </a:xfrm>
          <a:prstGeom prst="rect">
            <a:avLst/>
          </a:prstGeom>
        </p:spPr>
        <p:txBody>
          <a:bodyPr anchorCtr="0" anchor="ctr" bIns="91425" lIns="91425" spcFirstLastPara="1" rIns="91425" wrap="square" tIns="91425">
            <a:noAutofit/>
          </a:bodyPr>
          <a:lstStyle/>
          <a:p>
            <a:pPr indent="-355600" lvl="0" marL="457200" rtl="0" algn="ctr">
              <a:spcBef>
                <a:spcPts val="0"/>
              </a:spcBef>
              <a:spcAft>
                <a:spcPts val="0"/>
              </a:spcAft>
              <a:buSzPts val="2000"/>
              <a:buAutoNum type="arabicPeriod"/>
            </a:pPr>
            <a:r>
              <a:rPr b="1" lang="en" sz="2000"/>
              <a:t>Baseline Model</a:t>
            </a:r>
            <a:endParaRPr b="1" sz="2000"/>
          </a:p>
        </p:txBody>
      </p:sp>
      <p:sp>
        <p:nvSpPr>
          <p:cNvPr id="859" name="Google Shape;859;p36"/>
          <p:cNvSpPr txBox="1"/>
          <p:nvPr>
            <p:ph idx="13" type="subTitle"/>
          </p:nvPr>
        </p:nvSpPr>
        <p:spPr>
          <a:xfrm>
            <a:off x="3579638" y="1452599"/>
            <a:ext cx="2055000" cy="43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2. Classification threshold</a:t>
            </a:r>
            <a:endParaRPr b="1" sz="2000"/>
          </a:p>
        </p:txBody>
      </p:sp>
      <p:grpSp>
        <p:nvGrpSpPr>
          <p:cNvPr id="860" name="Google Shape;860;p36"/>
          <p:cNvGrpSpPr/>
          <p:nvPr/>
        </p:nvGrpSpPr>
        <p:grpSpPr>
          <a:xfrm>
            <a:off x="4430487" y="1041017"/>
            <a:ext cx="310862" cy="213357"/>
            <a:chOff x="3377450" y="4112725"/>
            <a:chExt cx="263175" cy="201775"/>
          </a:xfrm>
        </p:grpSpPr>
        <p:sp>
          <p:nvSpPr>
            <p:cNvPr id="861" name="Google Shape;861;p36"/>
            <p:cNvSpPr/>
            <p:nvPr/>
          </p:nvSpPr>
          <p:spPr>
            <a:xfrm>
              <a:off x="3400075" y="4112725"/>
              <a:ext cx="240550" cy="201775"/>
            </a:xfrm>
            <a:custGeom>
              <a:rect b="b" l="l" r="r" t="t"/>
              <a:pathLst>
                <a:path extrusionOk="0" h="8071" w="9622">
                  <a:moveTo>
                    <a:pt x="2288" y="0"/>
                  </a:moveTo>
                  <a:cubicBezTo>
                    <a:pt x="1889" y="0"/>
                    <a:pt x="1500" y="128"/>
                    <a:pt x="1168" y="361"/>
                  </a:cubicBezTo>
                  <a:cubicBezTo>
                    <a:pt x="620" y="766"/>
                    <a:pt x="263" y="1385"/>
                    <a:pt x="167" y="2052"/>
                  </a:cubicBezTo>
                  <a:cubicBezTo>
                    <a:pt x="1" y="2766"/>
                    <a:pt x="96" y="3504"/>
                    <a:pt x="406" y="4171"/>
                  </a:cubicBezTo>
                  <a:cubicBezTo>
                    <a:pt x="1001" y="5362"/>
                    <a:pt x="1930" y="6386"/>
                    <a:pt x="3049" y="7124"/>
                  </a:cubicBezTo>
                  <a:cubicBezTo>
                    <a:pt x="3573" y="7481"/>
                    <a:pt x="4144" y="7815"/>
                    <a:pt x="4740" y="8053"/>
                  </a:cubicBezTo>
                  <a:cubicBezTo>
                    <a:pt x="4764" y="8065"/>
                    <a:pt x="4787" y="8071"/>
                    <a:pt x="4808" y="8071"/>
                  </a:cubicBezTo>
                  <a:cubicBezTo>
                    <a:pt x="4829" y="8071"/>
                    <a:pt x="4847" y="8065"/>
                    <a:pt x="4859" y="8053"/>
                  </a:cubicBezTo>
                  <a:cubicBezTo>
                    <a:pt x="5454" y="7815"/>
                    <a:pt x="6026" y="7481"/>
                    <a:pt x="6574" y="7124"/>
                  </a:cubicBezTo>
                  <a:cubicBezTo>
                    <a:pt x="7693" y="6386"/>
                    <a:pt x="8598" y="5362"/>
                    <a:pt x="9217" y="4171"/>
                  </a:cubicBezTo>
                  <a:cubicBezTo>
                    <a:pt x="9527" y="3504"/>
                    <a:pt x="9622" y="2766"/>
                    <a:pt x="9455" y="2052"/>
                  </a:cubicBezTo>
                  <a:cubicBezTo>
                    <a:pt x="9360" y="1385"/>
                    <a:pt x="8979" y="766"/>
                    <a:pt x="8455" y="361"/>
                  </a:cubicBezTo>
                  <a:cubicBezTo>
                    <a:pt x="8127" y="129"/>
                    <a:pt x="7752" y="7"/>
                    <a:pt x="7368" y="7"/>
                  </a:cubicBezTo>
                  <a:cubicBezTo>
                    <a:pt x="7278" y="7"/>
                    <a:pt x="7188" y="14"/>
                    <a:pt x="7097" y="27"/>
                  </a:cubicBezTo>
                  <a:cubicBezTo>
                    <a:pt x="7002" y="27"/>
                    <a:pt x="6907" y="51"/>
                    <a:pt x="6812" y="75"/>
                  </a:cubicBezTo>
                  <a:cubicBezTo>
                    <a:pt x="6050" y="289"/>
                    <a:pt x="5359" y="718"/>
                    <a:pt x="4811" y="1290"/>
                  </a:cubicBezTo>
                  <a:cubicBezTo>
                    <a:pt x="4264" y="718"/>
                    <a:pt x="3573" y="289"/>
                    <a:pt x="2811" y="75"/>
                  </a:cubicBezTo>
                  <a:cubicBezTo>
                    <a:pt x="2638" y="24"/>
                    <a:pt x="2462" y="0"/>
                    <a:pt x="2288" y="0"/>
                  </a:cubicBezTo>
                  <a:close/>
                </a:path>
              </a:pathLst>
            </a:custGeom>
            <a:solidFill>
              <a:srgbClr val="DA17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3521525" y="4112900"/>
              <a:ext cx="118500" cy="201150"/>
            </a:xfrm>
            <a:custGeom>
              <a:rect b="b" l="l" r="r" t="t"/>
              <a:pathLst>
                <a:path extrusionOk="0" h="8046" w="4740">
                  <a:moveTo>
                    <a:pt x="2510" y="0"/>
                  </a:moveTo>
                  <a:cubicBezTo>
                    <a:pt x="2420" y="0"/>
                    <a:pt x="2330" y="7"/>
                    <a:pt x="2239" y="20"/>
                  </a:cubicBezTo>
                  <a:cubicBezTo>
                    <a:pt x="3263" y="282"/>
                    <a:pt x="3502" y="1187"/>
                    <a:pt x="3668" y="1949"/>
                  </a:cubicBezTo>
                  <a:cubicBezTo>
                    <a:pt x="3811" y="2711"/>
                    <a:pt x="3716" y="3473"/>
                    <a:pt x="3406" y="4164"/>
                  </a:cubicBezTo>
                  <a:cubicBezTo>
                    <a:pt x="2740" y="5593"/>
                    <a:pt x="906" y="7450"/>
                    <a:pt x="1" y="8046"/>
                  </a:cubicBezTo>
                  <a:cubicBezTo>
                    <a:pt x="596" y="7808"/>
                    <a:pt x="1168" y="7474"/>
                    <a:pt x="1716" y="7117"/>
                  </a:cubicBezTo>
                  <a:cubicBezTo>
                    <a:pt x="2835" y="6379"/>
                    <a:pt x="3740" y="5355"/>
                    <a:pt x="4359" y="4164"/>
                  </a:cubicBezTo>
                  <a:cubicBezTo>
                    <a:pt x="4669" y="3497"/>
                    <a:pt x="4740" y="2759"/>
                    <a:pt x="4597" y="2045"/>
                  </a:cubicBezTo>
                  <a:cubicBezTo>
                    <a:pt x="4478" y="1378"/>
                    <a:pt x="4121" y="759"/>
                    <a:pt x="3573" y="354"/>
                  </a:cubicBezTo>
                  <a:cubicBezTo>
                    <a:pt x="3264" y="122"/>
                    <a:pt x="2893" y="0"/>
                    <a:pt x="2510" y="0"/>
                  </a:cubicBezTo>
                  <a:close/>
                </a:path>
              </a:pathLst>
            </a:custGeom>
            <a:solidFill>
              <a:srgbClr val="DA17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3377450" y="4189600"/>
              <a:ext cx="211375" cy="57175"/>
            </a:xfrm>
            <a:custGeom>
              <a:rect b="b" l="l" r="r" t="t"/>
              <a:pathLst>
                <a:path extrusionOk="0" h="2287" w="8455">
                  <a:moveTo>
                    <a:pt x="7550" y="405"/>
                  </a:moveTo>
                  <a:cubicBezTo>
                    <a:pt x="7552" y="405"/>
                    <a:pt x="7553" y="405"/>
                    <a:pt x="7555" y="405"/>
                  </a:cubicBezTo>
                  <a:lnTo>
                    <a:pt x="7555" y="405"/>
                  </a:lnTo>
                  <a:cubicBezTo>
                    <a:pt x="7561" y="405"/>
                    <a:pt x="7567" y="405"/>
                    <a:pt x="7574" y="405"/>
                  </a:cubicBezTo>
                  <a:close/>
                  <a:moveTo>
                    <a:pt x="5219" y="1"/>
                  </a:moveTo>
                  <a:cubicBezTo>
                    <a:pt x="5169" y="1"/>
                    <a:pt x="5121" y="24"/>
                    <a:pt x="5097" y="72"/>
                  </a:cubicBezTo>
                  <a:lnTo>
                    <a:pt x="4097" y="1811"/>
                  </a:lnTo>
                  <a:lnTo>
                    <a:pt x="3263" y="334"/>
                  </a:lnTo>
                  <a:cubicBezTo>
                    <a:pt x="3228" y="286"/>
                    <a:pt x="3174" y="263"/>
                    <a:pt x="3123" y="263"/>
                  </a:cubicBezTo>
                  <a:cubicBezTo>
                    <a:pt x="3073" y="263"/>
                    <a:pt x="3025" y="286"/>
                    <a:pt x="3001" y="334"/>
                  </a:cubicBezTo>
                  <a:lnTo>
                    <a:pt x="2549" y="1120"/>
                  </a:lnTo>
                  <a:lnTo>
                    <a:pt x="191" y="1120"/>
                  </a:lnTo>
                  <a:cubicBezTo>
                    <a:pt x="96" y="1120"/>
                    <a:pt x="25" y="1168"/>
                    <a:pt x="25" y="1239"/>
                  </a:cubicBezTo>
                  <a:cubicBezTo>
                    <a:pt x="1" y="1334"/>
                    <a:pt x="72" y="1429"/>
                    <a:pt x="167" y="1429"/>
                  </a:cubicBezTo>
                  <a:lnTo>
                    <a:pt x="2644" y="1429"/>
                  </a:lnTo>
                  <a:cubicBezTo>
                    <a:pt x="2692" y="1429"/>
                    <a:pt x="2739" y="1382"/>
                    <a:pt x="2763" y="1334"/>
                  </a:cubicBezTo>
                  <a:lnTo>
                    <a:pt x="3120" y="715"/>
                  </a:lnTo>
                  <a:lnTo>
                    <a:pt x="3954" y="2215"/>
                  </a:lnTo>
                  <a:cubicBezTo>
                    <a:pt x="3990" y="2263"/>
                    <a:pt x="4043" y="2287"/>
                    <a:pt x="4097" y="2287"/>
                  </a:cubicBezTo>
                  <a:cubicBezTo>
                    <a:pt x="4150" y="2287"/>
                    <a:pt x="4204" y="2263"/>
                    <a:pt x="4240" y="2215"/>
                  </a:cubicBezTo>
                  <a:lnTo>
                    <a:pt x="5216" y="453"/>
                  </a:lnTo>
                  <a:lnTo>
                    <a:pt x="5716" y="1358"/>
                  </a:lnTo>
                  <a:cubicBezTo>
                    <a:pt x="5740" y="1382"/>
                    <a:pt x="5788" y="1429"/>
                    <a:pt x="5859" y="1429"/>
                  </a:cubicBezTo>
                  <a:lnTo>
                    <a:pt x="6693" y="1429"/>
                  </a:lnTo>
                  <a:cubicBezTo>
                    <a:pt x="6764" y="1739"/>
                    <a:pt x="6978" y="2001"/>
                    <a:pt x="7288" y="2096"/>
                  </a:cubicBezTo>
                  <a:cubicBezTo>
                    <a:pt x="7376" y="2124"/>
                    <a:pt x="7465" y="2137"/>
                    <a:pt x="7552" y="2137"/>
                  </a:cubicBezTo>
                  <a:cubicBezTo>
                    <a:pt x="7989" y="2137"/>
                    <a:pt x="8391" y="1810"/>
                    <a:pt x="8431" y="1334"/>
                  </a:cubicBezTo>
                  <a:cubicBezTo>
                    <a:pt x="8455" y="836"/>
                    <a:pt x="8053" y="408"/>
                    <a:pt x="7555" y="405"/>
                  </a:cubicBezTo>
                  <a:lnTo>
                    <a:pt x="7555" y="405"/>
                  </a:lnTo>
                  <a:cubicBezTo>
                    <a:pt x="7466" y="406"/>
                    <a:pt x="7377" y="409"/>
                    <a:pt x="7288" y="453"/>
                  </a:cubicBezTo>
                  <a:cubicBezTo>
                    <a:pt x="6978" y="548"/>
                    <a:pt x="6764" y="810"/>
                    <a:pt x="6716" y="1120"/>
                  </a:cubicBezTo>
                  <a:lnTo>
                    <a:pt x="5954" y="1120"/>
                  </a:lnTo>
                  <a:lnTo>
                    <a:pt x="5359" y="72"/>
                  </a:lnTo>
                  <a:cubicBezTo>
                    <a:pt x="5323" y="24"/>
                    <a:pt x="5270" y="1"/>
                    <a:pt x="5219"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3559650" y="4199725"/>
              <a:ext cx="28600" cy="43475"/>
            </a:xfrm>
            <a:custGeom>
              <a:rect b="b" l="l" r="r" t="t"/>
              <a:pathLst>
                <a:path extrusionOk="0" h="1739" w="1144">
                  <a:moveTo>
                    <a:pt x="286" y="0"/>
                  </a:moveTo>
                  <a:cubicBezTo>
                    <a:pt x="191" y="0"/>
                    <a:pt x="95" y="24"/>
                    <a:pt x="0" y="48"/>
                  </a:cubicBezTo>
                  <a:cubicBezTo>
                    <a:pt x="786" y="310"/>
                    <a:pt x="786" y="1429"/>
                    <a:pt x="0" y="1691"/>
                  </a:cubicBezTo>
                  <a:cubicBezTo>
                    <a:pt x="95" y="1715"/>
                    <a:pt x="191" y="1739"/>
                    <a:pt x="286" y="1739"/>
                  </a:cubicBezTo>
                  <a:cubicBezTo>
                    <a:pt x="762" y="1739"/>
                    <a:pt x="1143" y="1358"/>
                    <a:pt x="1143" y="882"/>
                  </a:cubicBezTo>
                  <a:cubicBezTo>
                    <a:pt x="1143" y="382"/>
                    <a:pt x="762" y="0"/>
                    <a:pt x="286" y="0"/>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36"/>
          <p:cNvGrpSpPr/>
          <p:nvPr/>
        </p:nvGrpSpPr>
        <p:grpSpPr>
          <a:xfrm>
            <a:off x="7126151" y="980624"/>
            <a:ext cx="156125" cy="334149"/>
            <a:chOff x="1129975" y="3225125"/>
            <a:chExt cx="123850" cy="260200"/>
          </a:xfrm>
        </p:grpSpPr>
        <p:sp>
          <p:nvSpPr>
            <p:cNvPr id="866" name="Google Shape;866;p36"/>
            <p:cNvSpPr/>
            <p:nvPr/>
          </p:nvSpPr>
          <p:spPr>
            <a:xfrm>
              <a:off x="1129975" y="3225125"/>
              <a:ext cx="53600" cy="216725"/>
            </a:xfrm>
            <a:custGeom>
              <a:rect b="b" l="l" r="r" t="t"/>
              <a:pathLst>
                <a:path extrusionOk="0" h="8669" w="2144">
                  <a:moveTo>
                    <a:pt x="381" y="0"/>
                  </a:moveTo>
                  <a:cubicBezTo>
                    <a:pt x="167" y="0"/>
                    <a:pt x="0" y="167"/>
                    <a:pt x="0" y="381"/>
                  </a:cubicBezTo>
                  <a:lnTo>
                    <a:pt x="0" y="5811"/>
                  </a:lnTo>
                  <a:cubicBezTo>
                    <a:pt x="0" y="6216"/>
                    <a:pt x="48" y="6621"/>
                    <a:pt x="167" y="7002"/>
                  </a:cubicBezTo>
                  <a:lnTo>
                    <a:pt x="667" y="8669"/>
                  </a:lnTo>
                  <a:lnTo>
                    <a:pt x="1429" y="8669"/>
                  </a:lnTo>
                  <a:lnTo>
                    <a:pt x="1953" y="7026"/>
                  </a:lnTo>
                  <a:cubicBezTo>
                    <a:pt x="2072" y="6621"/>
                    <a:pt x="2120" y="6216"/>
                    <a:pt x="2143" y="5787"/>
                  </a:cubicBezTo>
                  <a:lnTo>
                    <a:pt x="2143" y="381"/>
                  </a:lnTo>
                  <a:cubicBezTo>
                    <a:pt x="2143" y="167"/>
                    <a:pt x="1953" y="0"/>
                    <a:pt x="1762" y="0"/>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1156750" y="3225125"/>
              <a:ext cx="26825" cy="216725"/>
            </a:xfrm>
            <a:custGeom>
              <a:rect b="b" l="l" r="r" t="t"/>
              <a:pathLst>
                <a:path extrusionOk="0" h="8669" w="1073">
                  <a:moveTo>
                    <a:pt x="310" y="0"/>
                  </a:moveTo>
                  <a:cubicBezTo>
                    <a:pt x="525" y="0"/>
                    <a:pt x="691" y="167"/>
                    <a:pt x="691" y="381"/>
                  </a:cubicBezTo>
                  <a:lnTo>
                    <a:pt x="691" y="5787"/>
                  </a:lnTo>
                  <a:cubicBezTo>
                    <a:pt x="691" y="6216"/>
                    <a:pt x="644" y="6621"/>
                    <a:pt x="501" y="7026"/>
                  </a:cubicBezTo>
                  <a:lnTo>
                    <a:pt x="1" y="8669"/>
                  </a:lnTo>
                  <a:lnTo>
                    <a:pt x="358" y="8669"/>
                  </a:lnTo>
                  <a:lnTo>
                    <a:pt x="882" y="7026"/>
                  </a:lnTo>
                  <a:cubicBezTo>
                    <a:pt x="1001" y="6621"/>
                    <a:pt x="1049" y="6216"/>
                    <a:pt x="1072" y="5787"/>
                  </a:cubicBezTo>
                  <a:lnTo>
                    <a:pt x="1072" y="381"/>
                  </a:lnTo>
                  <a:cubicBezTo>
                    <a:pt x="1072" y="167"/>
                    <a:pt x="882" y="0"/>
                    <a:pt x="691" y="0"/>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1146625" y="3441825"/>
              <a:ext cx="18500" cy="42900"/>
            </a:xfrm>
            <a:custGeom>
              <a:rect b="b" l="l" r="r" t="t"/>
              <a:pathLst>
                <a:path extrusionOk="0" h="1716" w="740">
                  <a:moveTo>
                    <a:pt x="1" y="1"/>
                  </a:moveTo>
                  <a:lnTo>
                    <a:pt x="1" y="1358"/>
                  </a:lnTo>
                  <a:cubicBezTo>
                    <a:pt x="1" y="1596"/>
                    <a:pt x="185" y="1715"/>
                    <a:pt x="370" y="1715"/>
                  </a:cubicBezTo>
                  <a:cubicBezTo>
                    <a:pt x="555" y="1715"/>
                    <a:pt x="739" y="1596"/>
                    <a:pt x="739" y="1358"/>
                  </a:cubicBezTo>
                  <a:lnTo>
                    <a:pt x="739" y="1"/>
                  </a:ln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1144850" y="3271900"/>
              <a:ext cx="22650" cy="88025"/>
            </a:xfrm>
            <a:custGeom>
              <a:rect b="b" l="l" r="r" t="t"/>
              <a:pathLst>
                <a:path extrusionOk="0" h="3521" w="906">
                  <a:moveTo>
                    <a:pt x="451" y="1"/>
                  </a:moveTo>
                  <a:cubicBezTo>
                    <a:pt x="379" y="1"/>
                    <a:pt x="306" y="19"/>
                    <a:pt x="239" y="58"/>
                  </a:cubicBezTo>
                  <a:cubicBezTo>
                    <a:pt x="72" y="130"/>
                    <a:pt x="0" y="273"/>
                    <a:pt x="0" y="439"/>
                  </a:cubicBezTo>
                  <a:lnTo>
                    <a:pt x="0" y="3059"/>
                  </a:lnTo>
                  <a:cubicBezTo>
                    <a:pt x="0" y="3249"/>
                    <a:pt x="72" y="3392"/>
                    <a:pt x="239" y="3464"/>
                  </a:cubicBezTo>
                  <a:cubicBezTo>
                    <a:pt x="291" y="3499"/>
                    <a:pt x="369" y="3521"/>
                    <a:pt x="444" y="3521"/>
                  </a:cubicBezTo>
                  <a:cubicBezTo>
                    <a:pt x="472" y="3521"/>
                    <a:pt x="499" y="3518"/>
                    <a:pt x="524" y="3511"/>
                  </a:cubicBezTo>
                  <a:cubicBezTo>
                    <a:pt x="739" y="3488"/>
                    <a:pt x="905" y="3297"/>
                    <a:pt x="905" y="3059"/>
                  </a:cubicBezTo>
                  <a:lnTo>
                    <a:pt x="905" y="463"/>
                  </a:lnTo>
                  <a:cubicBezTo>
                    <a:pt x="905" y="190"/>
                    <a:pt x="683" y="1"/>
                    <a:pt x="451" y="1"/>
                  </a:cubicBezTo>
                  <a:close/>
                </a:path>
              </a:pathLst>
            </a:custGeom>
            <a:solidFill>
              <a:srgbClr val="AF1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1150800" y="3272575"/>
              <a:ext cx="16700" cy="86525"/>
            </a:xfrm>
            <a:custGeom>
              <a:rect b="b" l="l" r="r" t="t"/>
              <a:pathLst>
                <a:path extrusionOk="0" h="3461" w="668">
                  <a:moveTo>
                    <a:pt x="212" y="1"/>
                  </a:moveTo>
                  <a:cubicBezTo>
                    <a:pt x="143" y="1"/>
                    <a:pt x="70" y="18"/>
                    <a:pt x="1" y="55"/>
                  </a:cubicBezTo>
                  <a:cubicBezTo>
                    <a:pt x="143" y="150"/>
                    <a:pt x="239" y="293"/>
                    <a:pt x="239" y="460"/>
                  </a:cubicBezTo>
                  <a:lnTo>
                    <a:pt x="239" y="3008"/>
                  </a:lnTo>
                  <a:cubicBezTo>
                    <a:pt x="239" y="3175"/>
                    <a:pt x="143" y="3318"/>
                    <a:pt x="1" y="3413"/>
                  </a:cubicBezTo>
                  <a:cubicBezTo>
                    <a:pt x="72" y="3437"/>
                    <a:pt x="167" y="3461"/>
                    <a:pt x="239" y="3461"/>
                  </a:cubicBezTo>
                  <a:cubicBezTo>
                    <a:pt x="477" y="3437"/>
                    <a:pt x="667" y="3246"/>
                    <a:pt x="667" y="3008"/>
                  </a:cubicBezTo>
                  <a:lnTo>
                    <a:pt x="667" y="460"/>
                  </a:lnTo>
                  <a:cubicBezTo>
                    <a:pt x="667" y="202"/>
                    <a:pt x="453" y="1"/>
                    <a:pt x="212"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1143075" y="3369800"/>
              <a:ext cx="24425" cy="22050"/>
            </a:xfrm>
            <a:custGeom>
              <a:rect b="b" l="l" r="r" t="t"/>
              <a:pathLst>
                <a:path extrusionOk="0" h="882" w="977">
                  <a:moveTo>
                    <a:pt x="524" y="0"/>
                  </a:moveTo>
                  <a:cubicBezTo>
                    <a:pt x="476" y="0"/>
                    <a:pt x="405" y="24"/>
                    <a:pt x="333" y="48"/>
                  </a:cubicBezTo>
                  <a:cubicBezTo>
                    <a:pt x="0" y="215"/>
                    <a:pt x="0" y="691"/>
                    <a:pt x="333" y="858"/>
                  </a:cubicBezTo>
                  <a:cubicBezTo>
                    <a:pt x="405" y="881"/>
                    <a:pt x="476" y="881"/>
                    <a:pt x="524" y="881"/>
                  </a:cubicBezTo>
                  <a:cubicBezTo>
                    <a:pt x="786" y="881"/>
                    <a:pt x="976" y="691"/>
                    <a:pt x="976" y="453"/>
                  </a:cubicBezTo>
                  <a:cubicBezTo>
                    <a:pt x="976" y="215"/>
                    <a:pt x="786" y="0"/>
                    <a:pt x="524"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1151400" y="3369800"/>
              <a:ext cx="16100" cy="22050"/>
            </a:xfrm>
            <a:custGeom>
              <a:rect b="b" l="l" r="r" t="t"/>
              <a:pathLst>
                <a:path extrusionOk="0" h="882" w="644">
                  <a:moveTo>
                    <a:pt x="191" y="0"/>
                  </a:moveTo>
                  <a:cubicBezTo>
                    <a:pt x="143" y="0"/>
                    <a:pt x="72" y="24"/>
                    <a:pt x="0" y="48"/>
                  </a:cubicBezTo>
                  <a:cubicBezTo>
                    <a:pt x="334" y="215"/>
                    <a:pt x="334" y="691"/>
                    <a:pt x="0" y="858"/>
                  </a:cubicBezTo>
                  <a:cubicBezTo>
                    <a:pt x="72" y="881"/>
                    <a:pt x="143" y="881"/>
                    <a:pt x="191" y="881"/>
                  </a:cubicBezTo>
                  <a:cubicBezTo>
                    <a:pt x="453" y="881"/>
                    <a:pt x="643" y="691"/>
                    <a:pt x="643" y="453"/>
                  </a:cubicBezTo>
                  <a:cubicBezTo>
                    <a:pt x="643" y="215"/>
                    <a:pt x="453" y="0"/>
                    <a:pt x="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1206175" y="3280500"/>
              <a:ext cx="47650" cy="7750"/>
            </a:xfrm>
            <a:custGeom>
              <a:rect b="b" l="l" r="r" t="t"/>
              <a:pathLst>
                <a:path extrusionOk="0" h="310" w="1906">
                  <a:moveTo>
                    <a:pt x="167" y="0"/>
                  </a:moveTo>
                  <a:cubicBezTo>
                    <a:pt x="72" y="0"/>
                    <a:pt x="24" y="48"/>
                    <a:pt x="0" y="143"/>
                  </a:cubicBezTo>
                  <a:cubicBezTo>
                    <a:pt x="0" y="214"/>
                    <a:pt x="72" y="310"/>
                    <a:pt x="143" y="310"/>
                  </a:cubicBezTo>
                  <a:lnTo>
                    <a:pt x="1715" y="310"/>
                  </a:lnTo>
                  <a:cubicBezTo>
                    <a:pt x="1810" y="310"/>
                    <a:pt x="1882" y="238"/>
                    <a:pt x="1882" y="167"/>
                  </a:cubicBezTo>
                  <a:cubicBezTo>
                    <a:pt x="1906" y="72"/>
                    <a:pt x="1834" y="0"/>
                    <a:pt x="1739" y="0"/>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1206175" y="3298350"/>
              <a:ext cx="22650" cy="7775"/>
            </a:xfrm>
            <a:custGeom>
              <a:rect b="b" l="l" r="r" t="t"/>
              <a:pathLst>
                <a:path extrusionOk="0" h="311" w="906">
                  <a:moveTo>
                    <a:pt x="167" y="1"/>
                  </a:moveTo>
                  <a:cubicBezTo>
                    <a:pt x="72" y="1"/>
                    <a:pt x="24" y="48"/>
                    <a:pt x="0" y="120"/>
                  </a:cubicBezTo>
                  <a:cubicBezTo>
                    <a:pt x="0" y="215"/>
                    <a:pt x="72" y="310"/>
                    <a:pt x="143" y="310"/>
                  </a:cubicBezTo>
                  <a:lnTo>
                    <a:pt x="739" y="310"/>
                  </a:lnTo>
                  <a:cubicBezTo>
                    <a:pt x="810" y="310"/>
                    <a:pt x="881" y="239"/>
                    <a:pt x="881" y="167"/>
                  </a:cubicBezTo>
                  <a:cubicBezTo>
                    <a:pt x="905" y="72"/>
                    <a:pt x="834" y="1"/>
                    <a:pt x="739"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1206175" y="3316200"/>
              <a:ext cx="47650" cy="7175"/>
            </a:xfrm>
            <a:custGeom>
              <a:rect b="b" l="l" r="r" t="t"/>
              <a:pathLst>
                <a:path extrusionOk="0" h="287" w="1906">
                  <a:moveTo>
                    <a:pt x="167" y="1"/>
                  </a:moveTo>
                  <a:cubicBezTo>
                    <a:pt x="72" y="1"/>
                    <a:pt x="24" y="49"/>
                    <a:pt x="0" y="120"/>
                  </a:cubicBezTo>
                  <a:cubicBezTo>
                    <a:pt x="0" y="215"/>
                    <a:pt x="72" y="287"/>
                    <a:pt x="143" y="287"/>
                  </a:cubicBezTo>
                  <a:lnTo>
                    <a:pt x="1715" y="287"/>
                  </a:lnTo>
                  <a:cubicBezTo>
                    <a:pt x="1810" y="287"/>
                    <a:pt x="1858" y="239"/>
                    <a:pt x="1882" y="168"/>
                  </a:cubicBezTo>
                  <a:cubicBezTo>
                    <a:pt x="1906" y="72"/>
                    <a:pt x="1834" y="1"/>
                    <a:pt x="1739"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1206175" y="3333375"/>
              <a:ext cx="22425" cy="7375"/>
            </a:xfrm>
            <a:custGeom>
              <a:rect b="b" l="l" r="r" t="t"/>
              <a:pathLst>
                <a:path extrusionOk="0" h="295" w="897">
                  <a:moveTo>
                    <a:pt x="766" y="0"/>
                  </a:moveTo>
                  <a:cubicBezTo>
                    <a:pt x="758" y="0"/>
                    <a:pt x="748" y="2"/>
                    <a:pt x="739" y="5"/>
                  </a:cubicBezTo>
                  <a:lnTo>
                    <a:pt x="143" y="5"/>
                  </a:lnTo>
                  <a:cubicBezTo>
                    <a:pt x="72" y="5"/>
                    <a:pt x="0" y="52"/>
                    <a:pt x="0" y="147"/>
                  </a:cubicBezTo>
                  <a:cubicBezTo>
                    <a:pt x="0" y="219"/>
                    <a:pt x="72" y="290"/>
                    <a:pt x="143" y="290"/>
                  </a:cubicBezTo>
                  <a:lnTo>
                    <a:pt x="739" y="290"/>
                  </a:lnTo>
                  <a:cubicBezTo>
                    <a:pt x="748" y="293"/>
                    <a:pt x="758" y="294"/>
                    <a:pt x="766" y="294"/>
                  </a:cubicBezTo>
                  <a:cubicBezTo>
                    <a:pt x="896" y="294"/>
                    <a:pt x="896" y="0"/>
                    <a:pt x="766" y="0"/>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1206175" y="3351250"/>
              <a:ext cx="47575" cy="7250"/>
            </a:xfrm>
            <a:custGeom>
              <a:rect b="b" l="l" r="r" t="t"/>
              <a:pathLst>
                <a:path extrusionOk="0" h="290" w="1903">
                  <a:moveTo>
                    <a:pt x="1762" y="0"/>
                  </a:moveTo>
                  <a:cubicBezTo>
                    <a:pt x="1754" y="0"/>
                    <a:pt x="1746" y="2"/>
                    <a:pt x="1739" y="4"/>
                  </a:cubicBezTo>
                  <a:lnTo>
                    <a:pt x="167" y="4"/>
                  </a:lnTo>
                  <a:cubicBezTo>
                    <a:pt x="72" y="4"/>
                    <a:pt x="24" y="52"/>
                    <a:pt x="0" y="123"/>
                  </a:cubicBezTo>
                  <a:cubicBezTo>
                    <a:pt x="0" y="218"/>
                    <a:pt x="72" y="290"/>
                    <a:pt x="143" y="290"/>
                  </a:cubicBezTo>
                  <a:lnTo>
                    <a:pt x="1715" y="290"/>
                  </a:lnTo>
                  <a:cubicBezTo>
                    <a:pt x="1810" y="290"/>
                    <a:pt x="1882" y="242"/>
                    <a:pt x="1882" y="171"/>
                  </a:cubicBezTo>
                  <a:cubicBezTo>
                    <a:pt x="1903" y="86"/>
                    <a:pt x="1829" y="0"/>
                    <a:pt x="1762" y="0"/>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1206175" y="3368600"/>
              <a:ext cx="22650" cy="7775"/>
            </a:xfrm>
            <a:custGeom>
              <a:rect b="b" l="l" r="r" t="t"/>
              <a:pathLst>
                <a:path extrusionOk="0" h="311" w="906">
                  <a:moveTo>
                    <a:pt x="167" y="1"/>
                  </a:moveTo>
                  <a:cubicBezTo>
                    <a:pt x="72" y="1"/>
                    <a:pt x="24" y="72"/>
                    <a:pt x="0" y="144"/>
                  </a:cubicBezTo>
                  <a:cubicBezTo>
                    <a:pt x="0" y="239"/>
                    <a:pt x="72" y="310"/>
                    <a:pt x="143" y="310"/>
                  </a:cubicBezTo>
                  <a:lnTo>
                    <a:pt x="739" y="310"/>
                  </a:lnTo>
                  <a:cubicBezTo>
                    <a:pt x="810" y="310"/>
                    <a:pt x="881" y="263"/>
                    <a:pt x="881" y="191"/>
                  </a:cubicBezTo>
                  <a:cubicBezTo>
                    <a:pt x="905" y="96"/>
                    <a:pt x="834" y="1"/>
                    <a:pt x="739"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1205725" y="3386425"/>
              <a:ext cx="48100" cy="7825"/>
            </a:xfrm>
            <a:custGeom>
              <a:rect b="b" l="l" r="r" t="t"/>
              <a:pathLst>
                <a:path extrusionOk="0" h="313" w="1924">
                  <a:moveTo>
                    <a:pt x="167" y="1"/>
                  </a:moveTo>
                  <a:cubicBezTo>
                    <a:pt x="0" y="1"/>
                    <a:pt x="0" y="313"/>
                    <a:pt x="167" y="313"/>
                  </a:cubicBezTo>
                  <a:cubicBezTo>
                    <a:pt x="173" y="313"/>
                    <a:pt x="179" y="312"/>
                    <a:pt x="185" y="312"/>
                  </a:cubicBezTo>
                  <a:lnTo>
                    <a:pt x="1757" y="312"/>
                  </a:lnTo>
                  <a:cubicBezTo>
                    <a:pt x="1828" y="312"/>
                    <a:pt x="1900" y="240"/>
                    <a:pt x="1900" y="169"/>
                  </a:cubicBezTo>
                  <a:cubicBezTo>
                    <a:pt x="1924" y="74"/>
                    <a:pt x="1828" y="2"/>
                    <a:pt x="1757" y="2"/>
                  </a:cubicBezTo>
                  <a:lnTo>
                    <a:pt x="185" y="2"/>
                  </a:lnTo>
                  <a:cubicBezTo>
                    <a:pt x="179" y="1"/>
                    <a:pt x="173" y="1"/>
                    <a:pt x="167"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1206175" y="3422175"/>
              <a:ext cx="47650" cy="7775"/>
            </a:xfrm>
            <a:custGeom>
              <a:rect b="b" l="l" r="r" t="t"/>
              <a:pathLst>
                <a:path extrusionOk="0" h="311" w="1906">
                  <a:moveTo>
                    <a:pt x="167" y="1"/>
                  </a:moveTo>
                  <a:cubicBezTo>
                    <a:pt x="72" y="1"/>
                    <a:pt x="24" y="49"/>
                    <a:pt x="0" y="144"/>
                  </a:cubicBezTo>
                  <a:cubicBezTo>
                    <a:pt x="0" y="215"/>
                    <a:pt x="72" y="311"/>
                    <a:pt x="143" y="311"/>
                  </a:cubicBezTo>
                  <a:lnTo>
                    <a:pt x="1715" y="311"/>
                  </a:lnTo>
                  <a:cubicBezTo>
                    <a:pt x="1810" y="311"/>
                    <a:pt x="1882" y="239"/>
                    <a:pt x="1882" y="168"/>
                  </a:cubicBezTo>
                  <a:cubicBezTo>
                    <a:pt x="1906" y="72"/>
                    <a:pt x="1834" y="1"/>
                    <a:pt x="1739"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1206175" y="3404325"/>
              <a:ext cx="22650" cy="7775"/>
            </a:xfrm>
            <a:custGeom>
              <a:rect b="b" l="l" r="r" t="t"/>
              <a:pathLst>
                <a:path extrusionOk="0" h="311" w="906">
                  <a:moveTo>
                    <a:pt x="167" y="0"/>
                  </a:moveTo>
                  <a:cubicBezTo>
                    <a:pt x="72" y="0"/>
                    <a:pt x="24" y="48"/>
                    <a:pt x="0" y="143"/>
                  </a:cubicBezTo>
                  <a:cubicBezTo>
                    <a:pt x="0" y="215"/>
                    <a:pt x="72" y="310"/>
                    <a:pt x="143" y="310"/>
                  </a:cubicBezTo>
                  <a:lnTo>
                    <a:pt x="739" y="310"/>
                  </a:lnTo>
                  <a:cubicBezTo>
                    <a:pt x="810" y="310"/>
                    <a:pt x="881" y="262"/>
                    <a:pt x="881" y="167"/>
                  </a:cubicBezTo>
                  <a:cubicBezTo>
                    <a:pt x="905" y="72"/>
                    <a:pt x="834" y="0"/>
                    <a:pt x="739" y="0"/>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1129975" y="3225125"/>
              <a:ext cx="53600" cy="29200"/>
            </a:xfrm>
            <a:custGeom>
              <a:rect b="b" l="l" r="r" t="t"/>
              <a:pathLst>
                <a:path extrusionOk="0" h="1168" w="2144">
                  <a:moveTo>
                    <a:pt x="357" y="0"/>
                  </a:moveTo>
                  <a:cubicBezTo>
                    <a:pt x="167" y="0"/>
                    <a:pt x="0" y="167"/>
                    <a:pt x="0" y="381"/>
                  </a:cubicBezTo>
                  <a:lnTo>
                    <a:pt x="0" y="1167"/>
                  </a:lnTo>
                  <a:lnTo>
                    <a:pt x="572" y="1167"/>
                  </a:lnTo>
                  <a:cubicBezTo>
                    <a:pt x="619" y="1167"/>
                    <a:pt x="691" y="1143"/>
                    <a:pt x="715" y="1072"/>
                  </a:cubicBezTo>
                  <a:cubicBezTo>
                    <a:pt x="738" y="1001"/>
                    <a:pt x="786" y="929"/>
                    <a:pt x="834" y="905"/>
                  </a:cubicBezTo>
                  <a:cubicBezTo>
                    <a:pt x="905" y="858"/>
                    <a:pt x="976" y="834"/>
                    <a:pt x="1048" y="834"/>
                  </a:cubicBezTo>
                  <a:cubicBezTo>
                    <a:pt x="1191" y="834"/>
                    <a:pt x="1334" y="929"/>
                    <a:pt x="1381" y="1072"/>
                  </a:cubicBezTo>
                  <a:cubicBezTo>
                    <a:pt x="1405" y="1143"/>
                    <a:pt x="1477" y="1167"/>
                    <a:pt x="1548" y="1167"/>
                  </a:cubicBezTo>
                  <a:lnTo>
                    <a:pt x="2143" y="1167"/>
                  </a:lnTo>
                  <a:lnTo>
                    <a:pt x="2143" y="381"/>
                  </a:lnTo>
                  <a:lnTo>
                    <a:pt x="2120" y="381"/>
                  </a:lnTo>
                  <a:cubicBezTo>
                    <a:pt x="2120" y="167"/>
                    <a:pt x="1953" y="0"/>
                    <a:pt x="1739" y="0"/>
                  </a:cubicBezTo>
                  <a:close/>
                </a:path>
              </a:pathLst>
            </a:custGeom>
            <a:solidFill>
              <a:srgbClr val="FFB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1152000" y="3441825"/>
              <a:ext cx="13700" cy="43500"/>
            </a:xfrm>
            <a:custGeom>
              <a:rect b="b" l="l" r="r" t="t"/>
              <a:pathLst>
                <a:path extrusionOk="0" h="1740" w="548">
                  <a:moveTo>
                    <a:pt x="191" y="1"/>
                  </a:moveTo>
                  <a:lnTo>
                    <a:pt x="191" y="1358"/>
                  </a:lnTo>
                  <a:cubicBezTo>
                    <a:pt x="191" y="1501"/>
                    <a:pt x="119" y="1620"/>
                    <a:pt x="0" y="1692"/>
                  </a:cubicBezTo>
                  <a:cubicBezTo>
                    <a:pt x="55" y="1725"/>
                    <a:pt x="114" y="1740"/>
                    <a:pt x="172" y="1740"/>
                  </a:cubicBezTo>
                  <a:cubicBezTo>
                    <a:pt x="365" y="1740"/>
                    <a:pt x="548" y="1572"/>
                    <a:pt x="548" y="1334"/>
                  </a:cubicBezTo>
                  <a:lnTo>
                    <a:pt x="5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1164500" y="3225125"/>
              <a:ext cx="19075" cy="29200"/>
            </a:xfrm>
            <a:custGeom>
              <a:rect b="b" l="l" r="r" t="t"/>
              <a:pathLst>
                <a:path extrusionOk="0" h="1168" w="763">
                  <a:moveTo>
                    <a:pt x="0" y="0"/>
                  </a:moveTo>
                  <a:cubicBezTo>
                    <a:pt x="215" y="0"/>
                    <a:pt x="381" y="167"/>
                    <a:pt x="381" y="381"/>
                  </a:cubicBezTo>
                  <a:lnTo>
                    <a:pt x="381" y="1167"/>
                  </a:lnTo>
                  <a:lnTo>
                    <a:pt x="762" y="1167"/>
                  </a:lnTo>
                  <a:lnTo>
                    <a:pt x="762" y="381"/>
                  </a:lnTo>
                  <a:cubicBezTo>
                    <a:pt x="762" y="167"/>
                    <a:pt x="572" y="0"/>
                    <a:pt x="381"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36"/>
          <p:cNvGrpSpPr/>
          <p:nvPr/>
        </p:nvGrpSpPr>
        <p:grpSpPr>
          <a:xfrm>
            <a:off x="1824286" y="1041026"/>
            <a:ext cx="221386" cy="273994"/>
            <a:chOff x="2836875" y="2800625"/>
            <a:chExt cx="175050" cy="260500"/>
          </a:xfrm>
        </p:grpSpPr>
        <p:sp>
          <p:nvSpPr>
            <p:cNvPr id="886" name="Google Shape;886;p36"/>
            <p:cNvSpPr/>
            <p:nvPr/>
          </p:nvSpPr>
          <p:spPr>
            <a:xfrm>
              <a:off x="2902950" y="2977450"/>
              <a:ext cx="108975" cy="83675"/>
            </a:xfrm>
            <a:custGeom>
              <a:rect b="b" l="l" r="r" t="t"/>
              <a:pathLst>
                <a:path extrusionOk="0" h="3347" w="4359">
                  <a:moveTo>
                    <a:pt x="3192" y="1"/>
                  </a:moveTo>
                  <a:cubicBezTo>
                    <a:pt x="2549" y="1"/>
                    <a:pt x="2025" y="525"/>
                    <a:pt x="2025" y="1168"/>
                  </a:cubicBezTo>
                  <a:lnTo>
                    <a:pt x="2025" y="2168"/>
                  </a:lnTo>
                  <a:cubicBezTo>
                    <a:pt x="2025" y="2751"/>
                    <a:pt x="1596" y="3043"/>
                    <a:pt x="1168" y="3043"/>
                  </a:cubicBezTo>
                  <a:cubicBezTo>
                    <a:pt x="739" y="3043"/>
                    <a:pt x="310" y="2751"/>
                    <a:pt x="310" y="2168"/>
                  </a:cubicBezTo>
                  <a:lnTo>
                    <a:pt x="310" y="358"/>
                  </a:lnTo>
                  <a:cubicBezTo>
                    <a:pt x="310" y="286"/>
                    <a:pt x="239" y="215"/>
                    <a:pt x="167" y="215"/>
                  </a:cubicBezTo>
                  <a:cubicBezTo>
                    <a:pt x="155" y="212"/>
                    <a:pt x="143" y="210"/>
                    <a:pt x="131" y="210"/>
                  </a:cubicBezTo>
                  <a:cubicBezTo>
                    <a:pt x="55" y="210"/>
                    <a:pt x="1" y="275"/>
                    <a:pt x="1" y="358"/>
                  </a:cubicBezTo>
                  <a:lnTo>
                    <a:pt x="1" y="2168"/>
                  </a:lnTo>
                  <a:cubicBezTo>
                    <a:pt x="1" y="2954"/>
                    <a:pt x="584" y="3347"/>
                    <a:pt x="1168" y="3347"/>
                  </a:cubicBezTo>
                  <a:cubicBezTo>
                    <a:pt x="1751" y="3347"/>
                    <a:pt x="2334" y="2954"/>
                    <a:pt x="2334" y="2168"/>
                  </a:cubicBezTo>
                  <a:lnTo>
                    <a:pt x="2334" y="1168"/>
                  </a:lnTo>
                  <a:cubicBezTo>
                    <a:pt x="2334" y="596"/>
                    <a:pt x="2763" y="310"/>
                    <a:pt x="3192" y="310"/>
                  </a:cubicBezTo>
                  <a:cubicBezTo>
                    <a:pt x="3620" y="310"/>
                    <a:pt x="4049" y="596"/>
                    <a:pt x="4049" y="1168"/>
                  </a:cubicBezTo>
                  <a:lnTo>
                    <a:pt x="4049" y="3192"/>
                  </a:lnTo>
                  <a:cubicBezTo>
                    <a:pt x="4049" y="3263"/>
                    <a:pt x="4121" y="3335"/>
                    <a:pt x="4192" y="3335"/>
                  </a:cubicBezTo>
                  <a:cubicBezTo>
                    <a:pt x="4205" y="3338"/>
                    <a:pt x="4217" y="3339"/>
                    <a:pt x="4228" y="3339"/>
                  </a:cubicBezTo>
                  <a:cubicBezTo>
                    <a:pt x="4305" y="3339"/>
                    <a:pt x="4359" y="3274"/>
                    <a:pt x="4359" y="3192"/>
                  </a:cubicBezTo>
                  <a:lnTo>
                    <a:pt x="4359" y="1168"/>
                  </a:lnTo>
                  <a:cubicBezTo>
                    <a:pt x="4359" y="525"/>
                    <a:pt x="3835" y="1"/>
                    <a:pt x="31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2836875" y="2800625"/>
              <a:ext cx="139925" cy="211775"/>
            </a:xfrm>
            <a:custGeom>
              <a:rect b="b" l="l" r="r" t="t"/>
              <a:pathLst>
                <a:path extrusionOk="0" h="8471" w="5597">
                  <a:moveTo>
                    <a:pt x="2787" y="1"/>
                  </a:moveTo>
                  <a:cubicBezTo>
                    <a:pt x="2715" y="1"/>
                    <a:pt x="2644" y="25"/>
                    <a:pt x="2596" y="25"/>
                  </a:cubicBezTo>
                  <a:cubicBezTo>
                    <a:pt x="2310" y="96"/>
                    <a:pt x="2072" y="310"/>
                    <a:pt x="2001" y="596"/>
                  </a:cubicBezTo>
                  <a:cubicBezTo>
                    <a:pt x="1977" y="668"/>
                    <a:pt x="1905" y="715"/>
                    <a:pt x="1834" y="715"/>
                  </a:cubicBezTo>
                  <a:lnTo>
                    <a:pt x="477" y="715"/>
                  </a:lnTo>
                  <a:cubicBezTo>
                    <a:pt x="215" y="715"/>
                    <a:pt x="0" y="906"/>
                    <a:pt x="0" y="1168"/>
                  </a:cubicBezTo>
                  <a:lnTo>
                    <a:pt x="0" y="4954"/>
                  </a:lnTo>
                  <a:cubicBezTo>
                    <a:pt x="0" y="6288"/>
                    <a:pt x="929" y="7431"/>
                    <a:pt x="2239" y="7693"/>
                  </a:cubicBezTo>
                  <a:lnTo>
                    <a:pt x="2239" y="7907"/>
                  </a:lnTo>
                  <a:cubicBezTo>
                    <a:pt x="2239" y="8145"/>
                    <a:pt x="2382" y="8360"/>
                    <a:pt x="2596" y="8431"/>
                  </a:cubicBezTo>
                  <a:cubicBezTo>
                    <a:pt x="2652" y="8459"/>
                    <a:pt x="2708" y="8470"/>
                    <a:pt x="2763" y="8470"/>
                  </a:cubicBezTo>
                  <a:cubicBezTo>
                    <a:pt x="2803" y="8470"/>
                    <a:pt x="2842" y="8465"/>
                    <a:pt x="2882" y="8455"/>
                  </a:cubicBezTo>
                  <a:cubicBezTo>
                    <a:pt x="3168" y="8407"/>
                    <a:pt x="3358" y="8169"/>
                    <a:pt x="3358" y="7907"/>
                  </a:cubicBezTo>
                  <a:lnTo>
                    <a:pt x="3358" y="7693"/>
                  </a:lnTo>
                  <a:cubicBezTo>
                    <a:pt x="4668" y="7431"/>
                    <a:pt x="5597" y="6288"/>
                    <a:pt x="5597" y="4954"/>
                  </a:cubicBezTo>
                  <a:lnTo>
                    <a:pt x="5597" y="1168"/>
                  </a:lnTo>
                  <a:lnTo>
                    <a:pt x="5573" y="1191"/>
                  </a:lnTo>
                  <a:cubicBezTo>
                    <a:pt x="5573" y="929"/>
                    <a:pt x="5358" y="715"/>
                    <a:pt x="5120" y="715"/>
                  </a:cubicBezTo>
                  <a:lnTo>
                    <a:pt x="3763" y="715"/>
                  </a:lnTo>
                  <a:cubicBezTo>
                    <a:pt x="3691" y="715"/>
                    <a:pt x="3620" y="668"/>
                    <a:pt x="3596" y="596"/>
                  </a:cubicBezTo>
                  <a:cubicBezTo>
                    <a:pt x="3501" y="239"/>
                    <a:pt x="3168" y="1"/>
                    <a:pt x="2787"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2901775" y="2800625"/>
              <a:ext cx="29175" cy="17900"/>
            </a:xfrm>
            <a:custGeom>
              <a:rect b="b" l="l" r="r" t="t"/>
              <a:pathLst>
                <a:path extrusionOk="0" h="716" w="1167">
                  <a:moveTo>
                    <a:pt x="214" y="1"/>
                  </a:moveTo>
                  <a:cubicBezTo>
                    <a:pt x="143" y="1"/>
                    <a:pt x="71" y="25"/>
                    <a:pt x="0" y="25"/>
                  </a:cubicBezTo>
                  <a:lnTo>
                    <a:pt x="24" y="48"/>
                  </a:lnTo>
                  <a:cubicBezTo>
                    <a:pt x="310" y="120"/>
                    <a:pt x="524" y="334"/>
                    <a:pt x="619" y="596"/>
                  </a:cubicBezTo>
                  <a:cubicBezTo>
                    <a:pt x="643" y="668"/>
                    <a:pt x="691" y="715"/>
                    <a:pt x="762" y="715"/>
                  </a:cubicBezTo>
                  <a:lnTo>
                    <a:pt x="1167" y="715"/>
                  </a:lnTo>
                  <a:cubicBezTo>
                    <a:pt x="1095" y="715"/>
                    <a:pt x="1048" y="668"/>
                    <a:pt x="1024" y="596"/>
                  </a:cubicBezTo>
                  <a:cubicBezTo>
                    <a:pt x="905" y="239"/>
                    <a:pt x="572" y="1"/>
                    <a:pt x="214" y="1"/>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2901775" y="2818500"/>
              <a:ext cx="75025" cy="193900"/>
            </a:xfrm>
            <a:custGeom>
              <a:rect b="b" l="l" r="r" t="t"/>
              <a:pathLst>
                <a:path extrusionOk="0" h="7756" w="3001">
                  <a:moveTo>
                    <a:pt x="2119" y="0"/>
                  </a:moveTo>
                  <a:cubicBezTo>
                    <a:pt x="2381" y="0"/>
                    <a:pt x="2596" y="214"/>
                    <a:pt x="2596" y="453"/>
                  </a:cubicBezTo>
                  <a:lnTo>
                    <a:pt x="2596" y="4239"/>
                  </a:lnTo>
                  <a:cubicBezTo>
                    <a:pt x="2596" y="5573"/>
                    <a:pt x="1643" y="6716"/>
                    <a:pt x="357" y="6978"/>
                  </a:cubicBezTo>
                  <a:lnTo>
                    <a:pt x="357" y="7192"/>
                  </a:lnTo>
                  <a:cubicBezTo>
                    <a:pt x="357" y="7430"/>
                    <a:pt x="214" y="7645"/>
                    <a:pt x="0" y="7716"/>
                  </a:cubicBezTo>
                  <a:cubicBezTo>
                    <a:pt x="56" y="7744"/>
                    <a:pt x="112" y="7755"/>
                    <a:pt x="167" y="7755"/>
                  </a:cubicBezTo>
                  <a:cubicBezTo>
                    <a:pt x="207" y="7755"/>
                    <a:pt x="246" y="7750"/>
                    <a:pt x="286" y="7740"/>
                  </a:cubicBezTo>
                  <a:cubicBezTo>
                    <a:pt x="572" y="7692"/>
                    <a:pt x="762" y="7454"/>
                    <a:pt x="762" y="7192"/>
                  </a:cubicBezTo>
                  <a:lnTo>
                    <a:pt x="762" y="6978"/>
                  </a:lnTo>
                  <a:cubicBezTo>
                    <a:pt x="2072" y="6716"/>
                    <a:pt x="3001" y="5573"/>
                    <a:pt x="3001" y="4239"/>
                  </a:cubicBezTo>
                  <a:lnTo>
                    <a:pt x="3001" y="453"/>
                  </a:lnTo>
                  <a:cubicBezTo>
                    <a:pt x="3001" y="214"/>
                    <a:pt x="2786" y="0"/>
                    <a:pt x="2524" y="0"/>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6"/>
            <p:cNvSpPr/>
            <p:nvPr/>
          </p:nvSpPr>
          <p:spPr>
            <a:xfrm>
              <a:off x="2852350" y="2838725"/>
              <a:ext cx="109575" cy="139950"/>
            </a:xfrm>
            <a:custGeom>
              <a:rect b="b" l="l" r="r" t="t"/>
              <a:pathLst>
                <a:path extrusionOk="0" h="5598" w="4383">
                  <a:moveTo>
                    <a:pt x="167" y="1"/>
                  </a:moveTo>
                  <a:cubicBezTo>
                    <a:pt x="72" y="1"/>
                    <a:pt x="0" y="72"/>
                    <a:pt x="0" y="144"/>
                  </a:cubicBezTo>
                  <a:lnTo>
                    <a:pt x="0" y="3430"/>
                  </a:lnTo>
                  <a:cubicBezTo>
                    <a:pt x="0" y="4549"/>
                    <a:pt x="858" y="5502"/>
                    <a:pt x="2001" y="5597"/>
                  </a:cubicBezTo>
                  <a:lnTo>
                    <a:pt x="2191" y="5597"/>
                  </a:lnTo>
                  <a:cubicBezTo>
                    <a:pt x="3406" y="5597"/>
                    <a:pt x="4382" y="4621"/>
                    <a:pt x="4382" y="3406"/>
                  </a:cubicBezTo>
                  <a:lnTo>
                    <a:pt x="4382" y="144"/>
                  </a:lnTo>
                  <a:cubicBezTo>
                    <a:pt x="4382" y="48"/>
                    <a:pt x="4311" y="1"/>
                    <a:pt x="4216" y="1"/>
                  </a:cubicBezTo>
                  <a:cubicBezTo>
                    <a:pt x="4144" y="1"/>
                    <a:pt x="4073" y="1"/>
                    <a:pt x="3977" y="25"/>
                  </a:cubicBezTo>
                  <a:cubicBezTo>
                    <a:pt x="3858" y="48"/>
                    <a:pt x="3763" y="96"/>
                    <a:pt x="3644" y="168"/>
                  </a:cubicBezTo>
                  <a:cubicBezTo>
                    <a:pt x="3525" y="239"/>
                    <a:pt x="3382" y="287"/>
                    <a:pt x="3215" y="287"/>
                  </a:cubicBezTo>
                  <a:cubicBezTo>
                    <a:pt x="3072" y="287"/>
                    <a:pt x="2906" y="239"/>
                    <a:pt x="2787" y="168"/>
                  </a:cubicBezTo>
                  <a:cubicBezTo>
                    <a:pt x="2608" y="60"/>
                    <a:pt x="2406" y="7"/>
                    <a:pt x="2203" y="7"/>
                  </a:cubicBezTo>
                  <a:cubicBezTo>
                    <a:pt x="2001" y="7"/>
                    <a:pt x="1798" y="60"/>
                    <a:pt x="1620" y="168"/>
                  </a:cubicBezTo>
                  <a:cubicBezTo>
                    <a:pt x="1501" y="239"/>
                    <a:pt x="1334" y="287"/>
                    <a:pt x="1191" y="287"/>
                  </a:cubicBezTo>
                  <a:cubicBezTo>
                    <a:pt x="1024" y="287"/>
                    <a:pt x="882" y="239"/>
                    <a:pt x="762" y="168"/>
                  </a:cubicBezTo>
                  <a:cubicBezTo>
                    <a:pt x="572" y="48"/>
                    <a:pt x="381" y="1"/>
                    <a:pt x="167"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a:off x="2901775" y="2838150"/>
              <a:ext cx="60150" cy="141125"/>
            </a:xfrm>
            <a:custGeom>
              <a:rect b="b" l="l" r="r" t="t"/>
              <a:pathLst>
                <a:path extrusionOk="0" h="5645" w="2406">
                  <a:moveTo>
                    <a:pt x="2239" y="0"/>
                  </a:moveTo>
                  <a:cubicBezTo>
                    <a:pt x="2167" y="0"/>
                    <a:pt x="2072" y="24"/>
                    <a:pt x="2000" y="48"/>
                  </a:cubicBezTo>
                  <a:lnTo>
                    <a:pt x="2000" y="3477"/>
                  </a:lnTo>
                  <a:cubicBezTo>
                    <a:pt x="2000" y="4596"/>
                    <a:pt x="1143" y="5525"/>
                    <a:pt x="0" y="5644"/>
                  </a:cubicBezTo>
                  <a:lnTo>
                    <a:pt x="214" y="5644"/>
                  </a:lnTo>
                  <a:cubicBezTo>
                    <a:pt x="1429" y="5644"/>
                    <a:pt x="2405" y="4668"/>
                    <a:pt x="2405" y="3453"/>
                  </a:cubicBezTo>
                  <a:lnTo>
                    <a:pt x="2405" y="167"/>
                  </a:lnTo>
                  <a:cubicBezTo>
                    <a:pt x="2405" y="71"/>
                    <a:pt x="2334" y="0"/>
                    <a:pt x="2239" y="0"/>
                  </a:cubicBezTo>
                  <a:close/>
                </a:path>
              </a:pathLst>
            </a:custGeom>
            <a:solidFill>
              <a:srgbClr val="DA17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p:nvPr/>
          </p:nvSpPr>
          <p:spPr>
            <a:xfrm>
              <a:off x="2867225" y="2873275"/>
              <a:ext cx="79225" cy="53600"/>
            </a:xfrm>
            <a:custGeom>
              <a:rect b="b" l="l" r="r" t="t"/>
              <a:pathLst>
                <a:path extrusionOk="0" h="2144" w="3169">
                  <a:moveTo>
                    <a:pt x="167" y="0"/>
                  </a:moveTo>
                  <a:cubicBezTo>
                    <a:pt x="72" y="0"/>
                    <a:pt x="1" y="72"/>
                    <a:pt x="1" y="167"/>
                  </a:cubicBezTo>
                  <a:lnTo>
                    <a:pt x="1" y="2000"/>
                  </a:lnTo>
                  <a:cubicBezTo>
                    <a:pt x="1" y="2072"/>
                    <a:pt x="72" y="2143"/>
                    <a:pt x="167" y="2143"/>
                  </a:cubicBezTo>
                  <a:lnTo>
                    <a:pt x="3025" y="2143"/>
                  </a:lnTo>
                  <a:cubicBezTo>
                    <a:pt x="3097" y="2143"/>
                    <a:pt x="3168" y="2072"/>
                    <a:pt x="3168" y="2000"/>
                  </a:cubicBezTo>
                  <a:lnTo>
                    <a:pt x="3168" y="167"/>
                  </a:lnTo>
                  <a:cubicBezTo>
                    <a:pt x="3168" y="72"/>
                    <a:pt x="3097" y="0"/>
                    <a:pt x="3025" y="0"/>
                  </a:cubicBezTo>
                  <a:close/>
                </a:path>
              </a:pathLst>
            </a:custGeom>
            <a:solidFill>
              <a:srgbClr val="FFB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6"/>
            <p:cNvSpPr/>
            <p:nvPr/>
          </p:nvSpPr>
          <p:spPr>
            <a:xfrm>
              <a:off x="2931525" y="2873275"/>
              <a:ext cx="14925" cy="53600"/>
            </a:xfrm>
            <a:custGeom>
              <a:rect b="b" l="l" r="r" t="t"/>
              <a:pathLst>
                <a:path extrusionOk="0" h="2144" w="597">
                  <a:moveTo>
                    <a:pt x="1" y="0"/>
                  </a:moveTo>
                  <a:cubicBezTo>
                    <a:pt x="96" y="0"/>
                    <a:pt x="144" y="72"/>
                    <a:pt x="144" y="167"/>
                  </a:cubicBezTo>
                  <a:lnTo>
                    <a:pt x="144" y="2000"/>
                  </a:lnTo>
                  <a:cubicBezTo>
                    <a:pt x="144" y="2072"/>
                    <a:pt x="96" y="2143"/>
                    <a:pt x="1" y="2143"/>
                  </a:cubicBezTo>
                  <a:lnTo>
                    <a:pt x="453" y="2143"/>
                  </a:lnTo>
                  <a:cubicBezTo>
                    <a:pt x="525" y="2143"/>
                    <a:pt x="596" y="2072"/>
                    <a:pt x="596" y="2000"/>
                  </a:cubicBezTo>
                  <a:lnTo>
                    <a:pt x="596" y="167"/>
                  </a:lnTo>
                  <a:cubicBezTo>
                    <a:pt x="596" y="72"/>
                    <a:pt x="525" y="0"/>
                    <a:pt x="453"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6"/>
            <p:cNvSpPr/>
            <p:nvPr/>
          </p:nvSpPr>
          <p:spPr>
            <a:xfrm>
              <a:off x="2886875" y="2888750"/>
              <a:ext cx="39925" cy="7750"/>
            </a:xfrm>
            <a:custGeom>
              <a:rect b="b" l="l" r="r" t="t"/>
              <a:pathLst>
                <a:path extrusionOk="0" h="310" w="1597">
                  <a:moveTo>
                    <a:pt x="167" y="0"/>
                  </a:moveTo>
                  <a:cubicBezTo>
                    <a:pt x="96" y="0"/>
                    <a:pt x="24" y="72"/>
                    <a:pt x="1" y="143"/>
                  </a:cubicBezTo>
                  <a:cubicBezTo>
                    <a:pt x="1" y="238"/>
                    <a:pt x="72" y="310"/>
                    <a:pt x="167" y="310"/>
                  </a:cubicBezTo>
                  <a:lnTo>
                    <a:pt x="1430" y="310"/>
                  </a:lnTo>
                  <a:cubicBezTo>
                    <a:pt x="1525" y="310"/>
                    <a:pt x="1572" y="262"/>
                    <a:pt x="1596" y="191"/>
                  </a:cubicBezTo>
                  <a:cubicBezTo>
                    <a:pt x="1596" y="96"/>
                    <a:pt x="1525" y="0"/>
                    <a:pt x="14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6"/>
            <p:cNvSpPr/>
            <p:nvPr/>
          </p:nvSpPr>
          <p:spPr>
            <a:xfrm>
              <a:off x="2894625" y="2904225"/>
              <a:ext cx="25025" cy="7775"/>
            </a:xfrm>
            <a:custGeom>
              <a:rect b="b" l="l" r="r" t="t"/>
              <a:pathLst>
                <a:path extrusionOk="0" h="311" w="1001">
                  <a:moveTo>
                    <a:pt x="167" y="0"/>
                  </a:moveTo>
                  <a:cubicBezTo>
                    <a:pt x="72" y="0"/>
                    <a:pt x="24" y="48"/>
                    <a:pt x="0" y="143"/>
                  </a:cubicBezTo>
                  <a:cubicBezTo>
                    <a:pt x="0" y="215"/>
                    <a:pt x="72" y="310"/>
                    <a:pt x="143" y="310"/>
                  </a:cubicBezTo>
                  <a:lnTo>
                    <a:pt x="834" y="310"/>
                  </a:lnTo>
                  <a:cubicBezTo>
                    <a:pt x="905" y="310"/>
                    <a:pt x="977" y="239"/>
                    <a:pt x="977" y="167"/>
                  </a:cubicBezTo>
                  <a:cubicBezTo>
                    <a:pt x="1000" y="72"/>
                    <a:pt x="929" y="0"/>
                    <a:pt x="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p36"/>
          <p:cNvGrpSpPr/>
          <p:nvPr/>
        </p:nvGrpSpPr>
        <p:grpSpPr>
          <a:xfrm>
            <a:off x="3887609" y="2710473"/>
            <a:ext cx="328289" cy="340683"/>
            <a:chOff x="5133175" y="3224500"/>
            <a:chExt cx="225675" cy="260900"/>
          </a:xfrm>
        </p:grpSpPr>
        <p:sp>
          <p:nvSpPr>
            <p:cNvPr id="897" name="Google Shape;897;p36"/>
            <p:cNvSpPr/>
            <p:nvPr/>
          </p:nvSpPr>
          <p:spPr>
            <a:xfrm>
              <a:off x="5243325" y="3301925"/>
              <a:ext cx="63125" cy="54200"/>
            </a:xfrm>
            <a:custGeom>
              <a:rect b="b" l="l" r="r" t="t"/>
              <a:pathLst>
                <a:path extrusionOk="0" h="2168" w="2525">
                  <a:moveTo>
                    <a:pt x="1310" y="0"/>
                  </a:moveTo>
                  <a:cubicBezTo>
                    <a:pt x="1191" y="0"/>
                    <a:pt x="1096" y="24"/>
                    <a:pt x="1001" y="72"/>
                  </a:cubicBezTo>
                  <a:cubicBezTo>
                    <a:pt x="858" y="143"/>
                    <a:pt x="739" y="262"/>
                    <a:pt x="691" y="405"/>
                  </a:cubicBezTo>
                  <a:cubicBezTo>
                    <a:pt x="596" y="620"/>
                    <a:pt x="477" y="834"/>
                    <a:pt x="310" y="1001"/>
                  </a:cubicBezTo>
                  <a:cubicBezTo>
                    <a:pt x="0" y="1263"/>
                    <a:pt x="0" y="1763"/>
                    <a:pt x="334" y="2025"/>
                  </a:cubicBezTo>
                  <a:cubicBezTo>
                    <a:pt x="475" y="2113"/>
                    <a:pt x="643" y="2162"/>
                    <a:pt x="807" y="2162"/>
                  </a:cubicBezTo>
                  <a:cubicBezTo>
                    <a:pt x="864" y="2162"/>
                    <a:pt x="921" y="2156"/>
                    <a:pt x="977" y="2144"/>
                  </a:cubicBezTo>
                  <a:cubicBezTo>
                    <a:pt x="1072" y="2120"/>
                    <a:pt x="1173" y="2108"/>
                    <a:pt x="1274" y="2108"/>
                  </a:cubicBezTo>
                  <a:cubicBezTo>
                    <a:pt x="1376" y="2108"/>
                    <a:pt x="1477" y="2120"/>
                    <a:pt x="1572" y="2144"/>
                  </a:cubicBezTo>
                  <a:lnTo>
                    <a:pt x="1620" y="2144"/>
                  </a:lnTo>
                  <a:cubicBezTo>
                    <a:pt x="1691" y="2144"/>
                    <a:pt x="1739" y="2168"/>
                    <a:pt x="1810" y="2168"/>
                  </a:cubicBezTo>
                  <a:cubicBezTo>
                    <a:pt x="1953" y="2168"/>
                    <a:pt x="2096" y="2120"/>
                    <a:pt x="2215" y="2048"/>
                  </a:cubicBezTo>
                  <a:cubicBezTo>
                    <a:pt x="2382" y="1929"/>
                    <a:pt x="2477" y="1763"/>
                    <a:pt x="2525" y="1572"/>
                  </a:cubicBezTo>
                  <a:lnTo>
                    <a:pt x="2525" y="1477"/>
                  </a:lnTo>
                  <a:cubicBezTo>
                    <a:pt x="2525" y="1286"/>
                    <a:pt x="2429" y="1096"/>
                    <a:pt x="2263" y="953"/>
                  </a:cubicBezTo>
                  <a:cubicBezTo>
                    <a:pt x="2120" y="810"/>
                    <a:pt x="1977" y="620"/>
                    <a:pt x="1906" y="405"/>
                  </a:cubicBezTo>
                  <a:cubicBezTo>
                    <a:pt x="1810" y="167"/>
                    <a:pt x="1572" y="0"/>
                    <a:pt x="1310"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p:nvPr/>
          </p:nvSpPr>
          <p:spPr>
            <a:xfrm>
              <a:off x="5267725" y="3302525"/>
              <a:ext cx="38725" cy="53600"/>
            </a:xfrm>
            <a:custGeom>
              <a:rect b="b" l="l" r="r" t="t"/>
              <a:pathLst>
                <a:path extrusionOk="0" h="2144" w="1549">
                  <a:moveTo>
                    <a:pt x="310" y="0"/>
                  </a:moveTo>
                  <a:cubicBezTo>
                    <a:pt x="215" y="0"/>
                    <a:pt x="96" y="24"/>
                    <a:pt x="1" y="72"/>
                  </a:cubicBezTo>
                  <a:cubicBezTo>
                    <a:pt x="263" y="143"/>
                    <a:pt x="453" y="334"/>
                    <a:pt x="549" y="572"/>
                  </a:cubicBezTo>
                  <a:cubicBezTo>
                    <a:pt x="668" y="834"/>
                    <a:pt x="834" y="1072"/>
                    <a:pt x="1049" y="1286"/>
                  </a:cubicBezTo>
                  <a:cubicBezTo>
                    <a:pt x="1120" y="1334"/>
                    <a:pt x="1144" y="1429"/>
                    <a:pt x="1144" y="1524"/>
                  </a:cubicBezTo>
                  <a:cubicBezTo>
                    <a:pt x="1072" y="1810"/>
                    <a:pt x="882" y="2024"/>
                    <a:pt x="596" y="2120"/>
                  </a:cubicBezTo>
                  <a:lnTo>
                    <a:pt x="644" y="2120"/>
                  </a:lnTo>
                  <a:cubicBezTo>
                    <a:pt x="715" y="2120"/>
                    <a:pt x="763" y="2144"/>
                    <a:pt x="834" y="2144"/>
                  </a:cubicBezTo>
                  <a:cubicBezTo>
                    <a:pt x="977" y="2144"/>
                    <a:pt x="1120" y="2096"/>
                    <a:pt x="1239" y="2024"/>
                  </a:cubicBezTo>
                  <a:cubicBezTo>
                    <a:pt x="1406" y="1905"/>
                    <a:pt x="1501" y="1739"/>
                    <a:pt x="1549" y="1548"/>
                  </a:cubicBezTo>
                  <a:lnTo>
                    <a:pt x="1549" y="1453"/>
                  </a:lnTo>
                  <a:lnTo>
                    <a:pt x="1525" y="1477"/>
                  </a:lnTo>
                  <a:cubicBezTo>
                    <a:pt x="1525" y="1286"/>
                    <a:pt x="1430" y="1096"/>
                    <a:pt x="1287" y="953"/>
                  </a:cubicBezTo>
                  <a:cubicBezTo>
                    <a:pt x="1120" y="786"/>
                    <a:pt x="1001" y="619"/>
                    <a:pt x="906" y="405"/>
                  </a:cubicBezTo>
                  <a:cubicBezTo>
                    <a:pt x="810" y="167"/>
                    <a:pt x="572" y="0"/>
                    <a:pt x="310" y="0"/>
                  </a:cubicBezTo>
                  <a:close/>
                </a:path>
              </a:pathLst>
            </a:custGeom>
            <a:solidFill>
              <a:srgbClr val="DA17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6"/>
            <p:cNvSpPr/>
            <p:nvPr/>
          </p:nvSpPr>
          <p:spPr>
            <a:xfrm>
              <a:off x="5221900" y="3293450"/>
              <a:ext cx="27400" cy="27550"/>
            </a:xfrm>
            <a:custGeom>
              <a:rect b="b" l="l" r="r" t="t"/>
              <a:pathLst>
                <a:path extrusionOk="0" h="1102" w="1096">
                  <a:moveTo>
                    <a:pt x="476" y="0"/>
                  </a:moveTo>
                  <a:cubicBezTo>
                    <a:pt x="411" y="0"/>
                    <a:pt x="345" y="18"/>
                    <a:pt x="286" y="54"/>
                  </a:cubicBezTo>
                  <a:cubicBezTo>
                    <a:pt x="48" y="197"/>
                    <a:pt x="0" y="530"/>
                    <a:pt x="143" y="768"/>
                  </a:cubicBezTo>
                  <a:cubicBezTo>
                    <a:pt x="238" y="959"/>
                    <a:pt x="429" y="1078"/>
                    <a:pt x="643" y="1101"/>
                  </a:cubicBezTo>
                  <a:cubicBezTo>
                    <a:pt x="691" y="1101"/>
                    <a:pt x="762" y="1078"/>
                    <a:pt x="810" y="1054"/>
                  </a:cubicBezTo>
                  <a:cubicBezTo>
                    <a:pt x="1048" y="887"/>
                    <a:pt x="1096" y="578"/>
                    <a:pt x="953" y="339"/>
                  </a:cubicBezTo>
                  <a:cubicBezTo>
                    <a:pt x="905" y="220"/>
                    <a:pt x="786" y="101"/>
                    <a:pt x="667" y="54"/>
                  </a:cubicBezTo>
                  <a:cubicBezTo>
                    <a:pt x="607" y="18"/>
                    <a:pt x="542" y="0"/>
                    <a:pt x="476"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6"/>
            <p:cNvSpPr/>
            <p:nvPr/>
          </p:nvSpPr>
          <p:spPr>
            <a:xfrm>
              <a:off x="5300475" y="3293450"/>
              <a:ext cx="27425" cy="27550"/>
            </a:xfrm>
            <a:custGeom>
              <a:rect b="b" l="l" r="r" t="t"/>
              <a:pathLst>
                <a:path extrusionOk="0" h="1102" w="1097">
                  <a:moveTo>
                    <a:pt x="644" y="0"/>
                  </a:moveTo>
                  <a:cubicBezTo>
                    <a:pt x="578" y="0"/>
                    <a:pt x="513" y="18"/>
                    <a:pt x="453" y="54"/>
                  </a:cubicBezTo>
                  <a:cubicBezTo>
                    <a:pt x="310" y="101"/>
                    <a:pt x="215" y="220"/>
                    <a:pt x="143" y="339"/>
                  </a:cubicBezTo>
                  <a:cubicBezTo>
                    <a:pt x="1" y="578"/>
                    <a:pt x="48" y="887"/>
                    <a:pt x="286" y="1054"/>
                  </a:cubicBezTo>
                  <a:cubicBezTo>
                    <a:pt x="334" y="1078"/>
                    <a:pt x="405" y="1101"/>
                    <a:pt x="453" y="1101"/>
                  </a:cubicBezTo>
                  <a:cubicBezTo>
                    <a:pt x="667" y="1078"/>
                    <a:pt x="858" y="935"/>
                    <a:pt x="953" y="744"/>
                  </a:cubicBezTo>
                  <a:cubicBezTo>
                    <a:pt x="1096" y="506"/>
                    <a:pt x="1048" y="197"/>
                    <a:pt x="810" y="30"/>
                  </a:cubicBezTo>
                  <a:lnTo>
                    <a:pt x="810" y="30"/>
                  </a:lnTo>
                  <a:lnTo>
                    <a:pt x="834" y="54"/>
                  </a:lnTo>
                  <a:cubicBezTo>
                    <a:pt x="775" y="18"/>
                    <a:pt x="709" y="0"/>
                    <a:pt x="644"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6"/>
            <p:cNvSpPr/>
            <p:nvPr/>
          </p:nvSpPr>
          <p:spPr>
            <a:xfrm>
              <a:off x="5248675" y="3266800"/>
              <a:ext cx="21475" cy="28600"/>
            </a:xfrm>
            <a:custGeom>
              <a:rect b="b" l="l" r="r" t="t"/>
              <a:pathLst>
                <a:path extrusionOk="0" h="1144" w="859">
                  <a:moveTo>
                    <a:pt x="406" y="0"/>
                  </a:moveTo>
                  <a:cubicBezTo>
                    <a:pt x="263" y="0"/>
                    <a:pt x="167" y="72"/>
                    <a:pt x="96" y="191"/>
                  </a:cubicBezTo>
                  <a:cubicBezTo>
                    <a:pt x="25" y="334"/>
                    <a:pt x="1" y="477"/>
                    <a:pt x="25" y="620"/>
                  </a:cubicBezTo>
                  <a:cubicBezTo>
                    <a:pt x="48" y="905"/>
                    <a:pt x="263" y="1143"/>
                    <a:pt x="477" y="1143"/>
                  </a:cubicBezTo>
                  <a:cubicBezTo>
                    <a:pt x="596" y="1120"/>
                    <a:pt x="715" y="1048"/>
                    <a:pt x="763" y="929"/>
                  </a:cubicBezTo>
                  <a:cubicBezTo>
                    <a:pt x="834" y="810"/>
                    <a:pt x="858" y="667"/>
                    <a:pt x="834" y="524"/>
                  </a:cubicBezTo>
                  <a:cubicBezTo>
                    <a:pt x="834" y="262"/>
                    <a:pt x="644" y="48"/>
                    <a:pt x="406"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6"/>
            <p:cNvSpPr/>
            <p:nvPr/>
          </p:nvSpPr>
          <p:spPr>
            <a:xfrm>
              <a:off x="5280825" y="3266800"/>
              <a:ext cx="21450" cy="28600"/>
            </a:xfrm>
            <a:custGeom>
              <a:rect b="b" l="l" r="r" t="t"/>
              <a:pathLst>
                <a:path extrusionOk="0" h="1144" w="858">
                  <a:moveTo>
                    <a:pt x="477" y="0"/>
                  </a:moveTo>
                  <a:cubicBezTo>
                    <a:pt x="263" y="0"/>
                    <a:pt x="48" y="215"/>
                    <a:pt x="25" y="524"/>
                  </a:cubicBezTo>
                  <a:cubicBezTo>
                    <a:pt x="1" y="667"/>
                    <a:pt x="25" y="810"/>
                    <a:pt x="96" y="929"/>
                  </a:cubicBezTo>
                  <a:cubicBezTo>
                    <a:pt x="144" y="1048"/>
                    <a:pt x="263" y="1120"/>
                    <a:pt x="406" y="1143"/>
                  </a:cubicBezTo>
                  <a:cubicBezTo>
                    <a:pt x="620" y="1143"/>
                    <a:pt x="810" y="905"/>
                    <a:pt x="834" y="620"/>
                  </a:cubicBezTo>
                  <a:cubicBezTo>
                    <a:pt x="858" y="477"/>
                    <a:pt x="834" y="334"/>
                    <a:pt x="763" y="191"/>
                  </a:cubicBezTo>
                  <a:cubicBezTo>
                    <a:pt x="715" y="72"/>
                    <a:pt x="596" y="0"/>
                    <a:pt x="477"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6"/>
            <p:cNvSpPr/>
            <p:nvPr/>
          </p:nvSpPr>
          <p:spPr>
            <a:xfrm>
              <a:off x="5195400" y="3225125"/>
              <a:ext cx="50325" cy="100200"/>
            </a:xfrm>
            <a:custGeom>
              <a:rect b="b" l="l" r="r" t="t"/>
              <a:pathLst>
                <a:path extrusionOk="0" h="4008" w="2013">
                  <a:moveTo>
                    <a:pt x="1346" y="0"/>
                  </a:moveTo>
                  <a:cubicBezTo>
                    <a:pt x="1012" y="0"/>
                    <a:pt x="750" y="334"/>
                    <a:pt x="631" y="500"/>
                  </a:cubicBezTo>
                  <a:cubicBezTo>
                    <a:pt x="274" y="548"/>
                    <a:pt x="12" y="834"/>
                    <a:pt x="12" y="1191"/>
                  </a:cubicBezTo>
                  <a:lnTo>
                    <a:pt x="12" y="3882"/>
                  </a:lnTo>
                  <a:cubicBezTo>
                    <a:pt x="0" y="3965"/>
                    <a:pt x="84" y="4007"/>
                    <a:pt x="167" y="4007"/>
                  </a:cubicBezTo>
                  <a:cubicBezTo>
                    <a:pt x="250" y="4007"/>
                    <a:pt x="334" y="3965"/>
                    <a:pt x="322" y="3882"/>
                  </a:cubicBezTo>
                  <a:lnTo>
                    <a:pt x="322" y="1191"/>
                  </a:lnTo>
                  <a:cubicBezTo>
                    <a:pt x="322" y="1001"/>
                    <a:pt x="441" y="858"/>
                    <a:pt x="631" y="810"/>
                  </a:cubicBezTo>
                  <a:cubicBezTo>
                    <a:pt x="727" y="977"/>
                    <a:pt x="1012" y="1310"/>
                    <a:pt x="1346" y="1310"/>
                  </a:cubicBezTo>
                  <a:cubicBezTo>
                    <a:pt x="1703" y="1310"/>
                    <a:pt x="2013" y="1024"/>
                    <a:pt x="2013" y="667"/>
                  </a:cubicBezTo>
                  <a:cubicBezTo>
                    <a:pt x="2013" y="286"/>
                    <a:pt x="1727" y="0"/>
                    <a:pt x="1346" y="0"/>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6"/>
            <p:cNvSpPr/>
            <p:nvPr/>
          </p:nvSpPr>
          <p:spPr>
            <a:xfrm>
              <a:off x="5298650" y="3225050"/>
              <a:ext cx="56025" cy="100825"/>
            </a:xfrm>
            <a:custGeom>
              <a:rect b="b" l="l" r="r" t="t"/>
              <a:pathLst>
                <a:path extrusionOk="0" h="4033" w="2241">
                  <a:moveTo>
                    <a:pt x="842" y="1"/>
                  </a:moveTo>
                  <a:cubicBezTo>
                    <a:pt x="0" y="1"/>
                    <a:pt x="0" y="1316"/>
                    <a:pt x="842" y="1316"/>
                  </a:cubicBezTo>
                  <a:cubicBezTo>
                    <a:pt x="863" y="1316"/>
                    <a:pt x="885" y="1315"/>
                    <a:pt x="907" y="1313"/>
                  </a:cubicBezTo>
                  <a:cubicBezTo>
                    <a:pt x="1240" y="1313"/>
                    <a:pt x="1526" y="980"/>
                    <a:pt x="1645" y="813"/>
                  </a:cubicBezTo>
                  <a:cubicBezTo>
                    <a:pt x="1812" y="861"/>
                    <a:pt x="1931" y="1027"/>
                    <a:pt x="1931" y="1194"/>
                  </a:cubicBezTo>
                  <a:lnTo>
                    <a:pt x="1931" y="3885"/>
                  </a:lnTo>
                  <a:cubicBezTo>
                    <a:pt x="1931" y="3957"/>
                    <a:pt x="2003" y="4028"/>
                    <a:pt x="2074" y="4028"/>
                  </a:cubicBezTo>
                  <a:cubicBezTo>
                    <a:pt x="2087" y="4031"/>
                    <a:pt x="2099" y="4033"/>
                    <a:pt x="2110" y="4033"/>
                  </a:cubicBezTo>
                  <a:cubicBezTo>
                    <a:pt x="2187" y="4033"/>
                    <a:pt x="2241" y="3968"/>
                    <a:pt x="2241" y="3885"/>
                  </a:cubicBezTo>
                  <a:lnTo>
                    <a:pt x="2241" y="1194"/>
                  </a:lnTo>
                  <a:cubicBezTo>
                    <a:pt x="2241" y="837"/>
                    <a:pt x="1979" y="551"/>
                    <a:pt x="1622" y="503"/>
                  </a:cubicBezTo>
                  <a:lnTo>
                    <a:pt x="1645" y="503"/>
                  </a:lnTo>
                  <a:cubicBezTo>
                    <a:pt x="1526" y="337"/>
                    <a:pt x="1240" y="3"/>
                    <a:pt x="907" y="3"/>
                  </a:cubicBezTo>
                  <a:cubicBezTo>
                    <a:pt x="885" y="2"/>
                    <a:pt x="863" y="1"/>
                    <a:pt x="842"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6"/>
            <p:cNvSpPr/>
            <p:nvPr/>
          </p:nvSpPr>
          <p:spPr>
            <a:xfrm>
              <a:off x="5169500" y="3393025"/>
              <a:ext cx="108975" cy="92375"/>
            </a:xfrm>
            <a:custGeom>
              <a:rect b="b" l="l" r="r" t="t"/>
              <a:pathLst>
                <a:path extrusionOk="0" h="3695" w="4359">
                  <a:moveTo>
                    <a:pt x="4073" y="0"/>
                  </a:moveTo>
                  <a:lnTo>
                    <a:pt x="4073" y="2810"/>
                  </a:lnTo>
                  <a:cubicBezTo>
                    <a:pt x="4073" y="2905"/>
                    <a:pt x="4025" y="2977"/>
                    <a:pt x="3977" y="3024"/>
                  </a:cubicBezTo>
                  <a:cubicBezTo>
                    <a:pt x="3725" y="3277"/>
                    <a:pt x="3453" y="3382"/>
                    <a:pt x="3204" y="3382"/>
                  </a:cubicBezTo>
                  <a:cubicBezTo>
                    <a:pt x="2726" y="3382"/>
                    <a:pt x="2334" y="2994"/>
                    <a:pt x="2334" y="2524"/>
                  </a:cubicBezTo>
                  <a:lnTo>
                    <a:pt x="2334" y="929"/>
                  </a:lnTo>
                  <a:cubicBezTo>
                    <a:pt x="2334" y="810"/>
                    <a:pt x="2310" y="714"/>
                    <a:pt x="2215" y="643"/>
                  </a:cubicBezTo>
                  <a:cubicBezTo>
                    <a:pt x="1870" y="298"/>
                    <a:pt x="1499" y="154"/>
                    <a:pt x="1161" y="154"/>
                  </a:cubicBezTo>
                  <a:cubicBezTo>
                    <a:pt x="521" y="154"/>
                    <a:pt x="0" y="671"/>
                    <a:pt x="0" y="1310"/>
                  </a:cubicBezTo>
                  <a:lnTo>
                    <a:pt x="310" y="1310"/>
                  </a:lnTo>
                  <a:cubicBezTo>
                    <a:pt x="310" y="847"/>
                    <a:pt x="692" y="451"/>
                    <a:pt x="1173" y="451"/>
                  </a:cubicBezTo>
                  <a:cubicBezTo>
                    <a:pt x="1187" y="451"/>
                    <a:pt x="1201" y="452"/>
                    <a:pt x="1215" y="452"/>
                  </a:cubicBezTo>
                  <a:cubicBezTo>
                    <a:pt x="1667" y="500"/>
                    <a:pt x="2025" y="881"/>
                    <a:pt x="2025" y="1334"/>
                  </a:cubicBezTo>
                  <a:lnTo>
                    <a:pt x="2025" y="2501"/>
                  </a:lnTo>
                  <a:cubicBezTo>
                    <a:pt x="2025" y="3120"/>
                    <a:pt x="2501" y="3620"/>
                    <a:pt x="3096" y="3691"/>
                  </a:cubicBezTo>
                  <a:cubicBezTo>
                    <a:pt x="3125" y="3693"/>
                    <a:pt x="3154" y="3694"/>
                    <a:pt x="3183" y="3694"/>
                  </a:cubicBezTo>
                  <a:cubicBezTo>
                    <a:pt x="3834" y="3694"/>
                    <a:pt x="4358" y="3186"/>
                    <a:pt x="4358" y="2524"/>
                  </a:cubicBezTo>
                  <a:lnTo>
                    <a:pt x="4358" y="0"/>
                  </a:ln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p:nvPr/>
          </p:nvSpPr>
          <p:spPr>
            <a:xfrm>
              <a:off x="5133175" y="3422175"/>
              <a:ext cx="72075" cy="63150"/>
            </a:xfrm>
            <a:custGeom>
              <a:rect b="b" l="l" r="r" t="t"/>
              <a:pathLst>
                <a:path extrusionOk="0" h="2526" w="2883">
                  <a:moveTo>
                    <a:pt x="1620" y="1"/>
                  </a:moveTo>
                  <a:cubicBezTo>
                    <a:pt x="1549" y="1"/>
                    <a:pt x="1501" y="25"/>
                    <a:pt x="1430" y="25"/>
                  </a:cubicBezTo>
                  <a:cubicBezTo>
                    <a:pt x="1" y="239"/>
                    <a:pt x="1" y="2287"/>
                    <a:pt x="1430" y="2525"/>
                  </a:cubicBezTo>
                  <a:lnTo>
                    <a:pt x="1620" y="2525"/>
                  </a:lnTo>
                  <a:cubicBezTo>
                    <a:pt x="2311" y="2525"/>
                    <a:pt x="2882" y="1954"/>
                    <a:pt x="2882" y="1263"/>
                  </a:cubicBezTo>
                  <a:cubicBezTo>
                    <a:pt x="2882" y="572"/>
                    <a:pt x="2311" y="1"/>
                    <a:pt x="1620"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6"/>
            <p:cNvSpPr/>
            <p:nvPr/>
          </p:nvSpPr>
          <p:spPr>
            <a:xfrm>
              <a:off x="5168900" y="3422175"/>
              <a:ext cx="36350" cy="63150"/>
            </a:xfrm>
            <a:custGeom>
              <a:rect b="b" l="l" r="r" t="t"/>
              <a:pathLst>
                <a:path extrusionOk="0" h="2526" w="1454">
                  <a:moveTo>
                    <a:pt x="191" y="1"/>
                  </a:moveTo>
                  <a:cubicBezTo>
                    <a:pt x="120" y="1"/>
                    <a:pt x="72" y="25"/>
                    <a:pt x="1" y="25"/>
                  </a:cubicBezTo>
                  <a:cubicBezTo>
                    <a:pt x="1429" y="239"/>
                    <a:pt x="1429" y="2287"/>
                    <a:pt x="1" y="2525"/>
                  </a:cubicBezTo>
                  <a:lnTo>
                    <a:pt x="191" y="2525"/>
                  </a:lnTo>
                  <a:cubicBezTo>
                    <a:pt x="882" y="2525"/>
                    <a:pt x="1453" y="1954"/>
                    <a:pt x="1453" y="1263"/>
                  </a:cubicBezTo>
                  <a:cubicBezTo>
                    <a:pt x="1453" y="572"/>
                    <a:pt x="882" y="1"/>
                    <a:pt x="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6"/>
            <p:cNvSpPr/>
            <p:nvPr/>
          </p:nvSpPr>
          <p:spPr>
            <a:xfrm>
              <a:off x="5158775" y="3441225"/>
              <a:ext cx="29800" cy="27425"/>
            </a:xfrm>
            <a:custGeom>
              <a:rect b="b" l="l" r="r" t="t"/>
              <a:pathLst>
                <a:path extrusionOk="0" h="1097" w="1192">
                  <a:moveTo>
                    <a:pt x="584" y="1"/>
                  </a:moveTo>
                  <a:cubicBezTo>
                    <a:pt x="316" y="1"/>
                    <a:pt x="48" y="168"/>
                    <a:pt x="1" y="501"/>
                  </a:cubicBezTo>
                  <a:cubicBezTo>
                    <a:pt x="1" y="739"/>
                    <a:pt x="167" y="954"/>
                    <a:pt x="382" y="1049"/>
                  </a:cubicBezTo>
                  <a:cubicBezTo>
                    <a:pt x="453" y="1073"/>
                    <a:pt x="525" y="1096"/>
                    <a:pt x="596" y="1096"/>
                  </a:cubicBezTo>
                  <a:cubicBezTo>
                    <a:pt x="929" y="1096"/>
                    <a:pt x="1191" y="811"/>
                    <a:pt x="1191" y="501"/>
                  </a:cubicBezTo>
                  <a:lnTo>
                    <a:pt x="1168" y="501"/>
                  </a:lnTo>
                  <a:cubicBezTo>
                    <a:pt x="1120" y="168"/>
                    <a:pt x="852" y="1"/>
                    <a:pt x="584"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6"/>
            <p:cNvSpPr/>
            <p:nvPr/>
          </p:nvSpPr>
          <p:spPr>
            <a:xfrm>
              <a:off x="5168300" y="3438850"/>
              <a:ext cx="20275" cy="29800"/>
            </a:xfrm>
            <a:custGeom>
              <a:rect b="b" l="l" r="r" t="t"/>
              <a:pathLst>
                <a:path extrusionOk="0" h="1192" w="811">
                  <a:moveTo>
                    <a:pt x="215" y="1"/>
                  </a:moveTo>
                  <a:cubicBezTo>
                    <a:pt x="144" y="1"/>
                    <a:pt x="72" y="25"/>
                    <a:pt x="1" y="48"/>
                  </a:cubicBezTo>
                  <a:cubicBezTo>
                    <a:pt x="501" y="239"/>
                    <a:pt x="501" y="953"/>
                    <a:pt x="1" y="1144"/>
                  </a:cubicBezTo>
                  <a:cubicBezTo>
                    <a:pt x="72" y="1168"/>
                    <a:pt x="144" y="1191"/>
                    <a:pt x="215" y="1191"/>
                  </a:cubicBezTo>
                  <a:cubicBezTo>
                    <a:pt x="548" y="1191"/>
                    <a:pt x="810" y="906"/>
                    <a:pt x="810" y="596"/>
                  </a:cubicBezTo>
                  <a:cubicBezTo>
                    <a:pt x="810" y="263"/>
                    <a:pt x="548" y="1"/>
                    <a:pt x="215" y="1"/>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6"/>
            <p:cNvSpPr/>
            <p:nvPr/>
          </p:nvSpPr>
          <p:spPr>
            <a:xfrm>
              <a:off x="5192125" y="3317400"/>
              <a:ext cx="166725" cy="82775"/>
            </a:xfrm>
            <a:custGeom>
              <a:rect b="b" l="l" r="r" t="t"/>
              <a:pathLst>
                <a:path extrusionOk="0" h="3311" w="6669">
                  <a:moveTo>
                    <a:pt x="119" y="1"/>
                  </a:moveTo>
                  <a:cubicBezTo>
                    <a:pt x="48" y="1"/>
                    <a:pt x="0" y="48"/>
                    <a:pt x="0" y="96"/>
                  </a:cubicBezTo>
                  <a:cubicBezTo>
                    <a:pt x="48" y="1691"/>
                    <a:pt x="1215" y="3001"/>
                    <a:pt x="2787" y="3287"/>
                  </a:cubicBezTo>
                  <a:cubicBezTo>
                    <a:pt x="2953" y="3311"/>
                    <a:pt x="3144" y="3311"/>
                    <a:pt x="3311" y="3311"/>
                  </a:cubicBezTo>
                  <a:cubicBezTo>
                    <a:pt x="5120" y="3311"/>
                    <a:pt x="6573" y="1882"/>
                    <a:pt x="6645" y="96"/>
                  </a:cubicBezTo>
                  <a:lnTo>
                    <a:pt x="6668" y="96"/>
                  </a:lnTo>
                  <a:cubicBezTo>
                    <a:pt x="6668" y="48"/>
                    <a:pt x="6621" y="1"/>
                    <a:pt x="6549" y="1"/>
                  </a:cubicBezTo>
                  <a:lnTo>
                    <a:pt x="6144" y="1"/>
                  </a:lnTo>
                  <a:cubicBezTo>
                    <a:pt x="6097" y="1"/>
                    <a:pt x="6049" y="24"/>
                    <a:pt x="6049" y="96"/>
                  </a:cubicBezTo>
                  <a:cubicBezTo>
                    <a:pt x="5978" y="1549"/>
                    <a:pt x="4787" y="2692"/>
                    <a:pt x="3334" y="2692"/>
                  </a:cubicBezTo>
                  <a:cubicBezTo>
                    <a:pt x="1882" y="2692"/>
                    <a:pt x="691" y="1549"/>
                    <a:pt x="620" y="96"/>
                  </a:cubicBezTo>
                  <a:cubicBezTo>
                    <a:pt x="620" y="24"/>
                    <a:pt x="572" y="1"/>
                    <a:pt x="500" y="1"/>
                  </a:cubicBezTo>
                  <a:close/>
                </a:path>
              </a:pathLst>
            </a:custGeom>
            <a:solidFill>
              <a:srgbClr val="AF1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6"/>
            <p:cNvSpPr/>
            <p:nvPr/>
          </p:nvSpPr>
          <p:spPr>
            <a:xfrm>
              <a:off x="5261775" y="3316800"/>
              <a:ext cx="97075" cy="83375"/>
            </a:xfrm>
            <a:custGeom>
              <a:rect b="b" l="l" r="r" t="t"/>
              <a:pathLst>
                <a:path extrusionOk="0" h="3335" w="3883">
                  <a:moveTo>
                    <a:pt x="3573" y="1"/>
                  </a:moveTo>
                  <a:lnTo>
                    <a:pt x="3573" y="96"/>
                  </a:lnTo>
                  <a:cubicBezTo>
                    <a:pt x="3549" y="882"/>
                    <a:pt x="3216" y="1644"/>
                    <a:pt x="2644" y="2192"/>
                  </a:cubicBezTo>
                  <a:cubicBezTo>
                    <a:pt x="1930" y="2882"/>
                    <a:pt x="977" y="3287"/>
                    <a:pt x="1" y="3311"/>
                  </a:cubicBezTo>
                  <a:cubicBezTo>
                    <a:pt x="167" y="3335"/>
                    <a:pt x="358" y="3335"/>
                    <a:pt x="525" y="3335"/>
                  </a:cubicBezTo>
                  <a:cubicBezTo>
                    <a:pt x="2334" y="3335"/>
                    <a:pt x="3787" y="1906"/>
                    <a:pt x="3859" y="120"/>
                  </a:cubicBezTo>
                  <a:lnTo>
                    <a:pt x="3882" y="120"/>
                  </a:lnTo>
                  <a:cubicBezTo>
                    <a:pt x="3882" y="48"/>
                    <a:pt x="3835" y="1"/>
                    <a:pt x="3763"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6"/>
            <p:cNvSpPr/>
            <p:nvPr/>
          </p:nvSpPr>
          <p:spPr>
            <a:xfrm>
              <a:off x="5210575" y="3225125"/>
              <a:ext cx="35150" cy="32775"/>
            </a:xfrm>
            <a:custGeom>
              <a:rect b="b" l="l" r="r" t="t"/>
              <a:pathLst>
                <a:path extrusionOk="0" h="1311" w="1406">
                  <a:moveTo>
                    <a:pt x="739" y="0"/>
                  </a:moveTo>
                  <a:cubicBezTo>
                    <a:pt x="667" y="0"/>
                    <a:pt x="596" y="24"/>
                    <a:pt x="525" y="48"/>
                  </a:cubicBezTo>
                  <a:cubicBezTo>
                    <a:pt x="310" y="143"/>
                    <a:pt x="143" y="310"/>
                    <a:pt x="1" y="500"/>
                  </a:cubicBezTo>
                  <a:lnTo>
                    <a:pt x="1" y="810"/>
                  </a:lnTo>
                  <a:cubicBezTo>
                    <a:pt x="143" y="1001"/>
                    <a:pt x="310" y="1167"/>
                    <a:pt x="525" y="1263"/>
                  </a:cubicBezTo>
                  <a:cubicBezTo>
                    <a:pt x="596" y="1286"/>
                    <a:pt x="667" y="1310"/>
                    <a:pt x="739" y="1310"/>
                  </a:cubicBezTo>
                  <a:cubicBezTo>
                    <a:pt x="1096" y="1310"/>
                    <a:pt x="1406" y="1024"/>
                    <a:pt x="1406" y="643"/>
                  </a:cubicBezTo>
                  <a:cubicBezTo>
                    <a:pt x="1382" y="286"/>
                    <a:pt x="1096" y="0"/>
                    <a:pt x="739"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6"/>
            <p:cNvSpPr/>
            <p:nvPr/>
          </p:nvSpPr>
          <p:spPr>
            <a:xfrm>
              <a:off x="5223675" y="3225125"/>
              <a:ext cx="22050" cy="32775"/>
            </a:xfrm>
            <a:custGeom>
              <a:rect b="b" l="l" r="r" t="t"/>
              <a:pathLst>
                <a:path extrusionOk="0" h="1311" w="882">
                  <a:moveTo>
                    <a:pt x="215" y="0"/>
                  </a:moveTo>
                  <a:cubicBezTo>
                    <a:pt x="143" y="0"/>
                    <a:pt x="72" y="0"/>
                    <a:pt x="1" y="48"/>
                  </a:cubicBezTo>
                  <a:cubicBezTo>
                    <a:pt x="572" y="262"/>
                    <a:pt x="572" y="1048"/>
                    <a:pt x="1" y="1286"/>
                  </a:cubicBezTo>
                  <a:cubicBezTo>
                    <a:pt x="72" y="1310"/>
                    <a:pt x="143" y="1310"/>
                    <a:pt x="215" y="1310"/>
                  </a:cubicBezTo>
                  <a:cubicBezTo>
                    <a:pt x="572" y="1310"/>
                    <a:pt x="882" y="1024"/>
                    <a:pt x="882" y="667"/>
                  </a:cubicBezTo>
                  <a:cubicBezTo>
                    <a:pt x="858" y="286"/>
                    <a:pt x="572" y="0"/>
                    <a:pt x="215" y="0"/>
                  </a:cubicBezTo>
                  <a:close/>
                </a:path>
              </a:pathLst>
            </a:custGeom>
            <a:solidFill>
              <a:srgbClr val="DA17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6"/>
            <p:cNvSpPr/>
            <p:nvPr/>
          </p:nvSpPr>
          <p:spPr>
            <a:xfrm>
              <a:off x="5297875" y="3224500"/>
              <a:ext cx="41325" cy="33425"/>
            </a:xfrm>
            <a:custGeom>
              <a:rect b="b" l="l" r="r" t="t"/>
              <a:pathLst>
                <a:path extrusionOk="0" h="1337" w="1653">
                  <a:moveTo>
                    <a:pt x="892" y="0"/>
                  </a:moveTo>
                  <a:cubicBezTo>
                    <a:pt x="1" y="0"/>
                    <a:pt x="1" y="1336"/>
                    <a:pt x="892" y="1336"/>
                  </a:cubicBezTo>
                  <a:cubicBezTo>
                    <a:pt x="907" y="1336"/>
                    <a:pt x="922" y="1336"/>
                    <a:pt x="938" y="1335"/>
                  </a:cubicBezTo>
                  <a:cubicBezTo>
                    <a:pt x="1010" y="1335"/>
                    <a:pt x="1081" y="1311"/>
                    <a:pt x="1152" y="1288"/>
                  </a:cubicBezTo>
                  <a:cubicBezTo>
                    <a:pt x="1343" y="1168"/>
                    <a:pt x="1533" y="1026"/>
                    <a:pt x="1653" y="811"/>
                  </a:cubicBezTo>
                  <a:lnTo>
                    <a:pt x="1653" y="525"/>
                  </a:lnTo>
                  <a:cubicBezTo>
                    <a:pt x="1533" y="311"/>
                    <a:pt x="1343" y="168"/>
                    <a:pt x="1152" y="49"/>
                  </a:cubicBezTo>
                  <a:cubicBezTo>
                    <a:pt x="1081" y="25"/>
                    <a:pt x="1010" y="2"/>
                    <a:pt x="938" y="2"/>
                  </a:cubicBezTo>
                  <a:cubicBezTo>
                    <a:pt x="922" y="1"/>
                    <a:pt x="907" y="0"/>
                    <a:pt x="892"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5298050" y="3225050"/>
              <a:ext cx="28650" cy="32900"/>
            </a:xfrm>
            <a:custGeom>
              <a:rect b="b" l="l" r="r" t="t"/>
              <a:pathLst>
                <a:path extrusionOk="0" h="1316" w="1146">
                  <a:moveTo>
                    <a:pt x="864" y="1"/>
                  </a:moveTo>
                  <a:cubicBezTo>
                    <a:pt x="1" y="1"/>
                    <a:pt x="1" y="1316"/>
                    <a:pt x="864" y="1316"/>
                  </a:cubicBezTo>
                  <a:cubicBezTo>
                    <a:pt x="886" y="1316"/>
                    <a:pt x="908" y="1315"/>
                    <a:pt x="931" y="1313"/>
                  </a:cubicBezTo>
                  <a:cubicBezTo>
                    <a:pt x="1003" y="1313"/>
                    <a:pt x="1074" y="1313"/>
                    <a:pt x="1145" y="1289"/>
                  </a:cubicBezTo>
                  <a:cubicBezTo>
                    <a:pt x="574" y="1051"/>
                    <a:pt x="574" y="265"/>
                    <a:pt x="1145" y="51"/>
                  </a:cubicBezTo>
                  <a:cubicBezTo>
                    <a:pt x="1074" y="3"/>
                    <a:pt x="1003" y="3"/>
                    <a:pt x="931" y="3"/>
                  </a:cubicBezTo>
                  <a:cubicBezTo>
                    <a:pt x="908" y="2"/>
                    <a:pt x="886" y="1"/>
                    <a:pt x="864" y="1"/>
                  </a:cubicBezTo>
                  <a:close/>
                </a:path>
              </a:pathLst>
            </a:custGeom>
            <a:solidFill>
              <a:srgbClr val="DA17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36"/>
          <p:cNvGrpSpPr/>
          <p:nvPr/>
        </p:nvGrpSpPr>
        <p:grpSpPr>
          <a:xfrm rot="-2887284">
            <a:off x="8173707" y="62888"/>
            <a:ext cx="340568" cy="327350"/>
            <a:chOff x="427198" y="876398"/>
            <a:chExt cx="340596" cy="327377"/>
          </a:xfrm>
        </p:grpSpPr>
        <p:sp>
          <p:nvSpPr>
            <p:cNvPr id="917" name="Google Shape;917;p36"/>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6"/>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36"/>
          <p:cNvGrpSpPr/>
          <p:nvPr/>
        </p:nvGrpSpPr>
        <p:grpSpPr>
          <a:xfrm rot="-2206129">
            <a:off x="8733953" y="1796541"/>
            <a:ext cx="254854" cy="244963"/>
            <a:chOff x="427198" y="876398"/>
            <a:chExt cx="340596" cy="327377"/>
          </a:xfrm>
        </p:grpSpPr>
        <p:sp>
          <p:nvSpPr>
            <p:cNvPr id="922" name="Google Shape;922;p36"/>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6"/>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6"/>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6"/>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36"/>
          <p:cNvGrpSpPr/>
          <p:nvPr/>
        </p:nvGrpSpPr>
        <p:grpSpPr>
          <a:xfrm rot="-2224879">
            <a:off x="460551" y="2249282"/>
            <a:ext cx="214148" cy="205836"/>
            <a:chOff x="427198" y="876398"/>
            <a:chExt cx="340596" cy="327377"/>
          </a:xfrm>
        </p:grpSpPr>
        <p:sp>
          <p:nvSpPr>
            <p:cNvPr id="927" name="Google Shape;927;p36"/>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6"/>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6"/>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6"/>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36"/>
          <p:cNvGrpSpPr/>
          <p:nvPr/>
        </p:nvGrpSpPr>
        <p:grpSpPr>
          <a:xfrm>
            <a:off x="1592064" y="2817692"/>
            <a:ext cx="310876" cy="276065"/>
            <a:chOff x="5116500" y="3671050"/>
            <a:chExt cx="267950" cy="238275"/>
          </a:xfrm>
        </p:grpSpPr>
        <p:sp>
          <p:nvSpPr>
            <p:cNvPr id="932" name="Google Shape;932;p36"/>
            <p:cNvSpPr/>
            <p:nvPr/>
          </p:nvSpPr>
          <p:spPr>
            <a:xfrm>
              <a:off x="5158175" y="3748450"/>
              <a:ext cx="186975" cy="160875"/>
            </a:xfrm>
            <a:custGeom>
              <a:rect b="b" l="l" r="r" t="t"/>
              <a:pathLst>
                <a:path extrusionOk="0" h="6435" w="7479">
                  <a:moveTo>
                    <a:pt x="3695" y="0"/>
                  </a:moveTo>
                  <a:cubicBezTo>
                    <a:pt x="3002" y="0"/>
                    <a:pt x="2311" y="381"/>
                    <a:pt x="2001" y="1143"/>
                  </a:cubicBezTo>
                  <a:cubicBezTo>
                    <a:pt x="1668" y="1905"/>
                    <a:pt x="1215" y="2572"/>
                    <a:pt x="620" y="3168"/>
                  </a:cubicBezTo>
                  <a:cubicBezTo>
                    <a:pt x="215" y="3501"/>
                    <a:pt x="1" y="4001"/>
                    <a:pt x="1" y="4525"/>
                  </a:cubicBezTo>
                  <a:cubicBezTo>
                    <a:pt x="1" y="5660"/>
                    <a:pt x="966" y="6432"/>
                    <a:pt x="2002" y="6432"/>
                  </a:cubicBezTo>
                  <a:cubicBezTo>
                    <a:pt x="2184" y="6432"/>
                    <a:pt x="2368" y="6408"/>
                    <a:pt x="2549" y="6359"/>
                  </a:cubicBezTo>
                  <a:cubicBezTo>
                    <a:pt x="2930" y="6263"/>
                    <a:pt x="3317" y="6216"/>
                    <a:pt x="3704" y="6216"/>
                  </a:cubicBezTo>
                  <a:cubicBezTo>
                    <a:pt x="4091" y="6216"/>
                    <a:pt x="4478" y="6263"/>
                    <a:pt x="4859" y="6359"/>
                  </a:cubicBezTo>
                  <a:cubicBezTo>
                    <a:pt x="5002" y="6406"/>
                    <a:pt x="5145" y="6430"/>
                    <a:pt x="5312" y="6430"/>
                  </a:cubicBezTo>
                  <a:cubicBezTo>
                    <a:pt x="5358" y="6433"/>
                    <a:pt x="5404" y="6435"/>
                    <a:pt x="5449" y="6435"/>
                  </a:cubicBezTo>
                  <a:cubicBezTo>
                    <a:pt x="6394" y="6435"/>
                    <a:pt x="7224" y="5741"/>
                    <a:pt x="7383" y="4787"/>
                  </a:cubicBezTo>
                  <a:cubicBezTo>
                    <a:pt x="7479" y="4144"/>
                    <a:pt x="7217" y="3477"/>
                    <a:pt x="6693" y="3072"/>
                  </a:cubicBezTo>
                  <a:cubicBezTo>
                    <a:pt x="6145" y="2525"/>
                    <a:pt x="5716" y="1858"/>
                    <a:pt x="5407" y="1143"/>
                  </a:cubicBezTo>
                  <a:cubicBezTo>
                    <a:pt x="5085" y="381"/>
                    <a:pt x="4389" y="0"/>
                    <a:pt x="3695"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6"/>
            <p:cNvSpPr/>
            <p:nvPr/>
          </p:nvSpPr>
          <p:spPr>
            <a:xfrm>
              <a:off x="5239150" y="3748100"/>
              <a:ext cx="106000" cy="161225"/>
            </a:xfrm>
            <a:custGeom>
              <a:rect b="b" l="l" r="r" t="t"/>
              <a:pathLst>
                <a:path extrusionOk="0" h="6449" w="4240">
                  <a:moveTo>
                    <a:pt x="462" y="1"/>
                  </a:moveTo>
                  <a:cubicBezTo>
                    <a:pt x="309" y="1"/>
                    <a:pt x="154" y="20"/>
                    <a:pt x="1" y="62"/>
                  </a:cubicBezTo>
                  <a:cubicBezTo>
                    <a:pt x="38" y="59"/>
                    <a:pt x="75" y="58"/>
                    <a:pt x="112" y="58"/>
                  </a:cubicBezTo>
                  <a:cubicBezTo>
                    <a:pt x="994" y="58"/>
                    <a:pt x="1485" y="867"/>
                    <a:pt x="1668" y="1348"/>
                  </a:cubicBezTo>
                  <a:cubicBezTo>
                    <a:pt x="2025" y="2134"/>
                    <a:pt x="2501" y="2872"/>
                    <a:pt x="3120" y="3491"/>
                  </a:cubicBezTo>
                  <a:cubicBezTo>
                    <a:pt x="3501" y="3777"/>
                    <a:pt x="3692" y="4253"/>
                    <a:pt x="3620" y="4729"/>
                  </a:cubicBezTo>
                  <a:cubicBezTo>
                    <a:pt x="3573" y="5110"/>
                    <a:pt x="3382" y="5896"/>
                    <a:pt x="2049" y="6444"/>
                  </a:cubicBezTo>
                  <a:cubicBezTo>
                    <a:pt x="2096" y="6447"/>
                    <a:pt x="2143" y="6449"/>
                    <a:pt x="2190" y="6449"/>
                  </a:cubicBezTo>
                  <a:cubicBezTo>
                    <a:pt x="3155" y="6449"/>
                    <a:pt x="3985" y="5755"/>
                    <a:pt x="4144" y="4801"/>
                  </a:cubicBezTo>
                  <a:cubicBezTo>
                    <a:pt x="4240" y="4134"/>
                    <a:pt x="3978" y="3491"/>
                    <a:pt x="3454" y="3086"/>
                  </a:cubicBezTo>
                  <a:cubicBezTo>
                    <a:pt x="2906" y="2515"/>
                    <a:pt x="2477" y="1848"/>
                    <a:pt x="2168" y="1133"/>
                  </a:cubicBezTo>
                  <a:cubicBezTo>
                    <a:pt x="1873" y="445"/>
                    <a:pt x="1188" y="1"/>
                    <a:pt x="462"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6"/>
            <p:cNvSpPr/>
            <p:nvPr/>
          </p:nvSpPr>
          <p:spPr>
            <a:xfrm>
              <a:off x="5319525" y="3740550"/>
              <a:ext cx="64925" cy="67450"/>
            </a:xfrm>
            <a:custGeom>
              <a:rect b="b" l="l" r="r" t="t"/>
              <a:pathLst>
                <a:path extrusionOk="0" h="2698" w="2597">
                  <a:moveTo>
                    <a:pt x="1542" y="0"/>
                  </a:moveTo>
                  <a:cubicBezTo>
                    <a:pt x="1512" y="0"/>
                    <a:pt x="1483" y="2"/>
                    <a:pt x="1453" y="7"/>
                  </a:cubicBezTo>
                  <a:cubicBezTo>
                    <a:pt x="977" y="102"/>
                    <a:pt x="572" y="435"/>
                    <a:pt x="358" y="864"/>
                  </a:cubicBezTo>
                  <a:cubicBezTo>
                    <a:pt x="1" y="1555"/>
                    <a:pt x="144" y="2340"/>
                    <a:pt x="644" y="2602"/>
                  </a:cubicBezTo>
                  <a:cubicBezTo>
                    <a:pt x="715" y="2626"/>
                    <a:pt x="763" y="2650"/>
                    <a:pt x="834" y="2674"/>
                  </a:cubicBezTo>
                  <a:cubicBezTo>
                    <a:pt x="898" y="2690"/>
                    <a:pt x="965" y="2698"/>
                    <a:pt x="1033" y="2698"/>
                  </a:cubicBezTo>
                  <a:cubicBezTo>
                    <a:pt x="1466" y="2698"/>
                    <a:pt x="1951" y="2376"/>
                    <a:pt x="2239" y="1840"/>
                  </a:cubicBezTo>
                  <a:cubicBezTo>
                    <a:pt x="2596" y="1126"/>
                    <a:pt x="2454" y="364"/>
                    <a:pt x="1953" y="102"/>
                  </a:cubicBezTo>
                  <a:cubicBezTo>
                    <a:pt x="1816" y="43"/>
                    <a:pt x="1679" y="0"/>
                    <a:pt x="1542"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6"/>
            <p:cNvSpPr/>
            <p:nvPr/>
          </p:nvSpPr>
          <p:spPr>
            <a:xfrm>
              <a:off x="5340375" y="3740550"/>
              <a:ext cx="44075" cy="67450"/>
            </a:xfrm>
            <a:custGeom>
              <a:rect b="b" l="l" r="r" t="t"/>
              <a:pathLst>
                <a:path extrusionOk="0" h="2698" w="1763">
                  <a:moveTo>
                    <a:pt x="708" y="0"/>
                  </a:moveTo>
                  <a:cubicBezTo>
                    <a:pt x="678" y="0"/>
                    <a:pt x="649" y="2"/>
                    <a:pt x="619" y="7"/>
                  </a:cubicBezTo>
                  <a:cubicBezTo>
                    <a:pt x="1072" y="388"/>
                    <a:pt x="1143" y="1150"/>
                    <a:pt x="786" y="1840"/>
                  </a:cubicBezTo>
                  <a:cubicBezTo>
                    <a:pt x="596" y="2198"/>
                    <a:pt x="334" y="2483"/>
                    <a:pt x="0" y="2674"/>
                  </a:cubicBezTo>
                  <a:cubicBezTo>
                    <a:pt x="64" y="2690"/>
                    <a:pt x="131" y="2698"/>
                    <a:pt x="199" y="2698"/>
                  </a:cubicBezTo>
                  <a:cubicBezTo>
                    <a:pt x="632" y="2698"/>
                    <a:pt x="1117" y="2376"/>
                    <a:pt x="1405" y="1840"/>
                  </a:cubicBezTo>
                  <a:cubicBezTo>
                    <a:pt x="1762" y="1150"/>
                    <a:pt x="1620" y="364"/>
                    <a:pt x="1119" y="102"/>
                  </a:cubicBezTo>
                  <a:cubicBezTo>
                    <a:pt x="982" y="43"/>
                    <a:pt x="845" y="0"/>
                    <a:pt x="708"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6"/>
            <p:cNvSpPr/>
            <p:nvPr/>
          </p:nvSpPr>
          <p:spPr>
            <a:xfrm>
              <a:off x="5116500" y="3740550"/>
              <a:ext cx="64325" cy="67450"/>
            </a:xfrm>
            <a:custGeom>
              <a:rect b="b" l="l" r="r" t="t"/>
              <a:pathLst>
                <a:path extrusionOk="0" h="2698" w="2573">
                  <a:moveTo>
                    <a:pt x="1055" y="0"/>
                  </a:moveTo>
                  <a:cubicBezTo>
                    <a:pt x="918" y="0"/>
                    <a:pt x="781" y="43"/>
                    <a:pt x="644" y="102"/>
                  </a:cubicBezTo>
                  <a:cubicBezTo>
                    <a:pt x="120" y="364"/>
                    <a:pt x="1" y="1150"/>
                    <a:pt x="358" y="1840"/>
                  </a:cubicBezTo>
                  <a:cubicBezTo>
                    <a:pt x="626" y="2376"/>
                    <a:pt x="1125" y="2698"/>
                    <a:pt x="1564" y="2698"/>
                  </a:cubicBezTo>
                  <a:cubicBezTo>
                    <a:pt x="1632" y="2698"/>
                    <a:pt x="1699" y="2690"/>
                    <a:pt x="1763" y="2674"/>
                  </a:cubicBezTo>
                  <a:cubicBezTo>
                    <a:pt x="1835" y="2650"/>
                    <a:pt x="1882" y="2626"/>
                    <a:pt x="1930" y="2602"/>
                  </a:cubicBezTo>
                  <a:cubicBezTo>
                    <a:pt x="2454" y="2340"/>
                    <a:pt x="2573" y="1555"/>
                    <a:pt x="2239" y="864"/>
                  </a:cubicBezTo>
                  <a:cubicBezTo>
                    <a:pt x="2025" y="435"/>
                    <a:pt x="1620" y="102"/>
                    <a:pt x="1144" y="7"/>
                  </a:cubicBezTo>
                  <a:cubicBezTo>
                    <a:pt x="1114" y="2"/>
                    <a:pt x="1085" y="0"/>
                    <a:pt x="1055"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6"/>
            <p:cNvSpPr/>
            <p:nvPr/>
          </p:nvSpPr>
          <p:spPr>
            <a:xfrm>
              <a:off x="5116500" y="3740550"/>
              <a:ext cx="44100" cy="67450"/>
            </a:xfrm>
            <a:custGeom>
              <a:rect b="b" l="l" r="r" t="t"/>
              <a:pathLst>
                <a:path extrusionOk="0" h="2698" w="1764">
                  <a:moveTo>
                    <a:pt x="1032" y="0"/>
                  </a:moveTo>
                  <a:cubicBezTo>
                    <a:pt x="895" y="0"/>
                    <a:pt x="761" y="43"/>
                    <a:pt x="644" y="102"/>
                  </a:cubicBezTo>
                  <a:cubicBezTo>
                    <a:pt x="120" y="364"/>
                    <a:pt x="1" y="1150"/>
                    <a:pt x="358" y="1840"/>
                  </a:cubicBezTo>
                  <a:cubicBezTo>
                    <a:pt x="626" y="2376"/>
                    <a:pt x="1125" y="2698"/>
                    <a:pt x="1564" y="2698"/>
                  </a:cubicBezTo>
                  <a:cubicBezTo>
                    <a:pt x="1632" y="2698"/>
                    <a:pt x="1699" y="2690"/>
                    <a:pt x="1763" y="2674"/>
                  </a:cubicBezTo>
                  <a:cubicBezTo>
                    <a:pt x="1430" y="2483"/>
                    <a:pt x="1144" y="2198"/>
                    <a:pt x="977" y="1840"/>
                  </a:cubicBezTo>
                  <a:cubicBezTo>
                    <a:pt x="620" y="1150"/>
                    <a:pt x="692" y="388"/>
                    <a:pt x="1120" y="7"/>
                  </a:cubicBezTo>
                  <a:cubicBezTo>
                    <a:pt x="1091" y="2"/>
                    <a:pt x="1061" y="0"/>
                    <a:pt x="1032"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6"/>
            <p:cNvSpPr/>
            <p:nvPr/>
          </p:nvSpPr>
          <p:spPr>
            <a:xfrm>
              <a:off x="5268325" y="3671050"/>
              <a:ext cx="48850" cy="69675"/>
            </a:xfrm>
            <a:custGeom>
              <a:rect b="b" l="l" r="r" t="t"/>
              <a:pathLst>
                <a:path extrusionOk="0" h="2787" w="1954">
                  <a:moveTo>
                    <a:pt x="1048" y="0"/>
                  </a:moveTo>
                  <a:cubicBezTo>
                    <a:pt x="953" y="0"/>
                    <a:pt x="834" y="24"/>
                    <a:pt x="763" y="72"/>
                  </a:cubicBezTo>
                  <a:cubicBezTo>
                    <a:pt x="334" y="358"/>
                    <a:pt x="72" y="786"/>
                    <a:pt x="48" y="1286"/>
                  </a:cubicBezTo>
                  <a:cubicBezTo>
                    <a:pt x="1" y="1644"/>
                    <a:pt x="48" y="2025"/>
                    <a:pt x="239" y="2358"/>
                  </a:cubicBezTo>
                  <a:cubicBezTo>
                    <a:pt x="310" y="2501"/>
                    <a:pt x="429" y="2620"/>
                    <a:pt x="572" y="2715"/>
                  </a:cubicBezTo>
                  <a:cubicBezTo>
                    <a:pt x="667" y="2763"/>
                    <a:pt x="763" y="2787"/>
                    <a:pt x="882" y="2787"/>
                  </a:cubicBezTo>
                  <a:cubicBezTo>
                    <a:pt x="1358" y="2787"/>
                    <a:pt x="1810" y="2215"/>
                    <a:pt x="1906" y="1501"/>
                  </a:cubicBezTo>
                  <a:cubicBezTo>
                    <a:pt x="1953" y="1143"/>
                    <a:pt x="1882" y="786"/>
                    <a:pt x="1715" y="453"/>
                  </a:cubicBezTo>
                  <a:cubicBezTo>
                    <a:pt x="1572" y="191"/>
                    <a:pt x="1334" y="24"/>
                    <a:pt x="1048"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6"/>
            <p:cNvSpPr/>
            <p:nvPr/>
          </p:nvSpPr>
          <p:spPr>
            <a:xfrm>
              <a:off x="5282625" y="3671050"/>
              <a:ext cx="34550" cy="69675"/>
            </a:xfrm>
            <a:custGeom>
              <a:rect b="b" l="l" r="r" t="t"/>
              <a:pathLst>
                <a:path extrusionOk="0" h="2787" w="1382">
                  <a:moveTo>
                    <a:pt x="476" y="0"/>
                  </a:moveTo>
                  <a:cubicBezTo>
                    <a:pt x="381" y="0"/>
                    <a:pt x="262" y="24"/>
                    <a:pt x="191" y="72"/>
                  </a:cubicBezTo>
                  <a:cubicBezTo>
                    <a:pt x="334" y="167"/>
                    <a:pt x="453" y="286"/>
                    <a:pt x="524" y="453"/>
                  </a:cubicBezTo>
                  <a:cubicBezTo>
                    <a:pt x="715" y="762"/>
                    <a:pt x="762" y="1143"/>
                    <a:pt x="715" y="1501"/>
                  </a:cubicBezTo>
                  <a:cubicBezTo>
                    <a:pt x="691" y="2001"/>
                    <a:pt x="429" y="2453"/>
                    <a:pt x="0" y="2715"/>
                  </a:cubicBezTo>
                  <a:cubicBezTo>
                    <a:pt x="95" y="2763"/>
                    <a:pt x="191" y="2787"/>
                    <a:pt x="310" y="2787"/>
                  </a:cubicBezTo>
                  <a:cubicBezTo>
                    <a:pt x="786" y="2787"/>
                    <a:pt x="1238" y="2215"/>
                    <a:pt x="1334" y="1501"/>
                  </a:cubicBezTo>
                  <a:cubicBezTo>
                    <a:pt x="1381" y="1143"/>
                    <a:pt x="1310" y="786"/>
                    <a:pt x="1143" y="453"/>
                  </a:cubicBezTo>
                  <a:cubicBezTo>
                    <a:pt x="1000" y="191"/>
                    <a:pt x="762" y="24"/>
                    <a:pt x="476"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6"/>
            <p:cNvSpPr/>
            <p:nvPr/>
          </p:nvSpPr>
          <p:spPr>
            <a:xfrm>
              <a:off x="5183775" y="3671050"/>
              <a:ext cx="48850" cy="69675"/>
            </a:xfrm>
            <a:custGeom>
              <a:rect b="b" l="l" r="r" t="t"/>
              <a:pathLst>
                <a:path extrusionOk="0" h="2787" w="1954">
                  <a:moveTo>
                    <a:pt x="882" y="0"/>
                  </a:moveTo>
                  <a:cubicBezTo>
                    <a:pt x="620" y="24"/>
                    <a:pt x="358" y="191"/>
                    <a:pt x="239" y="453"/>
                  </a:cubicBezTo>
                  <a:cubicBezTo>
                    <a:pt x="72" y="786"/>
                    <a:pt x="1" y="1143"/>
                    <a:pt x="49" y="1501"/>
                  </a:cubicBezTo>
                  <a:cubicBezTo>
                    <a:pt x="120" y="2215"/>
                    <a:pt x="596" y="2787"/>
                    <a:pt x="1073" y="2787"/>
                  </a:cubicBezTo>
                  <a:cubicBezTo>
                    <a:pt x="1168" y="2787"/>
                    <a:pt x="1263" y="2763"/>
                    <a:pt x="1358" y="2715"/>
                  </a:cubicBezTo>
                  <a:cubicBezTo>
                    <a:pt x="1501" y="2620"/>
                    <a:pt x="1644" y="2501"/>
                    <a:pt x="1716" y="2358"/>
                  </a:cubicBezTo>
                  <a:cubicBezTo>
                    <a:pt x="1882" y="2025"/>
                    <a:pt x="1954" y="1644"/>
                    <a:pt x="1906" y="1286"/>
                  </a:cubicBezTo>
                  <a:cubicBezTo>
                    <a:pt x="1858" y="786"/>
                    <a:pt x="1597" y="358"/>
                    <a:pt x="1192" y="72"/>
                  </a:cubicBezTo>
                  <a:cubicBezTo>
                    <a:pt x="1096" y="24"/>
                    <a:pt x="1001" y="0"/>
                    <a:pt x="882"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6"/>
            <p:cNvSpPr/>
            <p:nvPr/>
          </p:nvSpPr>
          <p:spPr>
            <a:xfrm>
              <a:off x="5183775" y="3671050"/>
              <a:ext cx="33975" cy="69675"/>
            </a:xfrm>
            <a:custGeom>
              <a:rect b="b" l="l" r="r" t="t"/>
              <a:pathLst>
                <a:path extrusionOk="0" h="2787" w="1359">
                  <a:moveTo>
                    <a:pt x="882" y="0"/>
                  </a:moveTo>
                  <a:cubicBezTo>
                    <a:pt x="620" y="24"/>
                    <a:pt x="358" y="191"/>
                    <a:pt x="239" y="453"/>
                  </a:cubicBezTo>
                  <a:cubicBezTo>
                    <a:pt x="72" y="786"/>
                    <a:pt x="1" y="1143"/>
                    <a:pt x="49" y="1501"/>
                  </a:cubicBezTo>
                  <a:cubicBezTo>
                    <a:pt x="120" y="2215"/>
                    <a:pt x="596" y="2787"/>
                    <a:pt x="1073" y="2787"/>
                  </a:cubicBezTo>
                  <a:cubicBezTo>
                    <a:pt x="1168" y="2787"/>
                    <a:pt x="1263" y="2763"/>
                    <a:pt x="1358" y="2715"/>
                  </a:cubicBezTo>
                  <a:cubicBezTo>
                    <a:pt x="954" y="2453"/>
                    <a:pt x="692" y="2001"/>
                    <a:pt x="644" y="1501"/>
                  </a:cubicBezTo>
                  <a:cubicBezTo>
                    <a:pt x="596" y="1143"/>
                    <a:pt x="668" y="762"/>
                    <a:pt x="834" y="453"/>
                  </a:cubicBezTo>
                  <a:cubicBezTo>
                    <a:pt x="930" y="286"/>
                    <a:pt x="1049" y="167"/>
                    <a:pt x="1192" y="72"/>
                  </a:cubicBezTo>
                  <a:cubicBezTo>
                    <a:pt x="1096" y="24"/>
                    <a:pt x="1001" y="0"/>
                    <a:pt x="882"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6"/>
            <p:cNvSpPr/>
            <p:nvPr/>
          </p:nvSpPr>
          <p:spPr>
            <a:xfrm>
              <a:off x="5211175" y="3796675"/>
              <a:ext cx="78600" cy="78600"/>
            </a:xfrm>
            <a:custGeom>
              <a:rect b="b" l="l" r="r" t="t"/>
              <a:pathLst>
                <a:path extrusionOk="0" h="3144" w="3144">
                  <a:moveTo>
                    <a:pt x="1120" y="0"/>
                  </a:moveTo>
                  <a:cubicBezTo>
                    <a:pt x="1096" y="0"/>
                    <a:pt x="1072" y="24"/>
                    <a:pt x="1072" y="48"/>
                  </a:cubicBezTo>
                  <a:lnTo>
                    <a:pt x="1072" y="1048"/>
                  </a:lnTo>
                  <a:lnTo>
                    <a:pt x="48" y="1048"/>
                  </a:lnTo>
                  <a:cubicBezTo>
                    <a:pt x="24" y="1048"/>
                    <a:pt x="0" y="1072"/>
                    <a:pt x="0" y="1096"/>
                  </a:cubicBezTo>
                  <a:lnTo>
                    <a:pt x="0" y="2024"/>
                  </a:lnTo>
                  <a:cubicBezTo>
                    <a:pt x="0" y="2048"/>
                    <a:pt x="24" y="2072"/>
                    <a:pt x="48" y="2072"/>
                  </a:cubicBezTo>
                  <a:lnTo>
                    <a:pt x="1072" y="2072"/>
                  </a:lnTo>
                  <a:lnTo>
                    <a:pt x="1072" y="3096"/>
                  </a:lnTo>
                  <a:cubicBezTo>
                    <a:pt x="1072" y="3120"/>
                    <a:pt x="1096" y="3144"/>
                    <a:pt x="1120" y="3144"/>
                  </a:cubicBezTo>
                  <a:lnTo>
                    <a:pt x="2025" y="3144"/>
                  </a:lnTo>
                  <a:cubicBezTo>
                    <a:pt x="2072" y="3144"/>
                    <a:pt x="2096" y="3120"/>
                    <a:pt x="2096" y="3096"/>
                  </a:cubicBezTo>
                  <a:lnTo>
                    <a:pt x="2096" y="2072"/>
                  </a:lnTo>
                  <a:lnTo>
                    <a:pt x="3096" y="2072"/>
                  </a:lnTo>
                  <a:cubicBezTo>
                    <a:pt x="3120" y="2072"/>
                    <a:pt x="3144" y="2048"/>
                    <a:pt x="3144" y="2024"/>
                  </a:cubicBezTo>
                  <a:lnTo>
                    <a:pt x="3144" y="1096"/>
                  </a:lnTo>
                  <a:cubicBezTo>
                    <a:pt x="3144" y="1072"/>
                    <a:pt x="3120" y="1048"/>
                    <a:pt x="3096" y="1048"/>
                  </a:cubicBezTo>
                  <a:lnTo>
                    <a:pt x="2096" y="1048"/>
                  </a:lnTo>
                  <a:lnTo>
                    <a:pt x="2096" y="48"/>
                  </a:lnTo>
                  <a:cubicBezTo>
                    <a:pt x="2096" y="24"/>
                    <a:pt x="2072" y="0"/>
                    <a:pt x="2048"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3" name="Google Shape;943;p36"/>
          <p:cNvSpPr/>
          <p:nvPr/>
        </p:nvSpPr>
        <p:spPr>
          <a:xfrm>
            <a:off x="8334375" y="3040675"/>
            <a:ext cx="351300" cy="3495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graphicFrame>
        <p:nvGraphicFramePr>
          <p:cNvPr id="944" name="Google Shape;944;p36"/>
          <p:cNvGraphicFramePr/>
          <p:nvPr/>
        </p:nvGraphicFramePr>
        <p:xfrm>
          <a:off x="5429125" y="2408188"/>
          <a:ext cx="3000000" cy="3000000"/>
        </p:xfrm>
        <a:graphic>
          <a:graphicData uri="http://schemas.openxmlformats.org/drawingml/2006/table">
            <a:tbl>
              <a:tblPr>
                <a:noFill/>
                <a:tableStyleId>{13FE397F-D73F-4608-A43E-60AE24D7ACE7}</a:tableStyleId>
              </a:tblPr>
              <a:tblGrid>
                <a:gridCol w="660950"/>
                <a:gridCol w="692225"/>
                <a:gridCol w="888275"/>
                <a:gridCol w="908950"/>
              </a:tblGrid>
              <a:tr h="320425">
                <a:tc>
                  <a:txBody>
                    <a:bodyPr/>
                    <a:lstStyle/>
                    <a:p>
                      <a:pPr indent="0" lvl="0" marL="0" rtl="0" algn="ctr">
                        <a:spcBef>
                          <a:spcPts val="0"/>
                        </a:spcBef>
                        <a:spcAft>
                          <a:spcPts val="0"/>
                        </a:spcAft>
                        <a:buNone/>
                      </a:pPr>
                      <a:r>
                        <a:rPr b="1" lang="en" sz="1000">
                          <a:solidFill>
                            <a:schemeClr val="dk2"/>
                          </a:solidFill>
                          <a:latin typeface="Fira Sans"/>
                          <a:ea typeface="Fira Sans"/>
                          <a:cs typeface="Fira Sans"/>
                          <a:sym typeface="Fira Sans"/>
                        </a:rPr>
                        <a:t> Total Protein Solids</a:t>
                      </a:r>
                      <a:endParaRPr b="1"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b="1" lang="en" sz="1000">
                          <a:solidFill>
                            <a:schemeClr val="dk2"/>
                          </a:solidFill>
                          <a:latin typeface="Fira Sans"/>
                          <a:ea typeface="Fira Sans"/>
                          <a:cs typeface="Fira Sans"/>
                          <a:sym typeface="Fira Sans"/>
                        </a:rPr>
                        <a:t>Pred Accuracy</a:t>
                      </a:r>
                      <a:endParaRPr b="1"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l">
                        <a:spcBef>
                          <a:spcPts val="0"/>
                        </a:spcBef>
                        <a:spcAft>
                          <a:spcPts val="0"/>
                        </a:spcAft>
                        <a:buNone/>
                      </a:pPr>
                      <a:r>
                        <a:rPr b="1" lang="en" sz="1000">
                          <a:solidFill>
                            <a:schemeClr val="dk2"/>
                          </a:solidFill>
                          <a:latin typeface="Fira Sans"/>
                          <a:ea typeface="Fira Sans"/>
                          <a:cs typeface="Fira Sans"/>
                          <a:sym typeface="Fira Sans"/>
                        </a:rPr>
                        <a:t>Sensitivity and PPV</a:t>
                      </a:r>
                      <a:endParaRPr b="1"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b="1" lang="en" sz="1000">
                          <a:solidFill>
                            <a:schemeClr val="dk2"/>
                          </a:solidFill>
                          <a:latin typeface="Fira Sans"/>
                          <a:ea typeface="Fira Sans"/>
                          <a:cs typeface="Fira Sans"/>
                          <a:sym typeface="Fira Sans"/>
                        </a:rPr>
                        <a:t>Specificity and NPV</a:t>
                      </a:r>
                      <a:endParaRPr b="1"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r h="347000">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M1.</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96.6%</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2.1</a:t>
                      </a:r>
                      <a:r>
                        <a:rPr lang="en" sz="1000">
                          <a:solidFill>
                            <a:schemeClr val="dk2"/>
                          </a:solidFill>
                          <a:latin typeface="Fira Sans"/>
                          <a:ea typeface="Fira Sans"/>
                          <a:cs typeface="Fira Sans"/>
                          <a:sym typeface="Fira Sans"/>
                        </a:rPr>
                        <a:t>%/46.7%</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99.9%/96.7%</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r h="347000">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M2.</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71.5%</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66.8%/7.6%</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71.7%/98.4%</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r h="347000">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M3.</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71.8%</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62.1%/73.2%</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80.2%/70.8%</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r h="347000">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M4.</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71.5%</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61.6%/73.1%</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80.2%/70.4%</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r h="347000">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M5.</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71.7%</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61.3%/73.6%</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80.7%/70.5%</a:t>
                      </a:r>
                      <a:endParaRPr sz="1000">
                        <a:solidFill>
                          <a:schemeClr val="dk2"/>
                        </a:solidFill>
                        <a:latin typeface="Fira Sans"/>
                        <a:ea typeface="Fira Sans"/>
                        <a:cs typeface="Fira Sans"/>
                        <a:sym typeface="Fira Sans"/>
                      </a:endParaRPr>
                    </a:p>
                  </a:txBody>
                  <a:tcPr marT="91425" marB="91425" marR="91425" marL="91425" anchor="ctr">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37"/>
          <p:cNvSpPr txBox="1"/>
          <p:nvPr>
            <p:ph type="title"/>
          </p:nvPr>
        </p:nvSpPr>
        <p:spPr>
          <a:xfrm>
            <a:off x="866550" y="6816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Statistical methods - </a:t>
            </a:r>
            <a:r>
              <a:rPr lang="en">
                <a:solidFill>
                  <a:schemeClr val="lt2"/>
                </a:solidFill>
              </a:rPr>
              <a:t>Machine learning</a:t>
            </a:r>
            <a:endParaRPr/>
          </a:p>
        </p:txBody>
      </p:sp>
      <p:sp>
        <p:nvSpPr>
          <p:cNvPr id="950" name="Google Shape;950;p37"/>
          <p:cNvSpPr txBox="1"/>
          <p:nvPr>
            <p:ph idx="1" type="subTitle"/>
          </p:nvPr>
        </p:nvSpPr>
        <p:spPr>
          <a:xfrm>
            <a:off x="1202340" y="1559050"/>
            <a:ext cx="1755900" cy="45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Tree vs Other approaches</a:t>
            </a:r>
            <a:endParaRPr b="1" sz="1900"/>
          </a:p>
        </p:txBody>
      </p:sp>
      <p:sp>
        <p:nvSpPr>
          <p:cNvPr id="951" name="Google Shape;951;p37"/>
          <p:cNvSpPr txBox="1"/>
          <p:nvPr>
            <p:ph idx="2" type="subTitle"/>
          </p:nvPr>
        </p:nvSpPr>
        <p:spPr>
          <a:xfrm>
            <a:off x="1202342" y="2043859"/>
            <a:ext cx="1755900" cy="81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Benefit of having an easily interpretable “cut point”, few predictors</a:t>
            </a:r>
            <a:endParaRPr sz="1200"/>
          </a:p>
        </p:txBody>
      </p:sp>
      <p:sp>
        <p:nvSpPr>
          <p:cNvPr id="952" name="Google Shape;952;p37"/>
          <p:cNvSpPr txBox="1"/>
          <p:nvPr>
            <p:ph idx="3" type="subTitle"/>
          </p:nvPr>
        </p:nvSpPr>
        <p:spPr>
          <a:xfrm>
            <a:off x="3575168" y="1946163"/>
            <a:ext cx="1758300" cy="78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Performed better than simple decision tree with more tuning parameters (in R)</a:t>
            </a:r>
            <a:endParaRPr sz="1200"/>
          </a:p>
        </p:txBody>
      </p:sp>
      <p:sp>
        <p:nvSpPr>
          <p:cNvPr id="953" name="Google Shape;953;p37"/>
          <p:cNvSpPr txBox="1"/>
          <p:nvPr>
            <p:ph idx="6" type="subTitle"/>
          </p:nvPr>
        </p:nvSpPr>
        <p:spPr>
          <a:xfrm>
            <a:off x="1202340" y="3017016"/>
            <a:ext cx="1755900" cy="45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Weighting</a:t>
            </a:r>
            <a:endParaRPr b="1"/>
          </a:p>
        </p:txBody>
      </p:sp>
      <p:sp>
        <p:nvSpPr>
          <p:cNvPr id="954" name="Google Shape;954;p37"/>
          <p:cNvSpPr txBox="1"/>
          <p:nvPr>
            <p:ph idx="4" type="subTitle"/>
          </p:nvPr>
        </p:nvSpPr>
        <p:spPr>
          <a:xfrm>
            <a:off x="1202350" y="3558600"/>
            <a:ext cx="1755900" cy="90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Balanced data by reweighting the sampling classes (10:3) ratio. 80/20 training/test split</a:t>
            </a:r>
            <a:endParaRPr sz="1200"/>
          </a:p>
        </p:txBody>
      </p:sp>
      <p:sp>
        <p:nvSpPr>
          <p:cNvPr id="955" name="Google Shape;955;p37"/>
          <p:cNvSpPr txBox="1"/>
          <p:nvPr>
            <p:ph idx="5" type="subTitle"/>
          </p:nvPr>
        </p:nvSpPr>
        <p:spPr>
          <a:xfrm>
            <a:off x="3575187" y="3425169"/>
            <a:ext cx="1758300" cy="5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Forced number of nodes to have clear decision boundaries</a:t>
            </a:r>
            <a:endParaRPr sz="1200"/>
          </a:p>
        </p:txBody>
      </p:sp>
      <p:sp>
        <p:nvSpPr>
          <p:cNvPr id="956" name="Google Shape;956;p37"/>
          <p:cNvSpPr txBox="1"/>
          <p:nvPr>
            <p:ph idx="7" type="subTitle"/>
          </p:nvPr>
        </p:nvSpPr>
        <p:spPr>
          <a:xfrm>
            <a:off x="3575177" y="1577863"/>
            <a:ext cx="1758300" cy="44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Random Forest</a:t>
            </a:r>
            <a:endParaRPr b="1" sz="1900"/>
          </a:p>
        </p:txBody>
      </p:sp>
      <p:sp>
        <p:nvSpPr>
          <p:cNvPr id="957" name="Google Shape;957;p37"/>
          <p:cNvSpPr txBox="1"/>
          <p:nvPr>
            <p:ph idx="8" type="subTitle"/>
          </p:nvPr>
        </p:nvSpPr>
        <p:spPr>
          <a:xfrm>
            <a:off x="3575196" y="2971043"/>
            <a:ext cx="1758300" cy="44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Nodes</a:t>
            </a:r>
            <a:endParaRPr b="1"/>
          </a:p>
        </p:txBody>
      </p:sp>
      <p:grpSp>
        <p:nvGrpSpPr>
          <p:cNvPr id="958" name="Google Shape;958;p37"/>
          <p:cNvGrpSpPr/>
          <p:nvPr/>
        </p:nvGrpSpPr>
        <p:grpSpPr>
          <a:xfrm>
            <a:off x="779440" y="3063190"/>
            <a:ext cx="243545" cy="363985"/>
            <a:chOff x="1666375" y="4083625"/>
            <a:chExt cx="208425" cy="259600"/>
          </a:xfrm>
        </p:grpSpPr>
        <p:sp>
          <p:nvSpPr>
            <p:cNvPr id="959" name="Google Shape;959;p37"/>
            <p:cNvSpPr/>
            <p:nvPr/>
          </p:nvSpPr>
          <p:spPr>
            <a:xfrm>
              <a:off x="1666375" y="4096725"/>
              <a:ext cx="207825" cy="246500"/>
            </a:xfrm>
            <a:custGeom>
              <a:rect b="b" l="l" r="r" t="t"/>
              <a:pathLst>
                <a:path extrusionOk="0" h="9860" w="8313">
                  <a:moveTo>
                    <a:pt x="3216" y="1"/>
                  </a:moveTo>
                  <a:cubicBezTo>
                    <a:pt x="3121" y="1"/>
                    <a:pt x="3049" y="72"/>
                    <a:pt x="3049" y="167"/>
                  </a:cubicBezTo>
                  <a:lnTo>
                    <a:pt x="3049" y="4335"/>
                  </a:lnTo>
                  <a:cubicBezTo>
                    <a:pt x="3049" y="4430"/>
                    <a:pt x="3025" y="4549"/>
                    <a:pt x="2954" y="4621"/>
                  </a:cubicBezTo>
                  <a:lnTo>
                    <a:pt x="263" y="8121"/>
                  </a:lnTo>
                  <a:cubicBezTo>
                    <a:pt x="72" y="8383"/>
                    <a:pt x="1" y="8693"/>
                    <a:pt x="49" y="9002"/>
                  </a:cubicBezTo>
                  <a:cubicBezTo>
                    <a:pt x="72" y="9098"/>
                    <a:pt x="96" y="9193"/>
                    <a:pt x="144" y="9264"/>
                  </a:cubicBezTo>
                  <a:cubicBezTo>
                    <a:pt x="334" y="9645"/>
                    <a:pt x="715" y="9860"/>
                    <a:pt x="1120" y="9860"/>
                  </a:cubicBezTo>
                  <a:lnTo>
                    <a:pt x="7169" y="9860"/>
                  </a:lnTo>
                  <a:cubicBezTo>
                    <a:pt x="7574" y="9860"/>
                    <a:pt x="7955" y="9645"/>
                    <a:pt x="8146" y="9264"/>
                  </a:cubicBezTo>
                  <a:cubicBezTo>
                    <a:pt x="8312" y="8883"/>
                    <a:pt x="8265" y="8455"/>
                    <a:pt x="8026" y="8121"/>
                  </a:cubicBezTo>
                  <a:lnTo>
                    <a:pt x="5335" y="4621"/>
                  </a:lnTo>
                  <a:cubicBezTo>
                    <a:pt x="5264" y="4549"/>
                    <a:pt x="5240" y="4430"/>
                    <a:pt x="5240" y="4335"/>
                  </a:cubicBezTo>
                  <a:lnTo>
                    <a:pt x="5240" y="167"/>
                  </a:lnTo>
                  <a:cubicBezTo>
                    <a:pt x="5240" y="72"/>
                    <a:pt x="5169" y="1"/>
                    <a:pt x="5097"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7"/>
            <p:cNvSpPr/>
            <p:nvPr/>
          </p:nvSpPr>
          <p:spPr>
            <a:xfrm>
              <a:off x="1666975" y="4097325"/>
              <a:ext cx="207825" cy="245900"/>
            </a:xfrm>
            <a:custGeom>
              <a:rect b="b" l="l" r="r" t="t"/>
              <a:pathLst>
                <a:path extrusionOk="0" h="9836" w="8313">
                  <a:moveTo>
                    <a:pt x="4740" y="0"/>
                  </a:moveTo>
                  <a:lnTo>
                    <a:pt x="4740" y="4311"/>
                  </a:lnTo>
                  <a:cubicBezTo>
                    <a:pt x="4764" y="4525"/>
                    <a:pt x="4835" y="4716"/>
                    <a:pt x="4930" y="4882"/>
                  </a:cubicBezTo>
                  <a:lnTo>
                    <a:pt x="7645" y="8383"/>
                  </a:lnTo>
                  <a:cubicBezTo>
                    <a:pt x="7788" y="8574"/>
                    <a:pt x="7812" y="8836"/>
                    <a:pt x="7717" y="9050"/>
                  </a:cubicBezTo>
                  <a:cubicBezTo>
                    <a:pt x="7606" y="9249"/>
                    <a:pt x="7414" y="9386"/>
                    <a:pt x="7197" y="9386"/>
                  </a:cubicBezTo>
                  <a:cubicBezTo>
                    <a:pt x="7180" y="9386"/>
                    <a:pt x="7162" y="9385"/>
                    <a:pt x="7145" y="9383"/>
                  </a:cubicBezTo>
                  <a:lnTo>
                    <a:pt x="1001" y="9383"/>
                  </a:lnTo>
                  <a:cubicBezTo>
                    <a:pt x="644" y="9359"/>
                    <a:pt x="287" y="9217"/>
                    <a:pt x="1" y="8978"/>
                  </a:cubicBezTo>
                  <a:lnTo>
                    <a:pt x="1" y="8978"/>
                  </a:lnTo>
                  <a:cubicBezTo>
                    <a:pt x="25" y="9074"/>
                    <a:pt x="48" y="9169"/>
                    <a:pt x="96" y="9240"/>
                  </a:cubicBezTo>
                  <a:cubicBezTo>
                    <a:pt x="287" y="9621"/>
                    <a:pt x="668" y="9836"/>
                    <a:pt x="1072" y="9836"/>
                  </a:cubicBezTo>
                  <a:lnTo>
                    <a:pt x="7145" y="9836"/>
                  </a:lnTo>
                  <a:cubicBezTo>
                    <a:pt x="7550" y="9836"/>
                    <a:pt x="7931" y="9621"/>
                    <a:pt x="8122" y="9240"/>
                  </a:cubicBezTo>
                  <a:cubicBezTo>
                    <a:pt x="8312" y="8859"/>
                    <a:pt x="8264" y="8431"/>
                    <a:pt x="8002" y="8097"/>
                  </a:cubicBezTo>
                  <a:lnTo>
                    <a:pt x="5288" y="4620"/>
                  </a:lnTo>
                  <a:cubicBezTo>
                    <a:pt x="5216" y="4549"/>
                    <a:pt x="5192" y="4430"/>
                    <a:pt x="5192" y="4335"/>
                  </a:cubicBezTo>
                  <a:lnTo>
                    <a:pt x="5192" y="167"/>
                  </a:lnTo>
                  <a:cubicBezTo>
                    <a:pt x="5192" y="72"/>
                    <a:pt x="5121" y="0"/>
                    <a:pt x="5026" y="0"/>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7"/>
            <p:cNvSpPr/>
            <p:nvPr/>
          </p:nvSpPr>
          <p:spPr>
            <a:xfrm>
              <a:off x="1733075" y="4083625"/>
              <a:ext cx="73250" cy="17900"/>
            </a:xfrm>
            <a:custGeom>
              <a:rect b="b" l="l" r="r" t="t"/>
              <a:pathLst>
                <a:path extrusionOk="0" h="716" w="2930">
                  <a:moveTo>
                    <a:pt x="357" y="1"/>
                  </a:moveTo>
                  <a:cubicBezTo>
                    <a:pt x="167" y="1"/>
                    <a:pt x="0" y="167"/>
                    <a:pt x="0" y="358"/>
                  </a:cubicBezTo>
                  <a:cubicBezTo>
                    <a:pt x="0" y="548"/>
                    <a:pt x="167" y="715"/>
                    <a:pt x="357" y="715"/>
                  </a:cubicBezTo>
                  <a:lnTo>
                    <a:pt x="2572" y="715"/>
                  </a:lnTo>
                  <a:cubicBezTo>
                    <a:pt x="2763" y="715"/>
                    <a:pt x="2929" y="548"/>
                    <a:pt x="2929" y="358"/>
                  </a:cubicBezTo>
                  <a:cubicBezTo>
                    <a:pt x="2929" y="167"/>
                    <a:pt x="2763" y="1"/>
                    <a:pt x="2572" y="1"/>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7"/>
            <p:cNvSpPr/>
            <p:nvPr/>
          </p:nvSpPr>
          <p:spPr>
            <a:xfrm>
              <a:off x="1784875" y="4083625"/>
              <a:ext cx="20850" cy="17900"/>
            </a:xfrm>
            <a:custGeom>
              <a:rect b="b" l="l" r="r" t="t"/>
              <a:pathLst>
                <a:path extrusionOk="0" h="716" w="834">
                  <a:moveTo>
                    <a:pt x="0" y="1"/>
                  </a:moveTo>
                  <a:cubicBezTo>
                    <a:pt x="429" y="48"/>
                    <a:pt x="429" y="667"/>
                    <a:pt x="0" y="715"/>
                  </a:cubicBezTo>
                  <a:lnTo>
                    <a:pt x="476" y="715"/>
                  </a:lnTo>
                  <a:cubicBezTo>
                    <a:pt x="691" y="715"/>
                    <a:pt x="834" y="548"/>
                    <a:pt x="834" y="358"/>
                  </a:cubicBezTo>
                  <a:cubicBezTo>
                    <a:pt x="834" y="167"/>
                    <a:pt x="691" y="1"/>
                    <a:pt x="476" y="1"/>
                  </a:cubicBezTo>
                  <a:close/>
                </a:path>
              </a:pathLst>
            </a:custGeom>
            <a:solidFill>
              <a:srgbClr val="3F1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7"/>
            <p:cNvSpPr/>
            <p:nvPr/>
          </p:nvSpPr>
          <p:spPr>
            <a:xfrm>
              <a:off x="1742000" y="4115175"/>
              <a:ext cx="27400" cy="7775"/>
            </a:xfrm>
            <a:custGeom>
              <a:rect b="b" l="l" r="r" t="t"/>
              <a:pathLst>
                <a:path extrusionOk="0" h="311" w="1096">
                  <a:moveTo>
                    <a:pt x="0" y="1"/>
                  </a:moveTo>
                  <a:lnTo>
                    <a:pt x="0" y="310"/>
                  </a:lnTo>
                  <a:lnTo>
                    <a:pt x="929" y="310"/>
                  </a:lnTo>
                  <a:cubicBezTo>
                    <a:pt x="1001" y="310"/>
                    <a:pt x="1072" y="263"/>
                    <a:pt x="1096" y="168"/>
                  </a:cubicBezTo>
                  <a:cubicBezTo>
                    <a:pt x="1096" y="96"/>
                    <a:pt x="1024" y="1"/>
                    <a:pt x="929"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7"/>
            <p:cNvSpPr/>
            <p:nvPr/>
          </p:nvSpPr>
          <p:spPr>
            <a:xfrm>
              <a:off x="1742000" y="4132450"/>
              <a:ext cx="17300" cy="7775"/>
            </a:xfrm>
            <a:custGeom>
              <a:rect b="b" l="l" r="r" t="t"/>
              <a:pathLst>
                <a:path extrusionOk="0" h="311" w="692">
                  <a:moveTo>
                    <a:pt x="0" y="0"/>
                  </a:moveTo>
                  <a:lnTo>
                    <a:pt x="0" y="310"/>
                  </a:lnTo>
                  <a:lnTo>
                    <a:pt x="524" y="310"/>
                  </a:lnTo>
                  <a:cubicBezTo>
                    <a:pt x="620" y="310"/>
                    <a:pt x="691" y="215"/>
                    <a:pt x="691" y="143"/>
                  </a:cubicBezTo>
                  <a:cubicBezTo>
                    <a:pt x="667" y="48"/>
                    <a:pt x="596" y="0"/>
                    <a:pt x="524"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7"/>
            <p:cNvSpPr/>
            <p:nvPr/>
          </p:nvSpPr>
          <p:spPr>
            <a:xfrm>
              <a:off x="1742000" y="4150275"/>
              <a:ext cx="27850" cy="7825"/>
            </a:xfrm>
            <a:custGeom>
              <a:rect b="b" l="l" r="r" t="t"/>
              <a:pathLst>
                <a:path extrusionOk="0" h="313" w="1114">
                  <a:moveTo>
                    <a:pt x="947" y="1"/>
                  </a:moveTo>
                  <a:cubicBezTo>
                    <a:pt x="941" y="1"/>
                    <a:pt x="935" y="1"/>
                    <a:pt x="929" y="2"/>
                  </a:cubicBezTo>
                  <a:lnTo>
                    <a:pt x="0" y="2"/>
                  </a:lnTo>
                  <a:lnTo>
                    <a:pt x="0" y="311"/>
                  </a:lnTo>
                  <a:lnTo>
                    <a:pt x="929" y="311"/>
                  </a:lnTo>
                  <a:cubicBezTo>
                    <a:pt x="935" y="312"/>
                    <a:pt x="941" y="313"/>
                    <a:pt x="947" y="313"/>
                  </a:cubicBezTo>
                  <a:cubicBezTo>
                    <a:pt x="1114" y="313"/>
                    <a:pt x="1114" y="1"/>
                    <a:pt x="947"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7"/>
            <p:cNvSpPr/>
            <p:nvPr/>
          </p:nvSpPr>
          <p:spPr>
            <a:xfrm>
              <a:off x="1742000" y="4167575"/>
              <a:ext cx="17875" cy="7775"/>
            </a:xfrm>
            <a:custGeom>
              <a:rect b="b" l="l" r="r" t="t"/>
              <a:pathLst>
                <a:path extrusionOk="0" h="311" w="715">
                  <a:moveTo>
                    <a:pt x="0" y="1"/>
                  </a:moveTo>
                  <a:lnTo>
                    <a:pt x="0" y="310"/>
                  </a:lnTo>
                  <a:lnTo>
                    <a:pt x="524" y="310"/>
                  </a:lnTo>
                  <a:cubicBezTo>
                    <a:pt x="596" y="310"/>
                    <a:pt x="667" y="262"/>
                    <a:pt x="691" y="191"/>
                  </a:cubicBezTo>
                  <a:cubicBezTo>
                    <a:pt x="715" y="96"/>
                    <a:pt x="620" y="1"/>
                    <a:pt x="524" y="1"/>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7"/>
            <p:cNvSpPr/>
            <p:nvPr/>
          </p:nvSpPr>
          <p:spPr>
            <a:xfrm>
              <a:off x="1742000" y="4185350"/>
              <a:ext cx="27750" cy="7950"/>
            </a:xfrm>
            <a:custGeom>
              <a:rect b="b" l="l" r="r" t="t"/>
              <a:pathLst>
                <a:path extrusionOk="0" h="318" w="1110">
                  <a:moveTo>
                    <a:pt x="959" y="0"/>
                  </a:moveTo>
                  <a:cubicBezTo>
                    <a:pt x="950" y="0"/>
                    <a:pt x="940" y="1"/>
                    <a:pt x="929" y="4"/>
                  </a:cubicBezTo>
                  <a:lnTo>
                    <a:pt x="0" y="4"/>
                  </a:lnTo>
                  <a:lnTo>
                    <a:pt x="0" y="314"/>
                  </a:lnTo>
                  <a:lnTo>
                    <a:pt x="929" y="314"/>
                  </a:lnTo>
                  <a:cubicBezTo>
                    <a:pt x="940" y="316"/>
                    <a:pt x="950" y="317"/>
                    <a:pt x="959" y="317"/>
                  </a:cubicBezTo>
                  <a:cubicBezTo>
                    <a:pt x="1110" y="317"/>
                    <a:pt x="1110" y="0"/>
                    <a:pt x="959" y="0"/>
                  </a:cubicBezTo>
                  <a:close/>
                </a:path>
              </a:pathLst>
            </a:custGeom>
            <a:solidFill>
              <a:srgbClr val="FFE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7"/>
            <p:cNvSpPr/>
            <p:nvPr/>
          </p:nvSpPr>
          <p:spPr>
            <a:xfrm>
              <a:off x="1681875" y="4240575"/>
              <a:ext cx="173275" cy="85400"/>
            </a:xfrm>
            <a:custGeom>
              <a:rect b="b" l="l" r="r" t="t"/>
              <a:pathLst>
                <a:path extrusionOk="0" h="3416" w="6931">
                  <a:moveTo>
                    <a:pt x="2391" y="0"/>
                  </a:moveTo>
                  <a:cubicBezTo>
                    <a:pt x="2358" y="0"/>
                    <a:pt x="2328" y="22"/>
                    <a:pt x="2310" y="57"/>
                  </a:cubicBezTo>
                  <a:lnTo>
                    <a:pt x="310" y="2653"/>
                  </a:lnTo>
                  <a:lnTo>
                    <a:pt x="191" y="2820"/>
                  </a:lnTo>
                  <a:cubicBezTo>
                    <a:pt x="0" y="3058"/>
                    <a:pt x="167" y="3415"/>
                    <a:pt x="476" y="3415"/>
                  </a:cubicBezTo>
                  <a:lnTo>
                    <a:pt x="6549" y="3415"/>
                  </a:lnTo>
                  <a:cubicBezTo>
                    <a:pt x="6692" y="3415"/>
                    <a:pt x="6835" y="3344"/>
                    <a:pt x="6883" y="3201"/>
                  </a:cubicBezTo>
                  <a:lnTo>
                    <a:pt x="6883" y="3201"/>
                  </a:lnTo>
                  <a:lnTo>
                    <a:pt x="6859" y="3225"/>
                  </a:lnTo>
                  <a:cubicBezTo>
                    <a:pt x="6930" y="3082"/>
                    <a:pt x="6906" y="2939"/>
                    <a:pt x="6811" y="2820"/>
                  </a:cubicBezTo>
                  <a:lnTo>
                    <a:pt x="4692" y="57"/>
                  </a:lnTo>
                  <a:cubicBezTo>
                    <a:pt x="4657" y="22"/>
                    <a:pt x="4635" y="0"/>
                    <a:pt x="4607" y="0"/>
                  </a:cubicBezTo>
                  <a:cubicBezTo>
                    <a:pt x="4596" y="0"/>
                    <a:pt x="4585" y="3"/>
                    <a:pt x="4573" y="10"/>
                  </a:cubicBezTo>
                  <a:cubicBezTo>
                    <a:pt x="4544" y="7"/>
                    <a:pt x="4516" y="5"/>
                    <a:pt x="4488" y="5"/>
                  </a:cubicBezTo>
                  <a:cubicBezTo>
                    <a:pt x="4303" y="5"/>
                    <a:pt x="4122" y="70"/>
                    <a:pt x="3977" y="153"/>
                  </a:cubicBezTo>
                  <a:cubicBezTo>
                    <a:pt x="3822" y="236"/>
                    <a:pt x="3656" y="278"/>
                    <a:pt x="3492" y="278"/>
                  </a:cubicBezTo>
                  <a:cubicBezTo>
                    <a:pt x="3328" y="278"/>
                    <a:pt x="3167" y="236"/>
                    <a:pt x="3025" y="153"/>
                  </a:cubicBezTo>
                  <a:cubicBezTo>
                    <a:pt x="2880" y="70"/>
                    <a:pt x="2699" y="5"/>
                    <a:pt x="2514" y="5"/>
                  </a:cubicBezTo>
                  <a:cubicBezTo>
                    <a:pt x="2486" y="5"/>
                    <a:pt x="2457" y="7"/>
                    <a:pt x="2429" y="10"/>
                  </a:cubicBezTo>
                  <a:cubicBezTo>
                    <a:pt x="2416" y="3"/>
                    <a:pt x="2404" y="0"/>
                    <a:pt x="2391" y="0"/>
                  </a:cubicBezTo>
                  <a:close/>
                </a:path>
              </a:pathLst>
            </a:custGeom>
            <a:solidFill>
              <a:srgbClr val="FFB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7"/>
            <p:cNvSpPr/>
            <p:nvPr/>
          </p:nvSpPr>
          <p:spPr>
            <a:xfrm>
              <a:off x="1681875" y="4240575"/>
              <a:ext cx="173850" cy="85400"/>
            </a:xfrm>
            <a:custGeom>
              <a:rect b="b" l="l" r="r" t="t"/>
              <a:pathLst>
                <a:path extrusionOk="0" h="3416" w="6954">
                  <a:moveTo>
                    <a:pt x="4634" y="0"/>
                  </a:moveTo>
                  <a:cubicBezTo>
                    <a:pt x="4622" y="0"/>
                    <a:pt x="4609" y="3"/>
                    <a:pt x="4596" y="10"/>
                  </a:cubicBezTo>
                  <a:lnTo>
                    <a:pt x="6382" y="2963"/>
                  </a:lnTo>
                  <a:lnTo>
                    <a:pt x="810" y="2963"/>
                  </a:lnTo>
                  <a:cubicBezTo>
                    <a:pt x="667" y="2963"/>
                    <a:pt x="500" y="2844"/>
                    <a:pt x="310" y="2653"/>
                  </a:cubicBezTo>
                  <a:lnTo>
                    <a:pt x="191" y="2820"/>
                  </a:lnTo>
                  <a:cubicBezTo>
                    <a:pt x="0" y="3058"/>
                    <a:pt x="167" y="3415"/>
                    <a:pt x="476" y="3415"/>
                  </a:cubicBezTo>
                  <a:lnTo>
                    <a:pt x="6549" y="3415"/>
                  </a:lnTo>
                  <a:cubicBezTo>
                    <a:pt x="6692" y="3415"/>
                    <a:pt x="6835" y="3344"/>
                    <a:pt x="6883" y="3201"/>
                  </a:cubicBezTo>
                  <a:lnTo>
                    <a:pt x="6906" y="3225"/>
                  </a:lnTo>
                  <a:cubicBezTo>
                    <a:pt x="6954" y="3082"/>
                    <a:pt x="6954" y="2939"/>
                    <a:pt x="6859" y="2820"/>
                  </a:cubicBezTo>
                  <a:lnTo>
                    <a:pt x="4715" y="57"/>
                  </a:lnTo>
                  <a:cubicBezTo>
                    <a:pt x="4698" y="22"/>
                    <a:pt x="4668" y="0"/>
                    <a:pt x="4634"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7"/>
            <p:cNvSpPr/>
            <p:nvPr/>
          </p:nvSpPr>
          <p:spPr>
            <a:xfrm>
              <a:off x="1746750" y="4270575"/>
              <a:ext cx="7775" cy="7750"/>
            </a:xfrm>
            <a:custGeom>
              <a:rect b="b" l="l" r="r" t="t"/>
              <a:pathLst>
                <a:path extrusionOk="0" h="310" w="311">
                  <a:moveTo>
                    <a:pt x="144" y="0"/>
                  </a:moveTo>
                  <a:cubicBezTo>
                    <a:pt x="72" y="0"/>
                    <a:pt x="1" y="72"/>
                    <a:pt x="1" y="143"/>
                  </a:cubicBezTo>
                  <a:cubicBezTo>
                    <a:pt x="1" y="239"/>
                    <a:pt x="72" y="310"/>
                    <a:pt x="144" y="310"/>
                  </a:cubicBezTo>
                  <a:cubicBezTo>
                    <a:pt x="239" y="310"/>
                    <a:pt x="310" y="239"/>
                    <a:pt x="310" y="143"/>
                  </a:cubicBezTo>
                  <a:cubicBezTo>
                    <a:pt x="310" y="72"/>
                    <a:pt x="239" y="0"/>
                    <a:pt x="144"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7"/>
            <p:cNvSpPr/>
            <p:nvPr/>
          </p:nvSpPr>
          <p:spPr>
            <a:xfrm>
              <a:off x="1731275" y="4286050"/>
              <a:ext cx="7175" cy="7175"/>
            </a:xfrm>
            <a:custGeom>
              <a:rect b="b" l="l" r="r" t="t"/>
              <a:pathLst>
                <a:path extrusionOk="0" h="287" w="287">
                  <a:moveTo>
                    <a:pt x="144" y="1"/>
                  </a:moveTo>
                  <a:cubicBezTo>
                    <a:pt x="48" y="1"/>
                    <a:pt x="1" y="48"/>
                    <a:pt x="1" y="143"/>
                  </a:cubicBezTo>
                  <a:cubicBezTo>
                    <a:pt x="1" y="215"/>
                    <a:pt x="48" y="286"/>
                    <a:pt x="144" y="286"/>
                  </a:cubicBezTo>
                  <a:cubicBezTo>
                    <a:pt x="215" y="286"/>
                    <a:pt x="287" y="215"/>
                    <a:pt x="287" y="143"/>
                  </a:cubicBezTo>
                  <a:cubicBezTo>
                    <a:pt x="287" y="48"/>
                    <a:pt x="215" y="1"/>
                    <a:pt x="144"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7"/>
            <p:cNvSpPr/>
            <p:nvPr/>
          </p:nvSpPr>
          <p:spPr>
            <a:xfrm>
              <a:off x="1751525" y="4296175"/>
              <a:ext cx="7175" cy="7175"/>
            </a:xfrm>
            <a:custGeom>
              <a:rect b="b" l="l" r="r" t="t"/>
              <a:pathLst>
                <a:path extrusionOk="0" h="287" w="287">
                  <a:moveTo>
                    <a:pt x="143" y="0"/>
                  </a:moveTo>
                  <a:cubicBezTo>
                    <a:pt x="48" y="0"/>
                    <a:pt x="0" y="48"/>
                    <a:pt x="0" y="143"/>
                  </a:cubicBezTo>
                  <a:cubicBezTo>
                    <a:pt x="0" y="239"/>
                    <a:pt x="48" y="286"/>
                    <a:pt x="143" y="286"/>
                  </a:cubicBezTo>
                  <a:cubicBezTo>
                    <a:pt x="239" y="286"/>
                    <a:pt x="286" y="239"/>
                    <a:pt x="286" y="143"/>
                  </a:cubicBezTo>
                  <a:cubicBezTo>
                    <a:pt x="286" y="48"/>
                    <a:pt x="239" y="0"/>
                    <a:pt x="143"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37"/>
          <p:cNvGrpSpPr/>
          <p:nvPr/>
        </p:nvGrpSpPr>
        <p:grpSpPr>
          <a:xfrm>
            <a:off x="3075781" y="1603726"/>
            <a:ext cx="319816" cy="353352"/>
            <a:chOff x="1054950" y="3660025"/>
            <a:chExt cx="273300" cy="260200"/>
          </a:xfrm>
        </p:grpSpPr>
        <p:sp>
          <p:nvSpPr>
            <p:cNvPr id="974" name="Google Shape;974;p37"/>
            <p:cNvSpPr/>
            <p:nvPr/>
          </p:nvSpPr>
          <p:spPr>
            <a:xfrm>
              <a:off x="1056150" y="3661300"/>
              <a:ext cx="272100" cy="258925"/>
            </a:xfrm>
            <a:custGeom>
              <a:rect b="b" l="l" r="r" t="t"/>
              <a:pathLst>
                <a:path extrusionOk="0" h="10357" w="10884">
                  <a:moveTo>
                    <a:pt x="3051" y="0"/>
                  </a:moveTo>
                  <a:cubicBezTo>
                    <a:pt x="2334" y="0"/>
                    <a:pt x="1617" y="274"/>
                    <a:pt x="1072" y="819"/>
                  </a:cubicBezTo>
                  <a:cubicBezTo>
                    <a:pt x="0" y="1891"/>
                    <a:pt x="0" y="3629"/>
                    <a:pt x="1024" y="4725"/>
                  </a:cubicBezTo>
                  <a:lnTo>
                    <a:pt x="5858" y="9535"/>
                  </a:lnTo>
                  <a:cubicBezTo>
                    <a:pt x="6394" y="10083"/>
                    <a:pt x="7109" y="10357"/>
                    <a:pt x="7823" y="10357"/>
                  </a:cubicBezTo>
                  <a:cubicBezTo>
                    <a:pt x="8538" y="10357"/>
                    <a:pt x="9252" y="10083"/>
                    <a:pt x="9788" y="9535"/>
                  </a:cubicBezTo>
                  <a:cubicBezTo>
                    <a:pt x="10883" y="8463"/>
                    <a:pt x="10883" y="6677"/>
                    <a:pt x="9788" y="5606"/>
                  </a:cubicBezTo>
                  <a:lnTo>
                    <a:pt x="4977" y="771"/>
                  </a:lnTo>
                  <a:cubicBezTo>
                    <a:pt x="4439" y="256"/>
                    <a:pt x="3745" y="0"/>
                    <a:pt x="3051"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7"/>
            <p:cNvSpPr/>
            <p:nvPr/>
          </p:nvSpPr>
          <p:spPr>
            <a:xfrm>
              <a:off x="1081750" y="3680575"/>
              <a:ext cx="219100" cy="219700"/>
            </a:xfrm>
            <a:custGeom>
              <a:rect b="b" l="l" r="r" t="t"/>
              <a:pathLst>
                <a:path extrusionOk="0" h="8788" w="8764">
                  <a:moveTo>
                    <a:pt x="3953" y="0"/>
                  </a:moveTo>
                  <a:lnTo>
                    <a:pt x="0" y="3954"/>
                  </a:lnTo>
                  <a:lnTo>
                    <a:pt x="4811" y="8788"/>
                  </a:lnTo>
                  <a:lnTo>
                    <a:pt x="8764" y="4835"/>
                  </a:lnTo>
                  <a:lnTo>
                    <a:pt x="3953" y="0"/>
                  </a:ln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7"/>
            <p:cNvSpPr/>
            <p:nvPr/>
          </p:nvSpPr>
          <p:spPr>
            <a:xfrm>
              <a:off x="1054950" y="3660025"/>
              <a:ext cx="273300" cy="260200"/>
            </a:xfrm>
            <a:custGeom>
              <a:rect b="b" l="l" r="r" t="t"/>
              <a:pathLst>
                <a:path extrusionOk="0" h="10408" w="10932">
                  <a:moveTo>
                    <a:pt x="7871" y="1"/>
                  </a:moveTo>
                  <a:cubicBezTo>
                    <a:pt x="7157" y="1"/>
                    <a:pt x="6442" y="275"/>
                    <a:pt x="5906" y="822"/>
                  </a:cubicBezTo>
                  <a:lnTo>
                    <a:pt x="1072" y="5657"/>
                  </a:lnTo>
                  <a:cubicBezTo>
                    <a:pt x="0" y="6728"/>
                    <a:pt x="0" y="8514"/>
                    <a:pt x="1072" y="9586"/>
                  </a:cubicBezTo>
                  <a:cubicBezTo>
                    <a:pt x="1620" y="10134"/>
                    <a:pt x="2334" y="10408"/>
                    <a:pt x="3049" y="10408"/>
                  </a:cubicBezTo>
                  <a:cubicBezTo>
                    <a:pt x="3763" y="10408"/>
                    <a:pt x="4478" y="10134"/>
                    <a:pt x="5025" y="9586"/>
                  </a:cubicBezTo>
                  <a:lnTo>
                    <a:pt x="9836" y="4776"/>
                  </a:lnTo>
                  <a:cubicBezTo>
                    <a:pt x="10931" y="3680"/>
                    <a:pt x="10931" y="1918"/>
                    <a:pt x="9836" y="822"/>
                  </a:cubicBezTo>
                  <a:cubicBezTo>
                    <a:pt x="9300" y="275"/>
                    <a:pt x="8586" y="1"/>
                    <a:pt x="7871" y="1"/>
                  </a:cubicBezTo>
                  <a:close/>
                </a:path>
              </a:pathLst>
            </a:custGeom>
            <a:solidFill>
              <a:srgbClr val="FFB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7"/>
            <p:cNvSpPr/>
            <p:nvPr/>
          </p:nvSpPr>
          <p:spPr>
            <a:xfrm>
              <a:off x="1192475" y="3660025"/>
              <a:ext cx="135775" cy="129525"/>
            </a:xfrm>
            <a:custGeom>
              <a:rect b="b" l="l" r="r" t="t"/>
              <a:pathLst>
                <a:path extrusionOk="0" h="5181" w="5431">
                  <a:moveTo>
                    <a:pt x="2370" y="1"/>
                  </a:moveTo>
                  <a:cubicBezTo>
                    <a:pt x="1656" y="1"/>
                    <a:pt x="941" y="275"/>
                    <a:pt x="405" y="822"/>
                  </a:cubicBezTo>
                  <a:lnTo>
                    <a:pt x="1" y="1227"/>
                  </a:lnTo>
                  <a:cubicBezTo>
                    <a:pt x="539" y="712"/>
                    <a:pt x="1227" y="456"/>
                    <a:pt x="1915" y="456"/>
                  </a:cubicBezTo>
                  <a:cubicBezTo>
                    <a:pt x="2626" y="456"/>
                    <a:pt x="3338" y="730"/>
                    <a:pt x="3882" y="1275"/>
                  </a:cubicBezTo>
                  <a:cubicBezTo>
                    <a:pt x="4954" y="2346"/>
                    <a:pt x="4978" y="4085"/>
                    <a:pt x="3954" y="5180"/>
                  </a:cubicBezTo>
                  <a:lnTo>
                    <a:pt x="4335" y="4776"/>
                  </a:lnTo>
                  <a:cubicBezTo>
                    <a:pt x="5430" y="3680"/>
                    <a:pt x="5430" y="1918"/>
                    <a:pt x="4335" y="822"/>
                  </a:cubicBezTo>
                  <a:cubicBezTo>
                    <a:pt x="3799" y="275"/>
                    <a:pt x="3085" y="1"/>
                    <a:pt x="2370"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7"/>
            <p:cNvSpPr/>
            <p:nvPr/>
          </p:nvSpPr>
          <p:spPr>
            <a:xfrm>
              <a:off x="1178775" y="3778550"/>
              <a:ext cx="59575" cy="57550"/>
            </a:xfrm>
            <a:custGeom>
              <a:rect b="b" l="l" r="r" t="t"/>
              <a:pathLst>
                <a:path extrusionOk="0" h="2302" w="2383">
                  <a:moveTo>
                    <a:pt x="705" y="0"/>
                  </a:moveTo>
                  <a:cubicBezTo>
                    <a:pt x="535" y="0"/>
                    <a:pt x="366" y="74"/>
                    <a:pt x="239" y="201"/>
                  </a:cubicBezTo>
                  <a:cubicBezTo>
                    <a:pt x="49" y="392"/>
                    <a:pt x="1" y="654"/>
                    <a:pt x="96" y="916"/>
                  </a:cubicBezTo>
                  <a:cubicBezTo>
                    <a:pt x="191" y="1130"/>
                    <a:pt x="239" y="1368"/>
                    <a:pt x="239" y="1606"/>
                  </a:cubicBezTo>
                  <a:cubicBezTo>
                    <a:pt x="215" y="1797"/>
                    <a:pt x="287" y="1987"/>
                    <a:pt x="430" y="2106"/>
                  </a:cubicBezTo>
                  <a:cubicBezTo>
                    <a:pt x="554" y="2231"/>
                    <a:pt x="733" y="2301"/>
                    <a:pt x="904" y="2301"/>
                  </a:cubicBezTo>
                  <a:cubicBezTo>
                    <a:pt x="928" y="2301"/>
                    <a:pt x="953" y="2300"/>
                    <a:pt x="977" y="2297"/>
                  </a:cubicBezTo>
                  <a:cubicBezTo>
                    <a:pt x="1215" y="2273"/>
                    <a:pt x="1406" y="2130"/>
                    <a:pt x="1525" y="1940"/>
                  </a:cubicBezTo>
                  <a:cubicBezTo>
                    <a:pt x="1620" y="1749"/>
                    <a:pt x="1763" y="1606"/>
                    <a:pt x="1954" y="1511"/>
                  </a:cubicBezTo>
                  <a:lnTo>
                    <a:pt x="1977" y="1463"/>
                  </a:lnTo>
                  <a:cubicBezTo>
                    <a:pt x="2049" y="1440"/>
                    <a:pt x="2097" y="1392"/>
                    <a:pt x="2144" y="1344"/>
                  </a:cubicBezTo>
                  <a:cubicBezTo>
                    <a:pt x="2239" y="1249"/>
                    <a:pt x="2311" y="1130"/>
                    <a:pt x="2335" y="987"/>
                  </a:cubicBezTo>
                  <a:cubicBezTo>
                    <a:pt x="2382" y="797"/>
                    <a:pt x="2335" y="606"/>
                    <a:pt x="2216" y="439"/>
                  </a:cubicBezTo>
                  <a:cubicBezTo>
                    <a:pt x="2216" y="416"/>
                    <a:pt x="2192" y="392"/>
                    <a:pt x="2168" y="368"/>
                  </a:cubicBezTo>
                  <a:cubicBezTo>
                    <a:pt x="2043" y="243"/>
                    <a:pt x="1864" y="173"/>
                    <a:pt x="1694" y="173"/>
                  </a:cubicBezTo>
                  <a:cubicBezTo>
                    <a:pt x="1669" y="173"/>
                    <a:pt x="1644" y="174"/>
                    <a:pt x="1620" y="177"/>
                  </a:cubicBezTo>
                  <a:cubicBezTo>
                    <a:pt x="1382" y="177"/>
                    <a:pt x="1168" y="130"/>
                    <a:pt x="953" y="58"/>
                  </a:cubicBezTo>
                  <a:cubicBezTo>
                    <a:pt x="874" y="19"/>
                    <a:pt x="789" y="0"/>
                    <a:pt x="705"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7"/>
            <p:cNvSpPr/>
            <p:nvPr/>
          </p:nvSpPr>
          <p:spPr>
            <a:xfrm>
              <a:off x="1180575" y="3778475"/>
              <a:ext cx="57775" cy="37875"/>
            </a:xfrm>
            <a:custGeom>
              <a:rect b="b" l="l" r="r" t="t"/>
              <a:pathLst>
                <a:path extrusionOk="0" h="1515" w="2311">
                  <a:moveTo>
                    <a:pt x="623" y="1"/>
                  </a:moveTo>
                  <a:cubicBezTo>
                    <a:pt x="341" y="1"/>
                    <a:pt x="90" y="180"/>
                    <a:pt x="0" y="466"/>
                  </a:cubicBezTo>
                  <a:cubicBezTo>
                    <a:pt x="131" y="401"/>
                    <a:pt x="269" y="364"/>
                    <a:pt x="407" y="364"/>
                  </a:cubicBezTo>
                  <a:cubicBezTo>
                    <a:pt x="519" y="364"/>
                    <a:pt x="631" y="389"/>
                    <a:pt x="739" y="442"/>
                  </a:cubicBezTo>
                  <a:cubicBezTo>
                    <a:pt x="966" y="525"/>
                    <a:pt x="1230" y="590"/>
                    <a:pt x="1482" y="590"/>
                  </a:cubicBezTo>
                  <a:cubicBezTo>
                    <a:pt x="1520" y="590"/>
                    <a:pt x="1558" y="588"/>
                    <a:pt x="1596" y="585"/>
                  </a:cubicBezTo>
                  <a:cubicBezTo>
                    <a:pt x="1691" y="585"/>
                    <a:pt x="1763" y="609"/>
                    <a:pt x="1834" y="704"/>
                  </a:cubicBezTo>
                  <a:cubicBezTo>
                    <a:pt x="1977" y="942"/>
                    <a:pt x="2001" y="1252"/>
                    <a:pt x="1882" y="1514"/>
                  </a:cubicBezTo>
                  <a:lnTo>
                    <a:pt x="1905" y="1466"/>
                  </a:lnTo>
                  <a:cubicBezTo>
                    <a:pt x="1977" y="1443"/>
                    <a:pt x="2025" y="1395"/>
                    <a:pt x="2072" y="1347"/>
                  </a:cubicBezTo>
                  <a:cubicBezTo>
                    <a:pt x="2167" y="1252"/>
                    <a:pt x="2239" y="1133"/>
                    <a:pt x="2263" y="990"/>
                  </a:cubicBezTo>
                  <a:cubicBezTo>
                    <a:pt x="2310" y="800"/>
                    <a:pt x="2263" y="609"/>
                    <a:pt x="2144" y="442"/>
                  </a:cubicBezTo>
                  <a:cubicBezTo>
                    <a:pt x="2144" y="419"/>
                    <a:pt x="2120" y="395"/>
                    <a:pt x="2096" y="371"/>
                  </a:cubicBezTo>
                  <a:cubicBezTo>
                    <a:pt x="1971" y="246"/>
                    <a:pt x="1792" y="176"/>
                    <a:pt x="1622" y="176"/>
                  </a:cubicBezTo>
                  <a:cubicBezTo>
                    <a:pt x="1597" y="176"/>
                    <a:pt x="1572" y="177"/>
                    <a:pt x="1548" y="180"/>
                  </a:cubicBezTo>
                  <a:cubicBezTo>
                    <a:pt x="1334" y="180"/>
                    <a:pt x="1096" y="133"/>
                    <a:pt x="905" y="61"/>
                  </a:cubicBezTo>
                  <a:cubicBezTo>
                    <a:pt x="811" y="20"/>
                    <a:pt x="715" y="1"/>
                    <a:pt x="623"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7"/>
            <p:cNvSpPr/>
            <p:nvPr/>
          </p:nvSpPr>
          <p:spPr>
            <a:xfrm>
              <a:off x="1146050" y="3803525"/>
              <a:ext cx="29175" cy="23150"/>
            </a:xfrm>
            <a:custGeom>
              <a:rect b="b" l="l" r="r" t="t"/>
              <a:pathLst>
                <a:path extrusionOk="0" h="926" w="1167">
                  <a:moveTo>
                    <a:pt x="512" y="0"/>
                  </a:moveTo>
                  <a:cubicBezTo>
                    <a:pt x="441" y="0"/>
                    <a:pt x="369" y="12"/>
                    <a:pt x="310" y="36"/>
                  </a:cubicBezTo>
                  <a:cubicBezTo>
                    <a:pt x="191" y="60"/>
                    <a:pt x="72" y="155"/>
                    <a:pt x="48" y="298"/>
                  </a:cubicBezTo>
                  <a:cubicBezTo>
                    <a:pt x="0" y="560"/>
                    <a:pt x="167" y="822"/>
                    <a:pt x="453" y="893"/>
                  </a:cubicBezTo>
                  <a:cubicBezTo>
                    <a:pt x="512" y="915"/>
                    <a:pt x="575" y="926"/>
                    <a:pt x="640" y="926"/>
                  </a:cubicBezTo>
                  <a:cubicBezTo>
                    <a:pt x="784" y="926"/>
                    <a:pt x="933" y="873"/>
                    <a:pt x="1048" y="774"/>
                  </a:cubicBezTo>
                  <a:cubicBezTo>
                    <a:pt x="1072" y="750"/>
                    <a:pt x="1119" y="679"/>
                    <a:pt x="1143" y="631"/>
                  </a:cubicBezTo>
                  <a:cubicBezTo>
                    <a:pt x="1167" y="345"/>
                    <a:pt x="1000" y="83"/>
                    <a:pt x="715" y="36"/>
                  </a:cubicBezTo>
                  <a:cubicBezTo>
                    <a:pt x="655" y="12"/>
                    <a:pt x="584" y="0"/>
                    <a:pt x="512"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7"/>
            <p:cNvSpPr/>
            <p:nvPr/>
          </p:nvSpPr>
          <p:spPr>
            <a:xfrm>
              <a:off x="1204375" y="3745275"/>
              <a:ext cx="24450" cy="27775"/>
            </a:xfrm>
            <a:custGeom>
              <a:rect b="b" l="l" r="r" t="t"/>
              <a:pathLst>
                <a:path extrusionOk="0" h="1111" w="978">
                  <a:moveTo>
                    <a:pt x="392" y="1"/>
                  </a:moveTo>
                  <a:cubicBezTo>
                    <a:pt x="365" y="1"/>
                    <a:pt x="338" y="3"/>
                    <a:pt x="310" y="8"/>
                  </a:cubicBezTo>
                  <a:cubicBezTo>
                    <a:pt x="191" y="56"/>
                    <a:pt x="96" y="151"/>
                    <a:pt x="49" y="294"/>
                  </a:cubicBezTo>
                  <a:cubicBezTo>
                    <a:pt x="1" y="413"/>
                    <a:pt x="1" y="556"/>
                    <a:pt x="49" y="699"/>
                  </a:cubicBezTo>
                  <a:cubicBezTo>
                    <a:pt x="91" y="934"/>
                    <a:pt x="306" y="1111"/>
                    <a:pt x="556" y="1111"/>
                  </a:cubicBezTo>
                  <a:cubicBezTo>
                    <a:pt x="585" y="1111"/>
                    <a:pt x="614" y="1109"/>
                    <a:pt x="644" y="1104"/>
                  </a:cubicBezTo>
                  <a:cubicBezTo>
                    <a:pt x="692" y="1080"/>
                    <a:pt x="763" y="1056"/>
                    <a:pt x="787" y="1008"/>
                  </a:cubicBezTo>
                  <a:cubicBezTo>
                    <a:pt x="930" y="842"/>
                    <a:pt x="977" y="627"/>
                    <a:pt x="906" y="413"/>
                  </a:cubicBezTo>
                  <a:cubicBezTo>
                    <a:pt x="842" y="178"/>
                    <a:pt x="625" y="1"/>
                    <a:pt x="392"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7"/>
            <p:cNvSpPr/>
            <p:nvPr/>
          </p:nvSpPr>
          <p:spPr>
            <a:xfrm>
              <a:off x="1145450" y="3768125"/>
              <a:ext cx="26800" cy="23775"/>
            </a:xfrm>
            <a:custGeom>
              <a:rect b="b" l="l" r="r" t="t"/>
              <a:pathLst>
                <a:path extrusionOk="0" h="951" w="1072">
                  <a:moveTo>
                    <a:pt x="429" y="1"/>
                  </a:moveTo>
                  <a:cubicBezTo>
                    <a:pt x="323" y="1"/>
                    <a:pt x="214" y="31"/>
                    <a:pt x="119" y="94"/>
                  </a:cubicBezTo>
                  <a:cubicBezTo>
                    <a:pt x="24" y="190"/>
                    <a:pt x="0" y="332"/>
                    <a:pt x="48" y="452"/>
                  </a:cubicBezTo>
                  <a:cubicBezTo>
                    <a:pt x="72" y="594"/>
                    <a:pt x="167" y="714"/>
                    <a:pt x="286" y="809"/>
                  </a:cubicBezTo>
                  <a:cubicBezTo>
                    <a:pt x="392" y="902"/>
                    <a:pt x="528" y="950"/>
                    <a:pt x="660" y="950"/>
                  </a:cubicBezTo>
                  <a:cubicBezTo>
                    <a:pt x="766" y="950"/>
                    <a:pt x="869" y="920"/>
                    <a:pt x="953" y="856"/>
                  </a:cubicBezTo>
                  <a:cubicBezTo>
                    <a:pt x="1048" y="761"/>
                    <a:pt x="1072" y="618"/>
                    <a:pt x="1048" y="499"/>
                  </a:cubicBezTo>
                  <a:cubicBezTo>
                    <a:pt x="1000" y="356"/>
                    <a:pt x="905" y="237"/>
                    <a:pt x="786" y="142"/>
                  </a:cubicBezTo>
                  <a:cubicBezTo>
                    <a:pt x="693" y="49"/>
                    <a:pt x="563" y="1"/>
                    <a:pt x="429"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7"/>
            <p:cNvSpPr/>
            <p:nvPr/>
          </p:nvSpPr>
          <p:spPr>
            <a:xfrm>
              <a:off x="1168075" y="3744400"/>
              <a:ext cx="26225" cy="25975"/>
            </a:xfrm>
            <a:custGeom>
              <a:rect b="b" l="l" r="r" t="t"/>
              <a:pathLst>
                <a:path extrusionOk="0" h="1039" w="1049">
                  <a:moveTo>
                    <a:pt x="397" y="0"/>
                  </a:moveTo>
                  <a:cubicBezTo>
                    <a:pt x="305" y="0"/>
                    <a:pt x="212" y="39"/>
                    <a:pt x="143" y="91"/>
                  </a:cubicBezTo>
                  <a:cubicBezTo>
                    <a:pt x="0" y="305"/>
                    <a:pt x="24" y="591"/>
                    <a:pt x="215" y="781"/>
                  </a:cubicBezTo>
                  <a:cubicBezTo>
                    <a:pt x="286" y="900"/>
                    <a:pt x="405" y="972"/>
                    <a:pt x="548" y="1020"/>
                  </a:cubicBezTo>
                  <a:cubicBezTo>
                    <a:pt x="581" y="1033"/>
                    <a:pt x="616" y="1039"/>
                    <a:pt x="652" y="1039"/>
                  </a:cubicBezTo>
                  <a:cubicBezTo>
                    <a:pt x="743" y="1039"/>
                    <a:pt x="837" y="1000"/>
                    <a:pt x="905" y="948"/>
                  </a:cubicBezTo>
                  <a:cubicBezTo>
                    <a:pt x="1048" y="734"/>
                    <a:pt x="1024" y="448"/>
                    <a:pt x="858" y="257"/>
                  </a:cubicBezTo>
                  <a:cubicBezTo>
                    <a:pt x="762" y="138"/>
                    <a:pt x="643" y="67"/>
                    <a:pt x="500" y="19"/>
                  </a:cubicBezTo>
                  <a:cubicBezTo>
                    <a:pt x="467" y="6"/>
                    <a:pt x="432" y="0"/>
                    <a:pt x="397"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7"/>
            <p:cNvSpPr/>
            <p:nvPr/>
          </p:nvSpPr>
          <p:spPr>
            <a:xfrm>
              <a:off x="1093475" y="3823600"/>
              <a:ext cx="20300" cy="16775"/>
            </a:xfrm>
            <a:custGeom>
              <a:rect b="b" l="l" r="r" t="t"/>
              <a:pathLst>
                <a:path extrusionOk="0" h="671" w="812">
                  <a:moveTo>
                    <a:pt x="559" y="1"/>
                  </a:moveTo>
                  <a:cubicBezTo>
                    <a:pt x="530" y="1"/>
                    <a:pt x="503" y="13"/>
                    <a:pt x="484" y="42"/>
                  </a:cubicBezTo>
                  <a:lnTo>
                    <a:pt x="412" y="114"/>
                  </a:lnTo>
                  <a:lnTo>
                    <a:pt x="341" y="42"/>
                  </a:lnTo>
                  <a:cubicBezTo>
                    <a:pt x="305" y="19"/>
                    <a:pt x="263" y="7"/>
                    <a:pt x="225" y="7"/>
                  </a:cubicBezTo>
                  <a:cubicBezTo>
                    <a:pt x="186" y="7"/>
                    <a:pt x="150" y="19"/>
                    <a:pt x="126" y="42"/>
                  </a:cubicBezTo>
                  <a:cubicBezTo>
                    <a:pt x="55" y="114"/>
                    <a:pt x="55" y="209"/>
                    <a:pt x="126" y="257"/>
                  </a:cubicBezTo>
                  <a:lnTo>
                    <a:pt x="198" y="328"/>
                  </a:lnTo>
                  <a:lnTo>
                    <a:pt x="126" y="400"/>
                  </a:lnTo>
                  <a:cubicBezTo>
                    <a:pt x="0" y="508"/>
                    <a:pt x="106" y="671"/>
                    <a:pt x="227" y="671"/>
                  </a:cubicBezTo>
                  <a:cubicBezTo>
                    <a:pt x="266" y="671"/>
                    <a:pt x="306" y="654"/>
                    <a:pt x="341" y="614"/>
                  </a:cubicBezTo>
                  <a:lnTo>
                    <a:pt x="412" y="543"/>
                  </a:lnTo>
                  <a:lnTo>
                    <a:pt x="484" y="614"/>
                  </a:lnTo>
                  <a:cubicBezTo>
                    <a:pt x="508" y="638"/>
                    <a:pt x="543" y="650"/>
                    <a:pt x="582" y="650"/>
                  </a:cubicBezTo>
                  <a:cubicBezTo>
                    <a:pt x="621" y="650"/>
                    <a:pt x="662" y="638"/>
                    <a:pt x="698" y="614"/>
                  </a:cubicBezTo>
                  <a:cubicBezTo>
                    <a:pt x="746" y="543"/>
                    <a:pt x="746" y="447"/>
                    <a:pt x="698" y="400"/>
                  </a:cubicBezTo>
                  <a:lnTo>
                    <a:pt x="627" y="328"/>
                  </a:lnTo>
                  <a:lnTo>
                    <a:pt x="698" y="257"/>
                  </a:lnTo>
                  <a:cubicBezTo>
                    <a:pt x="811" y="181"/>
                    <a:pt x="670" y="1"/>
                    <a:pt x="559"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7"/>
            <p:cNvSpPr/>
            <p:nvPr/>
          </p:nvSpPr>
          <p:spPr>
            <a:xfrm>
              <a:off x="1117525" y="3846925"/>
              <a:ext cx="17825" cy="16150"/>
            </a:xfrm>
            <a:custGeom>
              <a:rect b="b" l="l" r="r" t="t"/>
              <a:pathLst>
                <a:path extrusionOk="0" h="646" w="713">
                  <a:moveTo>
                    <a:pt x="210" y="1"/>
                  </a:moveTo>
                  <a:cubicBezTo>
                    <a:pt x="96" y="1"/>
                    <a:pt x="0" y="141"/>
                    <a:pt x="93" y="253"/>
                  </a:cubicBezTo>
                  <a:lnTo>
                    <a:pt x="165" y="324"/>
                  </a:lnTo>
                  <a:lnTo>
                    <a:pt x="93" y="395"/>
                  </a:lnTo>
                  <a:cubicBezTo>
                    <a:pt x="22" y="443"/>
                    <a:pt x="22" y="538"/>
                    <a:pt x="93" y="610"/>
                  </a:cubicBezTo>
                  <a:cubicBezTo>
                    <a:pt x="117" y="634"/>
                    <a:pt x="153" y="645"/>
                    <a:pt x="191" y="645"/>
                  </a:cubicBezTo>
                  <a:cubicBezTo>
                    <a:pt x="230" y="645"/>
                    <a:pt x="272" y="634"/>
                    <a:pt x="308" y="610"/>
                  </a:cubicBezTo>
                  <a:lnTo>
                    <a:pt x="379" y="538"/>
                  </a:lnTo>
                  <a:lnTo>
                    <a:pt x="450" y="610"/>
                  </a:lnTo>
                  <a:cubicBezTo>
                    <a:pt x="474" y="634"/>
                    <a:pt x="510" y="645"/>
                    <a:pt x="549" y="645"/>
                  </a:cubicBezTo>
                  <a:cubicBezTo>
                    <a:pt x="587" y="645"/>
                    <a:pt x="629" y="634"/>
                    <a:pt x="665" y="610"/>
                  </a:cubicBezTo>
                  <a:cubicBezTo>
                    <a:pt x="712" y="538"/>
                    <a:pt x="712" y="443"/>
                    <a:pt x="665" y="395"/>
                  </a:cubicBezTo>
                  <a:lnTo>
                    <a:pt x="593" y="324"/>
                  </a:lnTo>
                  <a:lnTo>
                    <a:pt x="665" y="253"/>
                  </a:lnTo>
                  <a:cubicBezTo>
                    <a:pt x="712" y="205"/>
                    <a:pt x="712" y="86"/>
                    <a:pt x="665" y="38"/>
                  </a:cubicBezTo>
                  <a:cubicBezTo>
                    <a:pt x="629" y="14"/>
                    <a:pt x="587" y="2"/>
                    <a:pt x="549" y="2"/>
                  </a:cubicBezTo>
                  <a:cubicBezTo>
                    <a:pt x="510" y="2"/>
                    <a:pt x="474" y="14"/>
                    <a:pt x="450" y="38"/>
                  </a:cubicBezTo>
                  <a:lnTo>
                    <a:pt x="379" y="110"/>
                  </a:lnTo>
                  <a:lnTo>
                    <a:pt x="308" y="38"/>
                  </a:lnTo>
                  <a:cubicBezTo>
                    <a:pt x="276" y="12"/>
                    <a:pt x="242" y="1"/>
                    <a:pt x="210"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7"/>
            <p:cNvSpPr/>
            <p:nvPr/>
          </p:nvSpPr>
          <p:spPr>
            <a:xfrm>
              <a:off x="1084650" y="3856650"/>
              <a:ext cx="18900" cy="16400"/>
            </a:xfrm>
            <a:custGeom>
              <a:rect b="b" l="l" r="r" t="t"/>
              <a:pathLst>
                <a:path extrusionOk="0" h="656" w="756">
                  <a:moveTo>
                    <a:pt x="194" y="0"/>
                  </a:moveTo>
                  <a:cubicBezTo>
                    <a:pt x="152" y="0"/>
                    <a:pt x="110" y="18"/>
                    <a:pt x="75" y="54"/>
                  </a:cubicBezTo>
                  <a:cubicBezTo>
                    <a:pt x="27" y="102"/>
                    <a:pt x="27" y="197"/>
                    <a:pt x="75" y="268"/>
                  </a:cubicBezTo>
                  <a:lnTo>
                    <a:pt x="146" y="316"/>
                  </a:lnTo>
                  <a:lnTo>
                    <a:pt x="75" y="387"/>
                  </a:lnTo>
                  <a:cubicBezTo>
                    <a:pt x="0" y="499"/>
                    <a:pt x="85" y="639"/>
                    <a:pt x="205" y="639"/>
                  </a:cubicBezTo>
                  <a:cubicBezTo>
                    <a:pt x="239" y="639"/>
                    <a:pt x="276" y="628"/>
                    <a:pt x="313" y="602"/>
                  </a:cubicBezTo>
                  <a:lnTo>
                    <a:pt x="360" y="530"/>
                  </a:lnTo>
                  <a:lnTo>
                    <a:pt x="432" y="602"/>
                  </a:lnTo>
                  <a:cubicBezTo>
                    <a:pt x="468" y="637"/>
                    <a:pt x="509" y="655"/>
                    <a:pt x="548" y="655"/>
                  </a:cubicBezTo>
                  <a:cubicBezTo>
                    <a:pt x="587" y="655"/>
                    <a:pt x="622" y="637"/>
                    <a:pt x="646" y="602"/>
                  </a:cubicBezTo>
                  <a:cubicBezTo>
                    <a:pt x="718" y="554"/>
                    <a:pt x="718" y="459"/>
                    <a:pt x="646" y="387"/>
                  </a:cubicBezTo>
                  <a:lnTo>
                    <a:pt x="575" y="316"/>
                  </a:lnTo>
                  <a:lnTo>
                    <a:pt x="646" y="268"/>
                  </a:lnTo>
                  <a:cubicBezTo>
                    <a:pt x="756" y="159"/>
                    <a:pt x="655" y="7"/>
                    <a:pt x="538" y="7"/>
                  </a:cubicBezTo>
                  <a:cubicBezTo>
                    <a:pt x="502" y="7"/>
                    <a:pt x="465" y="21"/>
                    <a:pt x="432" y="54"/>
                  </a:cubicBezTo>
                  <a:lnTo>
                    <a:pt x="360" y="102"/>
                  </a:lnTo>
                  <a:lnTo>
                    <a:pt x="313" y="54"/>
                  </a:lnTo>
                  <a:cubicBezTo>
                    <a:pt x="277" y="18"/>
                    <a:pt x="235" y="0"/>
                    <a:pt x="194"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7"/>
            <p:cNvSpPr/>
            <p:nvPr/>
          </p:nvSpPr>
          <p:spPr>
            <a:xfrm>
              <a:off x="1107450" y="3879725"/>
              <a:ext cx="19325" cy="16375"/>
            </a:xfrm>
            <a:custGeom>
              <a:rect b="b" l="l" r="r" t="t"/>
              <a:pathLst>
                <a:path extrusionOk="0" h="655" w="773">
                  <a:moveTo>
                    <a:pt x="208" y="0"/>
                  </a:moveTo>
                  <a:cubicBezTo>
                    <a:pt x="169" y="0"/>
                    <a:pt x="127" y="12"/>
                    <a:pt x="91" y="36"/>
                  </a:cubicBezTo>
                  <a:cubicBezTo>
                    <a:pt x="44" y="107"/>
                    <a:pt x="44" y="203"/>
                    <a:pt x="91" y="274"/>
                  </a:cubicBezTo>
                  <a:lnTo>
                    <a:pt x="163" y="322"/>
                  </a:lnTo>
                  <a:lnTo>
                    <a:pt x="91" y="393"/>
                  </a:lnTo>
                  <a:cubicBezTo>
                    <a:pt x="0" y="503"/>
                    <a:pt x="91" y="655"/>
                    <a:pt x="203" y="655"/>
                  </a:cubicBezTo>
                  <a:cubicBezTo>
                    <a:pt x="237" y="655"/>
                    <a:pt x="273" y="641"/>
                    <a:pt x="306" y="608"/>
                  </a:cubicBezTo>
                  <a:lnTo>
                    <a:pt x="377" y="536"/>
                  </a:lnTo>
                  <a:lnTo>
                    <a:pt x="449" y="608"/>
                  </a:lnTo>
                  <a:cubicBezTo>
                    <a:pt x="482" y="641"/>
                    <a:pt x="519" y="655"/>
                    <a:pt x="554" y="655"/>
                  </a:cubicBezTo>
                  <a:cubicBezTo>
                    <a:pt x="672" y="655"/>
                    <a:pt x="773" y="503"/>
                    <a:pt x="663" y="393"/>
                  </a:cubicBezTo>
                  <a:lnTo>
                    <a:pt x="592" y="322"/>
                  </a:lnTo>
                  <a:lnTo>
                    <a:pt x="663" y="274"/>
                  </a:lnTo>
                  <a:cubicBezTo>
                    <a:pt x="734" y="203"/>
                    <a:pt x="734" y="107"/>
                    <a:pt x="663" y="36"/>
                  </a:cubicBezTo>
                  <a:cubicBezTo>
                    <a:pt x="639" y="12"/>
                    <a:pt x="603" y="0"/>
                    <a:pt x="565" y="0"/>
                  </a:cubicBezTo>
                  <a:cubicBezTo>
                    <a:pt x="526" y="0"/>
                    <a:pt x="484" y="12"/>
                    <a:pt x="449" y="36"/>
                  </a:cubicBezTo>
                  <a:lnTo>
                    <a:pt x="377" y="107"/>
                  </a:lnTo>
                  <a:lnTo>
                    <a:pt x="306" y="36"/>
                  </a:lnTo>
                  <a:cubicBezTo>
                    <a:pt x="282" y="12"/>
                    <a:pt x="246" y="0"/>
                    <a:pt x="208"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7"/>
            <p:cNvSpPr/>
            <p:nvPr/>
          </p:nvSpPr>
          <p:spPr>
            <a:xfrm>
              <a:off x="1140100" y="3869750"/>
              <a:ext cx="19000" cy="16550"/>
            </a:xfrm>
            <a:custGeom>
              <a:rect b="b" l="l" r="r" t="t"/>
              <a:pathLst>
                <a:path extrusionOk="0" h="662" w="760">
                  <a:moveTo>
                    <a:pt x="211" y="0"/>
                  </a:moveTo>
                  <a:cubicBezTo>
                    <a:pt x="173" y="0"/>
                    <a:pt x="131" y="18"/>
                    <a:pt x="95" y="54"/>
                  </a:cubicBezTo>
                  <a:cubicBezTo>
                    <a:pt x="48" y="102"/>
                    <a:pt x="48" y="197"/>
                    <a:pt x="95" y="268"/>
                  </a:cubicBezTo>
                  <a:lnTo>
                    <a:pt x="167" y="340"/>
                  </a:lnTo>
                  <a:lnTo>
                    <a:pt x="95" y="411"/>
                  </a:lnTo>
                  <a:cubicBezTo>
                    <a:pt x="1" y="506"/>
                    <a:pt x="116" y="660"/>
                    <a:pt x="228" y="660"/>
                  </a:cubicBezTo>
                  <a:cubicBezTo>
                    <a:pt x="256" y="660"/>
                    <a:pt x="285" y="650"/>
                    <a:pt x="310" y="625"/>
                  </a:cubicBezTo>
                  <a:lnTo>
                    <a:pt x="381" y="554"/>
                  </a:lnTo>
                  <a:lnTo>
                    <a:pt x="452" y="625"/>
                  </a:lnTo>
                  <a:cubicBezTo>
                    <a:pt x="488" y="649"/>
                    <a:pt x="530" y="661"/>
                    <a:pt x="569" y="661"/>
                  </a:cubicBezTo>
                  <a:cubicBezTo>
                    <a:pt x="607" y="661"/>
                    <a:pt x="643" y="649"/>
                    <a:pt x="667" y="625"/>
                  </a:cubicBezTo>
                  <a:cubicBezTo>
                    <a:pt x="738" y="554"/>
                    <a:pt x="738" y="459"/>
                    <a:pt x="667" y="411"/>
                  </a:cubicBezTo>
                  <a:lnTo>
                    <a:pt x="619" y="340"/>
                  </a:lnTo>
                  <a:lnTo>
                    <a:pt x="667" y="268"/>
                  </a:lnTo>
                  <a:cubicBezTo>
                    <a:pt x="760" y="157"/>
                    <a:pt x="664" y="17"/>
                    <a:pt x="550" y="17"/>
                  </a:cubicBezTo>
                  <a:cubicBezTo>
                    <a:pt x="518" y="17"/>
                    <a:pt x="484" y="28"/>
                    <a:pt x="452" y="54"/>
                  </a:cubicBezTo>
                  <a:lnTo>
                    <a:pt x="381" y="125"/>
                  </a:lnTo>
                  <a:lnTo>
                    <a:pt x="310" y="54"/>
                  </a:lnTo>
                  <a:cubicBezTo>
                    <a:pt x="286" y="18"/>
                    <a:pt x="250" y="0"/>
                    <a:pt x="211"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a:off x="1223075" y="3694025"/>
              <a:ext cx="18850" cy="16925"/>
            </a:xfrm>
            <a:custGeom>
              <a:rect b="b" l="l" r="r" t="t"/>
              <a:pathLst>
                <a:path extrusionOk="0" h="677" w="754">
                  <a:moveTo>
                    <a:pt x="214" y="1"/>
                  </a:moveTo>
                  <a:cubicBezTo>
                    <a:pt x="99" y="1"/>
                    <a:pt x="2" y="164"/>
                    <a:pt x="110" y="272"/>
                  </a:cubicBezTo>
                  <a:lnTo>
                    <a:pt x="182" y="343"/>
                  </a:lnTo>
                  <a:lnTo>
                    <a:pt x="110" y="415"/>
                  </a:lnTo>
                  <a:cubicBezTo>
                    <a:pt x="1" y="525"/>
                    <a:pt x="101" y="676"/>
                    <a:pt x="219" y="676"/>
                  </a:cubicBezTo>
                  <a:cubicBezTo>
                    <a:pt x="254" y="676"/>
                    <a:pt x="291" y="662"/>
                    <a:pt x="325" y="629"/>
                  </a:cubicBezTo>
                  <a:lnTo>
                    <a:pt x="396" y="558"/>
                  </a:lnTo>
                  <a:lnTo>
                    <a:pt x="467" y="629"/>
                  </a:lnTo>
                  <a:cubicBezTo>
                    <a:pt x="503" y="653"/>
                    <a:pt x="545" y="665"/>
                    <a:pt x="584" y="665"/>
                  </a:cubicBezTo>
                  <a:cubicBezTo>
                    <a:pt x="622" y="665"/>
                    <a:pt x="658" y="653"/>
                    <a:pt x="682" y="629"/>
                  </a:cubicBezTo>
                  <a:cubicBezTo>
                    <a:pt x="753" y="558"/>
                    <a:pt x="753" y="463"/>
                    <a:pt x="682" y="415"/>
                  </a:cubicBezTo>
                  <a:lnTo>
                    <a:pt x="610" y="343"/>
                  </a:lnTo>
                  <a:lnTo>
                    <a:pt x="682" y="272"/>
                  </a:lnTo>
                  <a:cubicBezTo>
                    <a:pt x="753" y="201"/>
                    <a:pt x="753" y="105"/>
                    <a:pt x="682" y="58"/>
                  </a:cubicBezTo>
                  <a:cubicBezTo>
                    <a:pt x="658" y="22"/>
                    <a:pt x="622" y="4"/>
                    <a:pt x="584" y="4"/>
                  </a:cubicBezTo>
                  <a:cubicBezTo>
                    <a:pt x="545" y="4"/>
                    <a:pt x="503" y="22"/>
                    <a:pt x="467" y="58"/>
                  </a:cubicBezTo>
                  <a:lnTo>
                    <a:pt x="396" y="129"/>
                  </a:lnTo>
                  <a:lnTo>
                    <a:pt x="325" y="58"/>
                  </a:lnTo>
                  <a:cubicBezTo>
                    <a:pt x="290" y="17"/>
                    <a:pt x="251" y="1"/>
                    <a:pt x="214"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a:off x="1247150" y="3717250"/>
              <a:ext cx="19350" cy="16625"/>
            </a:xfrm>
            <a:custGeom>
              <a:rect b="b" l="l" r="r" t="t"/>
              <a:pathLst>
                <a:path extrusionOk="0" h="665" w="774">
                  <a:moveTo>
                    <a:pt x="547" y="0"/>
                  </a:moveTo>
                  <a:cubicBezTo>
                    <a:pt x="508" y="0"/>
                    <a:pt x="468" y="17"/>
                    <a:pt x="433" y="57"/>
                  </a:cubicBezTo>
                  <a:lnTo>
                    <a:pt x="362" y="129"/>
                  </a:lnTo>
                  <a:lnTo>
                    <a:pt x="290" y="57"/>
                  </a:lnTo>
                  <a:cubicBezTo>
                    <a:pt x="267" y="22"/>
                    <a:pt x="231" y="4"/>
                    <a:pt x="192" y="4"/>
                  </a:cubicBezTo>
                  <a:cubicBezTo>
                    <a:pt x="153" y="4"/>
                    <a:pt x="112" y="22"/>
                    <a:pt x="76" y="57"/>
                  </a:cubicBezTo>
                  <a:cubicBezTo>
                    <a:pt x="28" y="105"/>
                    <a:pt x="28" y="200"/>
                    <a:pt x="76" y="272"/>
                  </a:cubicBezTo>
                  <a:lnTo>
                    <a:pt x="147" y="343"/>
                  </a:lnTo>
                  <a:lnTo>
                    <a:pt x="76" y="415"/>
                  </a:lnTo>
                  <a:cubicBezTo>
                    <a:pt x="0" y="528"/>
                    <a:pt x="90" y="657"/>
                    <a:pt x="202" y="657"/>
                  </a:cubicBezTo>
                  <a:cubicBezTo>
                    <a:pt x="231" y="657"/>
                    <a:pt x="261" y="649"/>
                    <a:pt x="290" y="629"/>
                  </a:cubicBezTo>
                  <a:lnTo>
                    <a:pt x="362" y="558"/>
                  </a:lnTo>
                  <a:lnTo>
                    <a:pt x="433" y="629"/>
                  </a:lnTo>
                  <a:cubicBezTo>
                    <a:pt x="469" y="653"/>
                    <a:pt x="511" y="665"/>
                    <a:pt x="549" y="665"/>
                  </a:cubicBezTo>
                  <a:cubicBezTo>
                    <a:pt x="588" y="665"/>
                    <a:pt x="624" y="653"/>
                    <a:pt x="648" y="629"/>
                  </a:cubicBezTo>
                  <a:cubicBezTo>
                    <a:pt x="719" y="558"/>
                    <a:pt x="719" y="462"/>
                    <a:pt x="648" y="415"/>
                  </a:cubicBezTo>
                  <a:lnTo>
                    <a:pt x="576" y="343"/>
                  </a:lnTo>
                  <a:lnTo>
                    <a:pt x="648" y="272"/>
                  </a:lnTo>
                  <a:cubicBezTo>
                    <a:pt x="774" y="164"/>
                    <a:pt x="668" y="0"/>
                    <a:pt x="547"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7"/>
            <p:cNvSpPr/>
            <p:nvPr/>
          </p:nvSpPr>
          <p:spPr>
            <a:xfrm>
              <a:off x="1256325" y="3684450"/>
              <a:ext cx="19000" cy="16525"/>
            </a:xfrm>
            <a:custGeom>
              <a:rect b="b" l="l" r="r" t="t"/>
              <a:pathLst>
                <a:path extrusionOk="0" h="661" w="760">
                  <a:moveTo>
                    <a:pt x="566" y="0"/>
                  </a:moveTo>
                  <a:cubicBezTo>
                    <a:pt x="525" y="0"/>
                    <a:pt x="483" y="12"/>
                    <a:pt x="447" y="36"/>
                  </a:cubicBezTo>
                  <a:lnTo>
                    <a:pt x="400" y="107"/>
                  </a:lnTo>
                  <a:lnTo>
                    <a:pt x="328" y="36"/>
                  </a:lnTo>
                  <a:cubicBezTo>
                    <a:pt x="299" y="11"/>
                    <a:pt x="266" y="1"/>
                    <a:pt x="235" y="1"/>
                  </a:cubicBezTo>
                  <a:cubicBezTo>
                    <a:pt x="112" y="1"/>
                    <a:pt x="0" y="156"/>
                    <a:pt x="114" y="250"/>
                  </a:cubicBezTo>
                  <a:lnTo>
                    <a:pt x="185" y="322"/>
                  </a:lnTo>
                  <a:lnTo>
                    <a:pt x="114" y="393"/>
                  </a:lnTo>
                  <a:cubicBezTo>
                    <a:pt x="42" y="465"/>
                    <a:pt x="42" y="560"/>
                    <a:pt x="114" y="607"/>
                  </a:cubicBezTo>
                  <a:cubicBezTo>
                    <a:pt x="138" y="643"/>
                    <a:pt x="173" y="661"/>
                    <a:pt x="212" y="661"/>
                  </a:cubicBezTo>
                  <a:cubicBezTo>
                    <a:pt x="251" y="661"/>
                    <a:pt x="292" y="643"/>
                    <a:pt x="328" y="607"/>
                  </a:cubicBezTo>
                  <a:lnTo>
                    <a:pt x="400" y="536"/>
                  </a:lnTo>
                  <a:lnTo>
                    <a:pt x="447" y="607"/>
                  </a:lnTo>
                  <a:cubicBezTo>
                    <a:pt x="484" y="634"/>
                    <a:pt x="521" y="645"/>
                    <a:pt x="555" y="645"/>
                  </a:cubicBezTo>
                  <a:cubicBezTo>
                    <a:pt x="675" y="645"/>
                    <a:pt x="760" y="504"/>
                    <a:pt x="685" y="393"/>
                  </a:cubicBezTo>
                  <a:lnTo>
                    <a:pt x="614" y="322"/>
                  </a:lnTo>
                  <a:lnTo>
                    <a:pt x="685" y="250"/>
                  </a:lnTo>
                  <a:cubicBezTo>
                    <a:pt x="733" y="203"/>
                    <a:pt x="733" y="107"/>
                    <a:pt x="685" y="36"/>
                  </a:cubicBezTo>
                  <a:cubicBezTo>
                    <a:pt x="650" y="12"/>
                    <a:pt x="608" y="0"/>
                    <a:pt x="566"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7"/>
            <p:cNvSpPr/>
            <p:nvPr/>
          </p:nvSpPr>
          <p:spPr>
            <a:xfrm>
              <a:off x="1280000" y="3707850"/>
              <a:ext cx="18600" cy="16350"/>
            </a:xfrm>
            <a:custGeom>
              <a:rect b="b" l="l" r="r" t="t"/>
              <a:pathLst>
                <a:path extrusionOk="0" h="654" w="744">
                  <a:moveTo>
                    <a:pt x="220" y="1"/>
                  </a:moveTo>
                  <a:cubicBezTo>
                    <a:pt x="103" y="1"/>
                    <a:pt x="1" y="134"/>
                    <a:pt x="96" y="267"/>
                  </a:cubicBezTo>
                  <a:lnTo>
                    <a:pt x="167" y="314"/>
                  </a:lnTo>
                  <a:lnTo>
                    <a:pt x="96" y="386"/>
                  </a:lnTo>
                  <a:cubicBezTo>
                    <a:pt x="24" y="457"/>
                    <a:pt x="24" y="553"/>
                    <a:pt x="96" y="600"/>
                  </a:cubicBezTo>
                  <a:cubicBezTo>
                    <a:pt x="119" y="636"/>
                    <a:pt x="155" y="654"/>
                    <a:pt x="194" y="654"/>
                  </a:cubicBezTo>
                  <a:cubicBezTo>
                    <a:pt x="233" y="654"/>
                    <a:pt x="274" y="636"/>
                    <a:pt x="310" y="600"/>
                  </a:cubicBezTo>
                  <a:lnTo>
                    <a:pt x="381" y="529"/>
                  </a:lnTo>
                  <a:lnTo>
                    <a:pt x="429" y="600"/>
                  </a:lnTo>
                  <a:cubicBezTo>
                    <a:pt x="465" y="636"/>
                    <a:pt x="506" y="654"/>
                    <a:pt x="548" y="654"/>
                  </a:cubicBezTo>
                  <a:cubicBezTo>
                    <a:pt x="590" y="654"/>
                    <a:pt x="631" y="636"/>
                    <a:pt x="667" y="600"/>
                  </a:cubicBezTo>
                  <a:cubicBezTo>
                    <a:pt x="715" y="553"/>
                    <a:pt x="715" y="457"/>
                    <a:pt x="667" y="386"/>
                  </a:cubicBezTo>
                  <a:lnTo>
                    <a:pt x="596" y="314"/>
                  </a:lnTo>
                  <a:lnTo>
                    <a:pt x="667" y="267"/>
                  </a:lnTo>
                  <a:cubicBezTo>
                    <a:pt x="743" y="134"/>
                    <a:pt x="652" y="1"/>
                    <a:pt x="528" y="1"/>
                  </a:cubicBezTo>
                  <a:cubicBezTo>
                    <a:pt x="496" y="1"/>
                    <a:pt x="463" y="9"/>
                    <a:pt x="429" y="29"/>
                  </a:cubicBezTo>
                  <a:lnTo>
                    <a:pt x="381" y="100"/>
                  </a:lnTo>
                  <a:lnTo>
                    <a:pt x="310" y="29"/>
                  </a:lnTo>
                  <a:cubicBezTo>
                    <a:pt x="281" y="9"/>
                    <a:pt x="250" y="1"/>
                    <a:pt x="220"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a:off x="1269100" y="3740475"/>
              <a:ext cx="18650" cy="16550"/>
            </a:xfrm>
            <a:custGeom>
              <a:rect b="b" l="l" r="r" t="t"/>
              <a:pathLst>
                <a:path extrusionOk="0" h="662" w="746">
                  <a:moveTo>
                    <a:pt x="228" y="0"/>
                  </a:moveTo>
                  <a:cubicBezTo>
                    <a:pt x="107" y="0"/>
                    <a:pt x="0" y="163"/>
                    <a:pt x="127" y="272"/>
                  </a:cubicBezTo>
                  <a:lnTo>
                    <a:pt x="198" y="319"/>
                  </a:lnTo>
                  <a:lnTo>
                    <a:pt x="127" y="391"/>
                  </a:lnTo>
                  <a:cubicBezTo>
                    <a:pt x="0" y="499"/>
                    <a:pt x="107" y="662"/>
                    <a:pt x="228" y="662"/>
                  </a:cubicBezTo>
                  <a:cubicBezTo>
                    <a:pt x="266" y="662"/>
                    <a:pt x="307" y="645"/>
                    <a:pt x="341" y="605"/>
                  </a:cubicBezTo>
                  <a:lnTo>
                    <a:pt x="413" y="557"/>
                  </a:lnTo>
                  <a:lnTo>
                    <a:pt x="484" y="605"/>
                  </a:lnTo>
                  <a:cubicBezTo>
                    <a:pt x="508" y="641"/>
                    <a:pt x="544" y="659"/>
                    <a:pt x="582" y="659"/>
                  </a:cubicBezTo>
                  <a:cubicBezTo>
                    <a:pt x="621" y="659"/>
                    <a:pt x="663" y="641"/>
                    <a:pt x="698" y="605"/>
                  </a:cubicBezTo>
                  <a:cubicBezTo>
                    <a:pt x="746" y="557"/>
                    <a:pt x="746" y="462"/>
                    <a:pt x="698" y="391"/>
                  </a:cubicBezTo>
                  <a:lnTo>
                    <a:pt x="627" y="319"/>
                  </a:lnTo>
                  <a:lnTo>
                    <a:pt x="698" y="272"/>
                  </a:lnTo>
                  <a:cubicBezTo>
                    <a:pt x="746" y="200"/>
                    <a:pt x="746" y="105"/>
                    <a:pt x="698" y="57"/>
                  </a:cubicBezTo>
                  <a:cubicBezTo>
                    <a:pt x="663" y="22"/>
                    <a:pt x="621" y="4"/>
                    <a:pt x="582" y="4"/>
                  </a:cubicBezTo>
                  <a:cubicBezTo>
                    <a:pt x="544" y="4"/>
                    <a:pt x="508" y="22"/>
                    <a:pt x="484" y="57"/>
                  </a:cubicBezTo>
                  <a:lnTo>
                    <a:pt x="413" y="105"/>
                  </a:lnTo>
                  <a:lnTo>
                    <a:pt x="341" y="57"/>
                  </a:lnTo>
                  <a:cubicBezTo>
                    <a:pt x="307" y="17"/>
                    <a:pt x="266" y="0"/>
                    <a:pt x="228"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37"/>
          <p:cNvGrpSpPr/>
          <p:nvPr/>
        </p:nvGrpSpPr>
        <p:grpSpPr>
          <a:xfrm>
            <a:off x="747324" y="1605285"/>
            <a:ext cx="337494" cy="387401"/>
            <a:chOff x="1060300" y="2375550"/>
            <a:chExt cx="261400" cy="259600"/>
          </a:xfrm>
        </p:grpSpPr>
        <p:sp>
          <p:nvSpPr>
            <p:cNvPr id="995" name="Google Shape;995;p37"/>
            <p:cNvSpPr/>
            <p:nvPr/>
          </p:nvSpPr>
          <p:spPr>
            <a:xfrm>
              <a:off x="1060300" y="2547000"/>
              <a:ext cx="89925" cy="88150"/>
            </a:xfrm>
            <a:custGeom>
              <a:rect b="b" l="l" r="r" t="t"/>
              <a:pathLst>
                <a:path extrusionOk="0" h="3526" w="3597">
                  <a:moveTo>
                    <a:pt x="3359" y="1"/>
                  </a:moveTo>
                  <a:lnTo>
                    <a:pt x="3001" y="358"/>
                  </a:lnTo>
                  <a:cubicBezTo>
                    <a:pt x="2882" y="287"/>
                    <a:pt x="2763" y="239"/>
                    <a:pt x="2620" y="239"/>
                  </a:cubicBezTo>
                  <a:cubicBezTo>
                    <a:pt x="2430" y="239"/>
                    <a:pt x="2239" y="310"/>
                    <a:pt x="2120" y="453"/>
                  </a:cubicBezTo>
                  <a:lnTo>
                    <a:pt x="287" y="2287"/>
                  </a:lnTo>
                  <a:cubicBezTo>
                    <a:pt x="48" y="2525"/>
                    <a:pt x="1" y="2859"/>
                    <a:pt x="144" y="3144"/>
                  </a:cubicBezTo>
                  <a:cubicBezTo>
                    <a:pt x="191" y="3216"/>
                    <a:pt x="215" y="3263"/>
                    <a:pt x="287" y="3311"/>
                  </a:cubicBezTo>
                  <a:cubicBezTo>
                    <a:pt x="418" y="3454"/>
                    <a:pt x="596" y="3525"/>
                    <a:pt x="778" y="3525"/>
                  </a:cubicBezTo>
                  <a:cubicBezTo>
                    <a:pt x="959" y="3525"/>
                    <a:pt x="1144" y="3454"/>
                    <a:pt x="1287" y="3311"/>
                  </a:cubicBezTo>
                  <a:lnTo>
                    <a:pt x="3144" y="1477"/>
                  </a:lnTo>
                  <a:lnTo>
                    <a:pt x="3121" y="1453"/>
                  </a:lnTo>
                  <a:cubicBezTo>
                    <a:pt x="3359" y="1215"/>
                    <a:pt x="3406" y="858"/>
                    <a:pt x="3216" y="572"/>
                  </a:cubicBezTo>
                  <a:lnTo>
                    <a:pt x="3597" y="215"/>
                  </a:lnTo>
                  <a:lnTo>
                    <a:pt x="33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a:off x="1063875" y="2558325"/>
              <a:ext cx="81600" cy="76375"/>
            </a:xfrm>
            <a:custGeom>
              <a:rect b="b" l="l" r="r" t="t"/>
              <a:pathLst>
                <a:path extrusionOk="0" h="3055" w="3264">
                  <a:moveTo>
                    <a:pt x="2978" y="0"/>
                  </a:moveTo>
                  <a:cubicBezTo>
                    <a:pt x="3120" y="143"/>
                    <a:pt x="2930" y="500"/>
                    <a:pt x="2692" y="715"/>
                  </a:cubicBezTo>
                  <a:cubicBezTo>
                    <a:pt x="2239" y="1167"/>
                    <a:pt x="858" y="2572"/>
                    <a:pt x="858" y="2572"/>
                  </a:cubicBezTo>
                  <a:cubicBezTo>
                    <a:pt x="726" y="2704"/>
                    <a:pt x="540" y="2773"/>
                    <a:pt x="350" y="2773"/>
                  </a:cubicBezTo>
                  <a:cubicBezTo>
                    <a:pt x="231" y="2773"/>
                    <a:pt x="110" y="2746"/>
                    <a:pt x="1" y="2691"/>
                  </a:cubicBezTo>
                  <a:lnTo>
                    <a:pt x="1" y="2691"/>
                  </a:lnTo>
                  <a:cubicBezTo>
                    <a:pt x="48" y="2739"/>
                    <a:pt x="72" y="2810"/>
                    <a:pt x="144" y="2858"/>
                  </a:cubicBezTo>
                  <a:cubicBezTo>
                    <a:pt x="275" y="2989"/>
                    <a:pt x="453" y="3054"/>
                    <a:pt x="635" y="3054"/>
                  </a:cubicBezTo>
                  <a:cubicBezTo>
                    <a:pt x="816" y="3054"/>
                    <a:pt x="1001" y="2989"/>
                    <a:pt x="1144" y="2858"/>
                  </a:cubicBezTo>
                  <a:lnTo>
                    <a:pt x="3001" y="1000"/>
                  </a:lnTo>
                  <a:cubicBezTo>
                    <a:pt x="3216" y="762"/>
                    <a:pt x="3263" y="405"/>
                    <a:pt x="3097" y="119"/>
                  </a:cubicBezTo>
                  <a:lnTo>
                    <a:pt x="29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a:off x="1073400" y="2580950"/>
              <a:ext cx="41700" cy="41700"/>
            </a:xfrm>
            <a:custGeom>
              <a:rect b="b" l="l" r="r" t="t"/>
              <a:pathLst>
                <a:path extrusionOk="0" h="1668" w="1668">
                  <a:moveTo>
                    <a:pt x="644" y="0"/>
                  </a:moveTo>
                  <a:lnTo>
                    <a:pt x="1" y="643"/>
                  </a:lnTo>
                  <a:lnTo>
                    <a:pt x="715" y="1381"/>
                  </a:lnTo>
                  <a:lnTo>
                    <a:pt x="1025" y="1667"/>
                  </a:lnTo>
                  <a:lnTo>
                    <a:pt x="1668" y="1024"/>
                  </a:lnTo>
                  <a:lnTo>
                    <a:pt x="6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a:off x="1091275" y="2599400"/>
              <a:ext cx="23825" cy="23250"/>
            </a:xfrm>
            <a:custGeom>
              <a:rect b="b" l="l" r="r" t="t"/>
              <a:pathLst>
                <a:path extrusionOk="0" h="930" w="953">
                  <a:moveTo>
                    <a:pt x="667" y="0"/>
                  </a:moveTo>
                  <a:lnTo>
                    <a:pt x="0" y="643"/>
                  </a:lnTo>
                  <a:lnTo>
                    <a:pt x="310" y="929"/>
                  </a:lnTo>
                  <a:lnTo>
                    <a:pt x="953" y="286"/>
                  </a:lnTo>
                  <a:lnTo>
                    <a:pt x="667" y="0"/>
                  </a:ln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a:off x="1116875" y="2375550"/>
              <a:ext cx="204825" cy="207200"/>
            </a:xfrm>
            <a:custGeom>
              <a:rect b="b" l="l" r="r" t="t"/>
              <a:pathLst>
                <a:path extrusionOk="0" h="8288" w="8193">
                  <a:moveTo>
                    <a:pt x="3787" y="0"/>
                  </a:moveTo>
                  <a:cubicBezTo>
                    <a:pt x="1643" y="191"/>
                    <a:pt x="0" y="2001"/>
                    <a:pt x="0" y="4144"/>
                  </a:cubicBezTo>
                  <a:cubicBezTo>
                    <a:pt x="0" y="6287"/>
                    <a:pt x="1643" y="8097"/>
                    <a:pt x="3787" y="8288"/>
                  </a:cubicBezTo>
                  <a:lnTo>
                    <a:pt x="4025" y="8288"/>
                  </a:lnTo>
                  <a:cubicBezTo>
                    <a:pt x="6311" y="8288"/>
                    <a:pt x="8192" y="6430"/>
                    <a:pt x="8192" y="4120"/>
                  </a:cubicBezTo>
                  <a:cubicBezTo>
                    <a:pt x="8169" y="1834"/>
                    <a:pt x="6311" y="0"/>
                    <a:pt x="40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1211525" y="2375550"/>
              <a:ext cx="110175" cy="207200"/>
            </a:xfrm>
            <a:custGeom>
              <a:rect b="b" l="l" r="r" t="t"/>
              <a:pathLst>
                <a:path extrusionOk="0" h="8288" w="4407">
                  <a:moveTo>
                    <a:pt x="1" y="0"/>
                  </a:moveTo>
                  <a:cubicBezTo>
                    <a:pt x="2144" y="191"/>
                    <a:pt x="3787" y="2001"/>
                    <a:pt x="3787" y="4144"/>
                  </a:cubicBezTo>
                  <a:cubicBezTo>
                    <a:pt x="3787" y="6287"/>
                    <a:pt x="2144" y="8097"/>
                    <a:pt x="1" y="8288"/>
                  </a:cubicBezTo>
                  <a:lnTo>
                    <a:pt x="239" y="8288"/>
                  </a:lnTo>
                  <a:cubicBezTo>
                    <a:pt x="2525" y="8288"/>
                    <a:pt x="4406" y="6430"/>
                    <a:pt x="4406" y="4120"/>
                  </a:cubicBezTo>
                  <a:cubicBezTo>
                    <a:pt x="4383" y="1834"/>
                    <a:pt x="2525" y="0"/>
                    <a:pt x="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a:off x="1132350" y="2393400"/>
              <a:ext cx="170900" cy="170300"/>
            </a:xfrm>
            <a:custGeom>
              <a:rect b="b" l="l" r="r" t="t"/>
              <a:pathLst>
                <a:path extrusionOk="0" h="6812" w="6836">
                  <a:moveTo>
                    <a:pt x="3168" y="1"/>
                  </a:moveTo>
                  <a:cubicBezTo>
                    <a:pt x="1382" y="144"/>
                    <a:pt x="0" y="1620"/>
                    <a:pt x="0" y="3406"/>
                  </a:cubicBezTo>
                  <a:cubicBezTo>
                    <a:pt x="0" y="5192"/>
                    <a:pt x="1382" y="6669"/>
                    <a:pt x="3168" y="6812"/>
                  </a:cubicBezTo>
                  <a:lnTo>
                    <a:pt x="3406" y="6812"/>
                  </a:lnTo>
                  <a:cubicBezTo>
                    <a:pt x="5283" y="6812"/>
                    <a:pt x="6829" y="5294"/>
                    <a:pt x="6835" y="3418"/>
                  </a:cubicBezTo>
                  <a:lnTo>
                    <a:pt x="6835" y="3418"/>
                  </a:lnTo>
                  <a:cubicBezTo>
                    <a:pt x="6835" y="3422"/>
                    <a:pt x="6835" y="3426"/>
                    <a:pt x="6835" y="3430"/>
                  </a:cubicBezTo>
                  <a:lnTo>
                    <a:pt x="6835" y="3406"/>
                  </a:lnTo>
                  <a:cubicBezTo>
                    <a:pt x="6835" y="3410"/>
                    <a:pt x="6835" y="3414"/>
                    <a:pt x="6835" y="3418"/>
                  </a:cubicBezTo>
                  <a:lnTo>
                    <a:pt x="6835" y="3418"/>
                  </a:lnTo>
                  <a:cubicBezTo>
                    <a:pt x="6829" y="1518"/>
                    <a:pt x="5283" y="1"/>
                    <a:pt x="3406"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1211525" y="2393400"/>
              <a:ext cx="91725" cy="170300"/>
            </a:xfrm>
            <a:custGeom>
              <a:rect b="b" l="l" r="r" t="t"/>
              <a:pathLst>
                <a:path extrusionOk="0" h="6812" w="3669">
                  <a:moveTo>
                    <a:pt x="1" y="1"/>
                  </a:moveTo>
                  <a:cubicBezTo>
                    <a:pt x="1763" y="144"/>
                    <a:pt x="3144" y="1620"/>
                    <a:pt x="3144" y="3406"/>
                  </a:cubicBezTo>
                  <a:cubicBezTo>
                    <a:pt x="3144" y="5192"/>
                    <a:pt x="1763" y="6669"/>
                    <a:pt x="1" y="6812"/>
                  </a:cubicBezTo>
                  <a:lnTo>
                    <a:pt x="239" y="6812"/>
                  </a:lnTo>
                  <a:cubicBezTo>
                    <a:pt x="2116" y="6812"/>
                    <a:pt x="3662" y="5294"/>
                    <a:pt x="3668" y="3418"/>
                  </a:cubicBezTo>
                  <a:lnTo>
                    <a:pt x="3668" y="3418"/>
                  </a:lnTo>
                  <a:cubicBezTo>
                    <a:pt x="3668" y="3422"/>
                    <a:pt x="3668" y="3426"/>
                    <a:pt x="3668" y="3430"/>
                  </a:cubicBezTo>
                  <a:lnTo>
                    <a:pt x="3668" y="3406"/>
                  </a:lnTo>
                  <a:cubicBezTo>
                    <a:pt x="3668" y="3410"/>
                    <a:pt x="3668" y="3414"/>
                    <a:pt x="3668" y="3418"/>
                  </a:cubicBezTo>
                  <a:lnTo>
                    <a:pt x="3668" y="3418"/>
                  </a:lnTo>
                  <a:cubicBezTo>
                    <a:pt x="3662" y="1518"/>
                    <a:pt x="2116" y="1"/>
                    <a:pt x="239"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a:off x="1187725" y="2494025"/>
              <a:ext cx="25625" cy="15650"/>
            </a:xfrm>
            <a:custGeom>
              <a:rect b="b" l="l" r="r" t="t"/>
              <a:pathLst>
                <a:path extrusionOk="0" h="626" w="1025">
                  <a:moveTo>
                    <a:pt x="381" y="0"/>
                  </a:moveTo>
                  <a:cubicBezTo>
                    <a:pt x="334" y="0"/>
                    <a:pt x="286" y="24"/>
                    <a:pt x="262" y="72"/>
                  </a:cubicBezTo>
                  <a:lnTo>
                    <a:pt x="48" y="358"/>
                  </a:lnTo>
                  <a:cubicBezTo>
                    <a:pt x="0" y="429"/>
                    <a:pt x="0" y="500"/>
                    <a:pt x="48" y="572"/>
                  </a:cubicBezTo>
                  <a:cubicBezTo>
                    <a:pt x="72" y="608"/>
                    <a:pt x="113" y="625"/>
                    <a:pt x="155" y="625"/>
                  </a:cubicBezTo>
                  <a:cubicBezTo>
                    <a:pt x="197" y="625"/>
                    <a:pt x="238" y="608"/>
                    <a:pt x="262" y="572"/>
                  </a:cubicBezTo>
                  <a:lnTo>
                    <a:pt x="453" y="334"/>
                  </a:lnTo>
                  <a:lnTo>
                    <a:pt x="857" y="334"/>
                  </a:lnTo>
                  <a:cubicBezTo>
                    <a:pt x="929" y="334"/>
                    <a:pt x="1000" y="262"/>
                    <a:pt x="1024" y="191"/>
                  </a:cubicBezTo>
                  <a:cubicBezTo>
                    <a:pt x="1024" y="96"/>
                    <a:pt x="953" y="24"/>
                    <a:pt x="857" y="24"/>
                  </a:cubicBezTo>
                  <a:lnTo>
                    <a:pt x="8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a:off x="1180575" y="2471750"/>
              <a:ext cx="28600" cy="14550"/>
            </a:xfrm>
            <a:custGeom>
              <a:rect b="b" l="l" r="r" t="t"/>
              <a:pathLst>
                <a:path extrusionOk="0" h="582" w="1144">
                  <a:moveTo>
                    <a:pt x="158" y="1"/>
                  </a:moveTo>
                  <a:cubicBezTo>
                    <a:pt x="115" y="1"/>
                    <a:pt x="74" y="19"/>
                    <a:pt x="48" y="58"/>
                  </a:cubicBezTo>
                  <a:cubicBezTo>
                    <a:pt x="0" y="129"/>
                    <a:pt x="24" y="225"/>
                    <a:pt x="96" y="272"/>
                  </a:cubicBezTo>
                  <a:lnTo>
                    <a:pt x="453" y="534"/>
                  </a:lnTo>
                  <a:cubicBezTo>
                    <a:pt x="477" y="558"/>
                    <a:pt x="500" y="582"/>
                    <a:pt x="548" y="582"/>
                  </a:cubicBezTo>
                  <a:lnTo>
                    <a:pt x="977" y="582"/>
                  </a:lnTo>
                  <a:cubicBezTo>
                    <a:pt x="1048" y="582"/>
                    <a:pt x="1120" y="510"/>
                    <a:pt x="1143" y="439"/>
                  </a:cubicBezTo>
                  <a:cubicBezTo>
                    <a:pt x="1143" y="344"/>
                    <a:pt x="1072" y="272"/>
                    <a:pt x="977" y="272"/>
                  </a:cubicBezTo>
                  <a:lnTo>
                    <a:pt x="596" y="272"/>
                  </a:lnTo>
                  <a:lnTo>
                    <a:pt x="262" y="34"/>
                  </a:lnTo>
                  <a:cubicBezTo>
                    <a:pt x="230" y="13"/>
                    <a:pt x="193" y="1"/>
                    <a:pt x="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a:off x="1188775" y="2450350"/>
              <a:ext cx="24800" cy="24175"/>
            </a:xfrm>
            <a:custGeom>
              <a:rect b="b" l="l" r="r" t="t"/>
              <a:pathLst>
                <a:path extrusionOk="0" h="967" w="992">
                  <a:moveTo>
                    <a:pt x="194" y="0"/>
                  </a:moveTo>
                  <a:cubicBezTo>
                    <a:pt x="98" y="0"/>
                    <a:pt x="0" y="82"/>
                    <a:pt x="30" y="199"/>
                  </a:cubicBezTo>
                  <a:lnTo>
                    <a:pt x="196" y="676"/>
                  </a:lnTo>
                  <a:cubicBezTo>
                    <a:pt x="196" y="700"/>
                    <a:pt x="220" y="747"/>
                    <a:pt x="268" y="747"/>
                  </a:cubicBezTo>
                  <a:lnTo>
                    <a:pt x="673" y="961"/>
                  </a:lnTo>
                  <a:lnTo>
                    <a:pt x="744" y="961"/>
                  </a:lnTo>
                  <a:cubicBezTo>
                    <a:pt x="759" y="965"/>
                    <a:pt x="772" y="967"/>
                    <a:pt x="786" y="967"/>
                  </a:cubicBezTo>
                  <a:cubicBezTo>
                    <a:pt x="944" y="967"/>
                    <a:pt x="991" y="720"/>
                    <a:pt x="815" y="676"/>
                  </a:cubicBezTo>
                  <a:lnTo>
                    <a:pt x="458" y="485"/>
                  </a:lnTo>
                  <a:lnTo>
                    <a:pt x="339" y="104"/>
                  </a:lnTo>
                  <a:cubicBezTo>
                    <a:pt x="312" y="31"/>
                    <a:pt x="253" y="0"/>
                    <a:pt x="1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1221650" y="2494025"/>
              <a:ext cx="25625" cy="15050"/>
            </a:xfrm>
            <a:custGeom>
              <a:rect b="b" l="l" r="r" t="t"/>
              <a:pathLst>
                <a:path extrusionOk="0" h="602" w="1025">
                  <a:moveTo>
                    <a:pt x="167" y="0"/>
                  </a:moveTo>
                  <a:cubicBezTo>
                    <a:pt x="96" y="0"/>
                    <a:pt x="24" y="72"/>
                    <a:pt x="24" y="143"/>
                  </a:cubicBezTo>
                  <a:cubicBezTo>
                    <a:pt x="1" y="238"/>
                    <a:pt x="72" y="310"/>
                    <a:pt x="167" y="310"/>
                  </a:cubicBezTo>
                  <a:lnTo>
                    <a:pt x="572" y="310"/>
                  </a:lnTo>
                  <a:lnTo>
                    <a:pt x="763" y="548"/>
                  </a:lnTo>
                  <a:cubicBezTo>
                    <a:pt x="786" y="584"/>
                    <a:pt x="828" y="602"/>
                    <a:pt x="870" y="602"/>
                  </a:cubicBezTo>
                  <a:cubicBezTo>
                    <a:pt x="911" y="602"/>
                    <a:pt x="953" y="584"/>
                    <a:pt x="977" y="548"/>
                  </a:cubicBezTo>
                  <a:cubicBezTo>
                    <a:pt x="1025" y="500"/>
                    <a:pt x="1025" y="405"/>
                    <a:pt x="977" y="358"/>
                  </a:cubicBezTo>
                  <a:lnTo>
                    <a:pt x="786" y="72"/>
                  </a:lnTo>
                  <a:cubicBezTo>
                    <a:pt x="739" y="24"/>
                    <a:pt x="691" y="0"/>
                    <a:pt x="6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1225825" y="2471750"/>
              <a:ext cx="28600" cy="14550"/>
            </a:xfrm>
            <a:custGeom>
              <a:rect b="b" l="l" r="r" t="t"/>
              <a:pathLst>
                <a:path extrusionOk="0" h="582" w="1144">
                  <a:moveTo>
                    <a:pt x="986" y="1"/>
                  </a:moveTo>
                  <a:cubicBezTo>
                    <a:pt x="950" y="1"/>
                    <a:pt x="913" y="13"/>
                    <a:pt x="881" y="34"/>
                  </a:cubicBezTo>
                  <a:lnTo>
                    <a:pt x="572" y="272"/>
                  </a:lnTo>
                  <a:lnTo>
                    <a:pt x="191" y="272"/>
                  </a:lnTo>
                  <a:cubicBezTo>
                    <a:pt x="95" y="272"/>
                    <a:pt x="24" y="320"/>
                    <a:pt x="24" y="391"/>
                  </a:cubicBezTo>
                  <a:cubicBezTo>
                    <a:pt x="0" y="486"/>
                    <a:pt x="72" y="582"/>
                    <a:pt x="167" y="582"/>
                  </a:cubicBezTo>
                  <a:lnTo>
                    <a:pt x="619" y="582"/>
                  </a:lnTo>
                  <a:cubicBezTo>
                    <a:pt x="643" y="582"/>
                    <a:pt x="667" y="558"/>
                    <a:pt x="691" y="534"/>
                  </a:cubicBezTo>
                  <a:lnTo>
                    <a:pt x="1072" y="272"/>
                  </a:lnTo>
                  <a:cubicBezTo>
                    <a:pt x="1143" y="225"/>
                    <a:pt x="1143" y="129"/>
                    <a:pt x="1096" y="58"/>
                  </a:cubicBezTo>
                  <a:cubicBezTo>
                    <a:pt x="1069" y="19"/>
                    <a:pt x="1029" y="1"/>
                    <a:pt x="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1221400" y="2451525"/>
              <a:ext cx="24825" cy="24200"/>
            </a:xfrm>
            <a:custGeom>
              <a:rect b="b" l="l" r="r" t="t"/>
              <a:pathLst>
                <a:path extrusionOk="0" h="968" w="993">
                  <a:moveTo>
                    <a:pt x="799" y="1"/>
                  </a:moveTo>
                  <a:cubicBezTo>
                    <a:pt x="739" y="1"/>
                    <a:pt x="681" y="32"/>
                    <a:pt x="654" y="105"/>
                  </a:cubicBezTo>
                  <a:lnTo>
                    <a:pt x="534" y="486"/>
                  </a:lnTo>
                  <a:lnTo>
                    <a:pt x="177" y="653"/>
                  </a:lnTo>
                  <a:cubicBezTo>
                    <a:pt x="0" y="697"/>
                    <a:pt x="49" y="967"/>
                    <a:pt x="210" y="967"/>
                  </a:cubicBezTo>
                  <a:cubicBezTo>
                    <a:pt x="222" y="967"/>
                    <a:pt x="235" y="965"/>
                    <a:pt x="249" y="962"/>
                  </a:cubicBezTo>
                  <a:lnTo>
                    <a:pt x="272" y="938"/>
                  </a:lnTo>
                  <a:lnTo>
                    <a:pt x="344" y="938"/>
                  </a:lnTo>
                  <a:lnTo>
                    <a:pt x="749" y="724"/>
                  </a:lnTo>
                  <a:cubicBezTo>
                    <a:pt x="773" y="700"/>
                    <a:pt x="796" y="676"/>
                    <a:pt x="820" y="629"/>
                  </a:cubicBezTo>
                  <a:lnTo>
                    <a:pt x="963" y="200"/>
                  </a:lnTo>
                  <a:cubicBezTo>
                    <a:pt x="993" y="82"/>
                    <a:pt x="895" y="1"/>
                    <a:pt x="7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1201400" y="2462475"/>
              <a:ext cx="33375" cy="42875"/>
            </a:xfrm>
            <a:custGeom>
              <a:rect b="b" l="l" r="r" t="t"/>
              <a:pathLst>
                <a:path extrusionOk="0" h="1715" w="1335">
                  <a:moveTo>
                    <a:pt x="310" y="0"/>
                  </a:moveTo>
                  <a:cubicBezTo>
                    <a:pt x="96" y="215"/>
                    <a:pt x="1" y="500"/>
                    <a:pt x="1" y="786"/>
                  </a:cubicBezTo>
                  <a:cubicBezTo>
                    <a:pt x="1" y="1310"/>
                    <a:pt x="310" y="1715"/>
                    <a:pt x="668" y="1715"/>
                  </a:cubicBezTo>
                  <a:cubicBezTo>
                    <a:pt x="1025" y="1715"/>
                    <a:pt x="1311" y="1310"/>
                    <a:pt x="1311" y="786"/>
                  </a:cubicBezTo>
                  <a:cubicBezTo>
                    <a:pt x="1334" y="500"/>
                    <a:pt x="1215" y="215"/>
                    <a:pt x="10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a:off x="1203200" y="2447575"/>
              <a:ext cx="25025" cy="21525"/>
            </a:xfrm>
            <a:custGeom>
              <a:rect b="b" l="l" r="r" t="t"/>
              <a:pathLst>
                <a:path extrusionOk="0" h="861" w="1001">
                  <a:moveTo>
                    <a:pt x="572" y="1"/>
                  </a:moveTo>
                  <a:cubicBezTo>
                    <a:pt x="191" y="1"/>
                    <a:pt x="0" y="453"/>
                    <a:pt x="286" y="739"/>
                  </a:cubicBezTo>
                  <a:cubicBezTo>
                    <a:pt x="370" y="823"/>
                    <a:pt x="473" y="860"/>
                    <a:pt x="574" y="860"/>
                  </a:cubicBezTo>
                  <a:cubicBezTo>
                    <a:pt x="791" y="860"/>
                    <a:pt x="1000" y="689"/>
                    <a:pt x="1000" y="429"/>
                  </a:cubicBezTo>
                  <a:cubicBezTo>
                    <a:pt x="1000" y="191"/>
                    <a:pt x="810" y="1"/>
                    <a:pt x="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1189675" y="2529150"/>
              <a:ext cx="8175" cy="6075"/>
            </a:xfrm>
            <a:custGeom>
              <a:rect b="b" l="l" r="r" t="t"/>
              <a:pathLst>
                <a:path extrusionOk="0" h="243" w="327">
                  <a:moveTo>
                    <a:pt x="184" y="0"/>
                  </a:moveTo>
                  <a:cubicBezTo>
                    <a:pt x="0" y="0"/>
                    <a:pt x="186" y="242"/>
                    <a:pt x="280" y="242"/>
                  </a:cubicBezTo>
                  <a:cubicBezTo>
                    <a:pt x="307" y="242"/>
                    <a:pt x="327" y="221"/>
                    <a:pt x="327" y="167"/>
                  </a:cubicBezTo>
                  <a:cubicBezTo>
                    <a:pt x="327" y="72"/>
                    <a:pt x="256" y="0"/>
                    <a:pt x="184"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1157350" y="2494025"/>
              <a:ext cx="7775" cy="7750"/>
            </a:xfrm>
            <a:custGeom>
              <a:rect b="b" l="l" r="r" t="t"/>
              <a:pathLst>
                <a:path extrusionOk="0" h="310" w="311">
                  <a:moveTo>
                    <a:pt x="143" y="0"/>
                  </a:moveTo>
                  <a:cubicBezTo>
                    <a:pt x="72" y="0"/>
                    <a:pt x="1" y="72"/>
                    <a:pt x="1" y="167"/>
                  </a:cubicBezTo>
                  <a:cubicBezTo>
                    <a:pt x="1" y="238"/>
                    <a:pt x="72" y="310"/>
                    <a:pt x="143" y="310"/>
                  </a:cubicBezTo>
                  <a:cubicBezTo>
                    <a:pt x="239" y="310"/>
                    <a:pt x="310" y="238"/>
                    <a:pt x="310" y="167"/>
                  </a:cubicBezTo>
                  <a:cubicBezTo>
                    <a:pt x="310" y="72"/>
                    <a:pt x="239" y="0"/>
                    <a:pt x="143"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1159425" y="2448175"/>
              <a:ext cx="8375" cy="6725"/>
            </a:xfrm>
            <a:custGeom>
              <a:rect b="b" l="l" r="r" t="t"/>
              <a:pathLst>
                <a:path extrusionOk="0" h="269" w="335">
                  <a:moveTo>
                    <a:pt x="180" y="1"/>
                  </a:moveTo>
                  <a:cubicBezTo>
                    <a:pt x="84" y="1"/>
                    <a:pt x="13" y="48"/>
                    <a:pt x="13" y="144"/>
                  </a:cubicBezTo>
                  <a:cubicBezTo>
                    <a:pt x="1" y="227"/>
                    <a:pt x="84" y="269"/>
                    <a:pt x="168" y="269"/>
                  </a:cubicBezTo>
                  <a:cubicBezTo>
                    <a:pt x="251" y="269"/>
                    <a:pt x="334" y="227"/>
                    <a:pt x="322" y="144"/>
                  </a:cubicBezTo>
                  <a:cubicBezTo>
                    <a:pt x="322" y="72"/>
                    <a:pt x="251" y="1"/>
                    <a:pt x="180"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1190700" y="2421375"/>
              <a:ext cx="7150" cy="7175"/>
            </a:xfrm>
            <a:custGeom>
              <a:rect b="b" l="l" r="r" t="t"/>
              <a:pathLst>
                <a:path extrusionOk="0" h="287" w="286">
                  <a:moveTo>
                    <a:pt x="143" y="1"/>
                  </a:moveTo>
                  <a:cubicBezTo>
                    <a:pt x="48" y="1"/>
                    <a:pt x="0" y="49"/>
                    <a:pt x="0" y="144"/>
                  </a:cubicBezTo>
                  <a:cubicBezTo>
                    <a:pt x="0" y="215"/>
                    <a:pt x="48" y="287"/>
                    <a:pt x="143" y="287"/>
                  </a:cubicBezTo>
                  <a:cubicBezTo>
                    <a:pt x="215" y="287"/>
                    <a:pt x="286" y="215"/>
                    <a:pt x="286" y="144"/>
                  </a:cubicBezTo>
                  <a:cubicBezTo>
                    <a:pt x="286" y="49"/>
                    <a:pt x="215" y="1"/>
                    <a:pt x="143"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a:off x="1231175" y="2424950"/>
              <a:ext cx="7775" cy="7775"/>
            </a:xfrm>
            <a:custGeom>
              <a:rect b="b" l="l" r="r" t="t"/>
              <a:pathLst>
                <a:path extrusionOk="0" h="311" w="311">
                  <a:moveTo>
                    <a:pt x="143" y="1"/>
                  </a:moveTo>
                  <a:cubicBezTo>
                    <a:pt x="72" y="1"/>
                    <a:pt x="1" y="72"/>
                    <a:pt x="1" y="168"/>
                  </a:cubicBezTo>
                  <a:cubicBezTo>
                    <a:pt x="1" y="239"/>
                    <a:pt x="72" y="310"/>
                    <a:pt x="143" y="310"/>
                  </a:cubicBezTo>
                  <a:cubicBezTo>
                    <a:pt x="239" y="310"/>
                    <a:pt x="310" y="239"/>
                    <a:pt x="310" y="168"/>
                  </a:cubicBezTo>
                  <a:cubicBezTo>
                    <a:pt x="310" y="72"/>
                    <a:pt x="239" y="1"/>
                    <a:pt x="143"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a:off x="1265100" y="2453525"/>
              <a:ext cx="7775" cy="7775"/>
            </a:xfrm>
            <a:custGeom>
              <a:rect b="b" l="l" r="r" t="t"/>
              <a:pathLst>
                <a:path extrusionOk="0" h="311" w="311">
                  <a:moveTo>
                    <a:pt x="144" y="1"/>
                  </a:moveTo>
                  <a:cubicBezTo>
                    <a:pt x="72" y="1"/>
                    <a:pt x="1" y="72"/>
                    <a:pt x="1" y="144"/>
                  </a:cubicBezTo>
                  <a:cubicBezTo>
                    <a:pt x="1" y="239"/>
                    <a:pt x="72" y="311"/>
                    <a:pt x="144" y="311"/>
                  </a:cubicBezTo>
                  <a:cubicBezTo>
                    <a:pt x="239" y="311"/>
                    <a:pt x="311" y="239"/>
                    <a:pt x="311" y="144"/>
                  </a:cubicBezTo>
                  <a:cubicBezTo>
                    <a:pt x="311" y="72"/>
                    <a:pt x="239" y="1"/>
                    <a:pt x="144"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7"/>
            <p:cNvSpPr/>
            <p:nvPr/>
          </p:nvSpPr>
          <p:spPr>
            <a:xfrm>
              <a:off x="1269500" y="2501750"/>
              <a:ext cx="8725" cy="5575"/>
            </a:xfrm>
            <a:custGeom>
              <a:rect b="b" l="l" r="r" t="t"/>
              <a:pathLst>
                <a:path extrusionOk="0" h="223" w="349">
                  <a:moveTo>
                    <a:pt x="182" y="1"/>
                  </a:moveTo>
                  <a:cubicBezTo>
                    <a:pt x="1" y="1"/>
                    <a:pt x="193" y="222"/>
                    <a:pt x="294" y="222"/>
                  </a:cubicBezTo>
                  <a:cubicBezTo>
                    <a:pt x="326" y="222"/>
                    <a:pt x="349" y="201"/>
                    <a:pt x="349" y="144"/>
                  </a:cubicBezTo>
                  <a:cubicBezTo>
                    <a:pt x="349" y="72"/>
                    <a:pt x="277" y="1"/>
                    <a:pt x="182"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7"/>
            <p:cNvSpPr/>
            <p:nvPr/>
          </p:nvSpPr>
          <p:spPr>
            <a:xfrm>
              <a:off x="1235500" y="2529150"/>
              <a:ext cx="8200" cy="6075"/>
            </a:xfrm>
            <a:custGeom>
              <a:rect b="b" l="l" r="r" t="t"/>
              <a:pathLst>
                <a:path extrusionOk="0" h="243" w="328">
                  <a:moveTo>
                    <a:pt x="185" y="0"/>
                  </a:moveTo>
                  <a:cubicBezTo>
                    <a:pt x="1" y="0"/>
                    <a:pt x="186" y="242"/>
                    <a:pt x="280" y="242"/>
                  </a:cubicBezTo>
                  <a:cubicBezTo>
                    <a:pt x="308" y="242"/>
                    <a:pt x="328" y="221"/>
                    <a:pt x="328" y="167"/>
                  </a:cubicBezTo>
                  <a:cubicBezTo>
                    <a:pt x="328" y="72"/>
                    <a:pt x="256" y="0"/>
                    <a:pt x="185"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37"/>
          <p:cNvGrpSpPr/>
          <p:nvPr/>
        </p:nvGrpSpPr>
        <p:grpSpPr>
          <a:xfrm rot="772050">
            <a:off x="189514" y="1020717"/>
            <a:ext cx="340600" cy="327381"/>
            <a:chOff x="427198" y="876398"/>
            <a:chExt cx="340596" cy="327377"/>
          </a:xfrm>
        </p:grpSpPr>
        <p:sp>
          <p:nvSpPr>
            <p:cNvPr id="1020" name="Google Shape;1020;p37"/>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4" name="Google Shape;1024;p37"/>
          <p:cNvGrpSpPr/>
          <p:nvPr/>
        </p:nvGrpSpPr>
        <p:grpSpPr>
          <a:xfrm rot="-1907350">
            <a:off x="8493720" y="1020715"/>
            <a:ext cx="340599" cy="327380"/>
            <a:chOff x="427198" y="876398"/>
            <a:chExt cx="340596" cy="327377"/>
          </a:xfrm>
        </p:grpSpPr>
        <p:sp>
          <p:nvSpPr>
            <p:cNvPr id="1025" name="Google Shape;1025;p37"/>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37"/>
          <p:cNvGrpSpPr/>
          <p:nvPr/>
        </p:nvGrpSpPr>
        <p:grpSpPr>
          <a:xfrm rot="1509646">
            <a:off x="8001693" y="302259"/>
            <a:ext cx="254830" cy="244940"/>
            <a:chOff x="427198" y="876398"/>
            <a:chExt cx="340596" cy="327377"/>
          </a:xfrm>
        </p:grpSpPr>
        <p:sp>
          <p:nvSpPr>
            <p:cNvPr id="1030" name="Google Shape;1030;p37"/>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37"/>
          <p:cNvGrpSpPr/>
          <p:nvPr/>
        </p:nvGrpSpPr>
        <p:grpSpPr>
          <a:xfrm rot="-2224879">
            <a:off x="982426" y="432082"/>
            <a:ext cx="214148" cy="205836"/>
            <a:chOff x="427198" y="876398"/>
            <a:chExt cx="340596" cy="327377"/>
          </a:xfrm>
        </p:grpSpPr>
        <p:sp>
          <p:nvSpPr>
            <p:cNvPr id="1035" name="Google Shape;1035;p37"/>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37"/>
          <p:cNvGrpSpPr/>
          <p:nvPr/>
        </p:nvGrpSpPr>
        <p:grpSpPr>
          <a:xfrm rot="-2562875">
            <a:off x="370843" y="198475"/>
            <a:ext cx="254864" cy="244973"/>
            <a:chOff x="427198" y="876398"/>
            <a:chExt cx="340596" cy="327377"/>
          </a:xfrm>
        </p:grpSpPr>
        <p:sp>
          <p:nvSpPr>
            <p:cNvPr id="1040" name="Google Shape;1040;p37"/>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7"/>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7"/>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37"/>
          <p:cNvGrpSpPr/>
          <p:nvPr/>
        </p:nvGrpSpPr>
        <p:grpSpPr>
          <a:xfrm>
            <a:off x="3103297" y="3038861"/>
            <a:ext cx="265260" cy="306760"/>
            <a:chOff x="5689250" y="2800925"/>
            <a:chExt cx="260800" cy="259900"/>
          </a:xfrm>
        </p:grpSpPr>
        <p:sp>
          <p:nvSpPr>
            <p:cNvPr id="1045" name="Google Shape;1045;p37"/>
            <p:cNvSpPr/>
            <p:nvPr/>
          </p:nvSpPr>
          <p:spPr>
            <a:xfrm>
              <a:off x="5744625" y="2801075"/>
              <a:ext cx="151250" cy="181550"/>
            </a:xfrm>
            <a:custGeom>
              <a:rect b="b" l="l" r="r" t="t"/>
              <a:pathLst>
                <a:path extrusionOk="0" h="7262" w="6050">
                  <a:moveTo>
                    <a:pt x="3013" y="1"/>
                  </a:moveTo>
                  <a:cubicBezTo>
                    <a:pt x="2429" y="1"/>
                    <a:pt x="1846" y="114"/>
                    <a:pt x="1286" y="340"/>
                  </a:cubicBezTo>
                  <a:lnTo>
                    <a:pt x="95" y="935"/>
                  </a:lnTo>
                  <a:cubicBezTo>
                    <a:pt x="24" y="959"/>
                    <a:pt x="0" y="1007"/>
                    <a:pt x="0" y="1078"/>
                  </a:cubicBezTo>
                  <a:lnTo>
                    <a:pt x="0" y="4960"/>
                  </a:lnTo>
                  <a:cubicBezTo>
                    <a:pt x="0" y="5198"/>
                    <a:pt x="95" y="5412"/>
                    <a:pt x="262" y="5579"/>
                  </a:cubicBezTo>
                  <a:lnTo>
                    <a:pt x="1239" y="6532"/>
                  </a:lnTo>
                  <a:cubicBezTo>
                    <a:pt x="1736" y="7017"/>
                    <a:pt x="2386" y="7261"/>
                    <a:pt x="3037" y="7261"/>
                  </a:cubicBezTo>
                  <a:cubicBezTo>
                    <a:pt x="3695" y="7261"/>
                    <a:pt x="4355" y="7011"/>
                    <a:pt x="4858" y="6508"/>
                  </a:cubicBezTo>
                  <a:lnTo>
                    <a:pt x="5787" y="5579"/>
                  </a:lnTo>
                  <a:cubicBezTo>
                    <a:pt x="5954" y="5412"/>
                    <a:pt x="6049" y="5198"/>
                    <a:pt x="6049" y="4960"/>
                  </a:cubicBezTo>
                  <a:lnTo>
                    <a:pt x="6049" y="1031"/>
                  </a:lnTo>
                  <a:lnTo>
                    <a:pt x="6025" y="1031"/>
                  </a:lnTo>
                  <a:cubicBezTo>
                    <a:pt x="6025" y="983"/>
                    <a:pt x="6001" y="911"/>
                    <a:pt x="5954" y="888"/>
                  </a:cubicBezTo>
                  <a:lnTo>
                    <a:pt x="4739" y="340"/>
                  </a:lnTo>
                  <a:cubicBezTo>
                    <a:pt x="4180" y="114"/>
                    <a:pt x="3596" y="1"/>
                    <a:pt x="3013"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7"/>
            <p:cNvSpPr/>
            <p:nvPr/>
          </p:nvSpPr>
          <p:spPr>
            <a:xfrm>
              <a:off x="5773800" y="2800925"/>
              <a:ext cx="122075" cy="181900"/>
            </a:xfrm>
            <a:custGeom>
              <a:rect b="b" l="l" r="r" t="t"/>
              <a:pathLst>
                <a:path extrusionOk="0" h="7276" w="4883">
                  <a:moveTo>
                    <a:pt x="1855" y="1"/>
                  </a:moveTo>
                  <a:cubicBezTo>
                    <a:pt x="1268" y="1"/>
                    <a:pt x="679" y="108"/>
                    <a:pt x="119" y="322"/>
                  </a:cubicBezTo>
                  <a:cubicBezTo>
                    <a:pt x="0" y="703"/>
                    <a:pt x="143" y="1132"/>
                    <a:pt x="476" y="1370"/>
                  </a:cubicBezTo>
                  <a:cubicBezTo>
                    <a:pt x="567" y="1424"/>
                    <a:pt x="655" y="1442"/>
                    <a:pt x="744" y="1442"/>
                  </a:cubicBezTo>
                  <a:cubicBezTo>
                    <a:pt x="910" y="1442"/>
                    <a:pt x="1074" y="1380"/>
                    <a:pt x="1245" y="1380"/>
                  </a:cubicBezTo>
                  <a:cubicBezTo>
                    <a:pt x="1343" y="1380"/>
                    <a:pt x="1444" y="1400"/>
                    <a:pt x="1548" y="1465"/>
                  </a:cubicBezTo>
                  <a:cubicBezTo>
                    <a:pt x="2072" y="1799"/>
                    <a:pt x="1858" y="3347"/>
                    <a:pt x="1858" y="3347"/>
                  </a:cubicBezTo>
                  <a:lnTo>
                    <a:pt x="1858" y="7276"/>
                  </a:lnTo>
                  <a:cubicBezTo>
                    <a:pt x="2358" y="7276"/>
                    <a:pt x="2834" y="7133"/>
                    <a:pt x="3263" y="6871"/>
                  </a:cubicBezTo>
                  <a:cubicBezTo>
                    <a:pt x="3406" y="6776"/>
                    <a:pt x="3548" y="6657"/>
                    <a:pt x="3691" y="6514"/>
                  </a:cubicBezTo>
                  <a:lnTo>
                    <a:pt x="4620" y="5585"/>
                  </a:lnTo>
                  <a:cubicBezTo>
                    <a:pt x="4787" y="5418"/>
                    <a:pt x="4882" y="5204"/>
                    <a:pt x="4882" y="4966"/>
                  </a:cubicBezTo>
                  <a:lnTo>
                    <a:pt x="4882" y="1037"/>
                  </a:lnTo>
                  <a:cubicBezTo>
                    <a:pt x="4882" y="965"/>
                    <a:pt x="4834" y="917"/>
                    <a:pt x="4787" y="894"/>
                  </a:cubicBezTo>
                  <a:lnTo>
                    <a:pt x="4287" y="679"/>
                  </a:lnTo>
                  <a:lnTo>
                    <a:pt x="3572" y="322"/>
                  </a:lnTo>
                  <a:cubicBezTo>
                    <a:pt x="3025" y="108"/>
                    <a:pt x="2441" y="1"/>
                    <a:pt x="1855"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7"/>
            <p:cNvSpPr/>
            <p:nvPr/>
          </p:nvSpPr>
          <p:spPr>
            <a:xfrm>
              <a:off x="5855950" y="2817900"/>
              <a:ext cx="40500" cy="154825"/>
            </a:xfrm>
            <a:custGeom>
              <a:rect b="b" l="l" r="r" t="t"/>
              <a:pathLst>
                <a:path extrusionOk="0" h="6193" w="1620">
                  <a:moveTo>
                    <a:pt x="1048" y="0"/>
                  </a:moveTo>
                  <a:lnTo>
                    <a:pt x="1048" y="4049"/>
                  </a:lnTo>
                  <a:cubicBezTo>
                    <a:pt x="1001" y="4358"/>
                    <a:pt x="882" y="4668"/>
                    <a:pt x="715" y="4930"/>
                  </a:cubicBezTo>
                  <a:cubicBezTo>
                    <a:pt x="524" y="5335"/>
                    <a:pt x="0" y="6192"/>
                    <a:pt x="0" y="6192"/>
                  </a:cubicBezTo>
                  <a:cubicBezTo>
                    <a:pt x="143" y="6073"/>
                    <a:pt x="310" y="5954"/>
                    <a:pt x="429" y="5835"/>
                  </a:cubicBezTo>
                  <a:lnTo>
                    <a:pt x="1358" y="4906"/>
                  </a:lnTo>
                  <a:cubicBezTo>
                    <a:pt x="1525" y="4739"/>
                    <a:pt x="1620" y="4525"/>
                    <a:pt x="1620" y="4287"/>
                  </a:cubicBezTo>
                  <a:lnTo>
                    <a:pt x="1620" y="286"/>
                  </a:lnTo>
                  <a:cubicBezTo>
                    <a:pt x="1620" y="238"/>
                    <a:pt x="1572" y="215"/>
                    <a:pt x="1525" y="215"/>
                  </a:cubicBezTo>
                  <a:lnTo>
                    <a:pt x="1048" y="0"/>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7"/>
            <p:cNvSpPr/>
            <p:nvPr/>
          </p:nvSpPr>
          <p:spPr>
            <a:xfrm>
              <a:off x="5805950" y="2925650"/>
              <a:ext cx="28000" cy="23875"/>
            </a:xfrm>
            <a:custGeom>
              <a:rect b="b" l="l" r="r" t="t"/>
              <a:pathLst>
                <a:path extrusionOk="0" h="955" w="1120">
                  <a:moveTo>
                    <a:pt x="572" y="1"/>
                  </a:moveTo>
                  <a:lnTo>
                    <a:pt x="0" y="191"/>
                  </a:lnTo>
                  <a:lnTo>
                    <a:pt x="0" y="382"/>
                  </a:lnTo>
                  <a:cubicBezTo>
                    <a:pt x="0" y="691"/>
                    <a:pt x="238" y="953"/>
                    <a:pt x="548" y="953"/>
                  </a:cubicBezTo>
                  <a:cubicBezTo>
                    <a:pt x="561" y="954"/>
                    <a:pt x="574" y="955"/>
                    <a:pt x="587" y="955"/>
                  </a:cubicBezTo>
                  <a:cubicBezTo>
                    <a:pt x="879" y="955"/>
                    <a:pt x="1119" y="702"/>
                    <a:pt x="1119" y="406"/>
                  </a:cubicBezTo>
                  <a:lnTo>
                    <a:pt x="1119" y="191"/>
                  </a:lnTo>
                  <a:lnTo>
                    <a:pt x="572" y="1"/>
                  </a:ln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7"/>
            <p:cNvSpPr/>
            <p:nvPr/>
          </p:nvSpPr>
          <p:spPr>
            <a:xfrm>
              <a:off x="5780350" y="2855850"/>
              <a:ext cx="28000" cy="17000"/>
            </a:xfrm>
            <a:custGeom>
              <a:rect b="b" l="l" r="r" t="t"/>
              <a:pathLst>
                <a:path extrusionOk="0" h="680" w="1120">
                  <a:moveTo>
                    <a:pt x="560" y="1"/>
                  </a:moveTo>
                  <a:cubicBezTo>
                    <a:pt x="280" y="1"/>
                    <a:pt x="0" y="185"/>
                    <a:pt x="0" y="554"/>
                  </a:cubicBezTo>
                  <a:cubicBezTo>
                    <a:pt x="24" y="626"/>
                    <a:pt x="89" y="661"/>
                    <a:pt x="155" y="661"/>
                  </a:cubicBezTo>
                  <a:cubicBezTo>
                    <a:pt x="220" y="661"/>
                    <a:pt x="286" y="626"/>
                    <a:pt x="310" y="554"/>
                  </a:cubicBezTo>
                  <a:cubicBezTo>
                    <a:pt x="333" y="399"/>
                    <a:pt x="453" y="322"/>
                    <a:pt x="572" y="322"/>
                  </a:cubicBezTo>
                  <a:cubicBezTo>
                    <a:pt x="691" y="322"/>
                    <a:pt x="810" y="399"/>
                    <a:pt x="834" y="554"/>
                  </a:cubicBezTo>
                  <a:cubicBezTo>
                    <a:pt x="845" y="638"/>
                    <a:pt x="911" y="679"/>
                    <a:pt x="976" y="679"/>
                  </a:cubicBezTo>
                  <a:cubicBezTo>
                    <a:pt x="1042" y="679"/>
                    <a:pt x="1107" y="638"/>
                    <a:pt x="1119" y="554"/>
                  </a:cubicBezTo>
                  <a:cubicBezTo>
                    <a:pt x="1119" y="185"/>
                    <a:pt x="840" y="1"/>
                    <a:pt x="560"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p:cNvSpPr/>
            <p:nvPr/>
          </p:nvSpPr>
          <p:spPr>
            <a:xfrm>
              <a:off x="5831550" y="2856000"/>
              <a:ext cx="27400" cy="17000"/>
            </a:xfrm>
            <a:custGeom>
              <a:rect b="b" l="l" r="r" t="t"/>
              <a:pathLst>
                <a:path extrusionOk="0" h="680" w="1096">
                  <a:moveTo>
                    <a:pt x="572" y="0"/>
                  </a:moveTo>
                  <a:cubicBezTo>
                    <a:pt x="262" y="0"/>
                    <a:pt x="0" y="262"/>
                    <a:pt x="0" y="572"/>
                  </a:cubicBezTo>
                  <a:cubicBezTo>
                    <a:pt x="24" y="643"/>
                    <a:pt x="89" y="679"/>
                    <a:pt x="155" y="679"/>
                  </a:cubicBezTo>
                  <a:cubicBezTo>
                    <a:pt x="220" y="679"/>
                    <a:pt x="286" y="643"/>
                    <a:pt x="310" y="572"/>
                  </a:cubicBezTo>
                  <a:cubicBezTo>
                    <a:pt x="310" y="429"/>
                    <a:pt x="405" y="310"/>
                    <a:pt x="548" y="310"/>
                  </a:cubicBezTo>
                  <a:cubicBezTo>
                    <a:pt x="691" y="310"/>
                    <a:pt x="810" y="429"/>
                    <a:pt x="810" y="572"/>
                  </a:cubicBezTo>
                  <a:cubicBezTo>
                    <a:pt x="822" y="643"/>
                    <a:pt x="887" y="679"/>
                    <a:pt x="953" y="679"/>
                  </a:cubicBezTo>
                  <a:cubicBezTo>
                    <a:pt x="1018" y="679"/>
                    <a:pt x="1084" y="643"/>
                    <a:pt x="1096" y="572"/>
                  </a:cubicBezTo>
                  <a:cubicBezTo>
                    <a:pt x="1096" y="262"/>
                    <a:pt x="857" y="0"/>
                    <a:pt x="572"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a:off x="5785400" y="2896925"/>
              <a:ext cx="69375" cy="37100"/>
            </a:xfrm>
            <a:custGeom>
              <a:rect b="b" l="l" r="r" t="t"/>
              <a:pathLst>
                <a:path extrusionOk="0" h="1484" w="2775">
                  <a:moveTo>
                    <a:pt x="1394" y="1"/>
                  </a:moveTo>
                  <a:cubicBezTo>
                    <a:pt x="1328" y="1"/>
                    <a:pt x="1263" y="42"/>
                    <a:pt x="1251" y="126"/>
                  </a:cubicBezTo>
                  <a:lnTo>
                    <a:pt x="1251" y="935"/>
                  </a:lnTo>
                  <a:cubicBezTo>
                    <a:pt x="1251" y="1078"/>
                    <a:pt x="1132" y="1174"/>
                    <a:pt x="989" y="1174"/>
                  </a:cubicBezTo>
                  <a:lnTo>
                    <a:pt x="584" y="1174"/>
                  </a:lnTo>
                  <a:cubicBezTo>
                    <a:pt x="441" y="1174"/>
                    <a:pt x="322" y="1078"/>
                    <a:pt x="322" y="935"/>
                  </a:cubicBezTo>
                  <a:cubicBezTo>
                    <a:pt x="334" y="840"/>
                    <a:pt x="251" y="793"/>
                    <a:pt x="167" y="793"/>
                  </a:cubicBezTo>
                  <a:cubicBezTo>
                    <a:pt x="84" y="793"/>
                    <a:pt x="0" y="840"/>
                    <a:pt x="12" y="935"/>
                  </a:cubicBezTo>
                  <a:cubicBezTo>
                    <a:pt x="12" y="1245"/>
                    <a:pt x="274" y="1483"/>
                    <a:pt x="584" y="1483"/>
                  </a:cubicBezTo>
                  <a:lnTo>
                    <a:pt x="989" y="1483"/>
                  </a:lnTo>
                  <a:cubicBezTo>
                    <a:pt x="1096" y="1364"/>
                    <a:pt x="1245" y="1305"/>
                    <a:pt x="1394" y="1305"/>
                  </a:cubicBezTo>
                  <a:cubicBezTo>
                    <a:pt x="1542" y="1305"/>
                    <a:pt x="1691" y="1364"/>
                    <a:pt x="1798" y="1483"/>
                  </a:cubicBezTo>
                  <a:lnTo>
                    <a:pt x="2203" y="1483"/>
                  </a:lnTo>
                  <a:cubicBezTo>
                    <a:pt x="2513" y="1483"/>
                    <a:pt x="2775" y="1245"/>
                    <a:pt x="2775" y="935"/>
                  </a:cubicBezTo>
                  <a:cubicBezTo>
                    <a:pt x="2775" y="840"/>
                    <a:pt x="2703" y="769"/>
                    <a:pt x="2608" y="769"/>
                  </a:cubicBezTo>
                  <a:cubicBezTo>
                    <a:pt x="2513" y="769"/>
                    <a:pt x="2465" y="840"/>
                    <a:pt x="2465" y="935"/>
                  </a:cubicBezTo>
                  <a:cubicBezTo>
                    <a:pt x="2465" y="1078"/>
                    <a:pt x="2346" y="1174"/>
                    <a:pt x="2203" y="1174"/>
                  </a:cubicBezTo>
                  <a:lnTo>
                    <a:pt x="1798" y="1174"/>
                  </a:lnTo>
                  <a:cubicBezTo>
                    <a:pt x="1656" y="1174"/>
                    <a:pt x="1537" y="1078"/>
                    <a:pt x="1537" y="935"/>
                  </a:cubicBezTo>
                  <a:lnTo>
                    <a:pt x="1537" y="126"/>
                  </a:lnTo>
                  <a:cubicBezTo>
                    <a:pt x="1525" y="42"/>
                    <a:pt x="1459" y="1"/>
                    <a:pt x="1394"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a:off x="5804150" y="2882350"/>
              <a:ext cx="31575" cy="20100"/>
            </a:xfrm>
            <a:custGeom>
              <a:rect b="b" l="l" r="r" t="t"/>
              <a:pathLst>
                <a:path extrusionOk="0" h="804" w="1263">
                  <a:moveTo>
                    <a:pt x="641" y="0"/>
                  </a:moveTo>
                  <a:cubicBezTo>
                    <a:pt x="453" y="0"/>
                    <a:pt x="263" y="30"/>
                    <a:pt x="72" y="90"/>
                  </a:cubicBezTo>
                  <a:cubicBezTo>
                    <a:pt x="1" y="113"/>
                    <a:pt x="1" y="209"/>
                    <a:pt x="48" y="256"/>
                  </a:cubicBezTo>
                  <a:lnTo>
                    <a:pt x="572" y="780"/>
                  </a:lnTo>
                  <a:cubicBezTo>
                    <a:pt x="596" y="804"/>
                    <a:pt x="620" y="804"/>
                    <a:pt x="644" y="804"/>
                  </a:cubicBezTo>
                  <a:cubicBezTo>
                    <a:pt x="667" y="804"/>
                    <a:pt x="691" y="804"/>
                    <a:pt x="715" y="780"/>
                  </a:cubicBezTo>
                  <a:lnTo>
                    <a:pt x="1239" y="256"/>
                  </a:lnTo>
                  <a:cubicBezTo>
                    <a:pt x="1263" y="232"/>
                    <a:pt x="1263" y="185"/>
                    <a:pt x="1263" y="161"/>
                  </a:cubicBezTo>
                  <a:cubicBezTo>
                    <a:pt x="1263" y="113"/>
                    <a:pt x="1239" y="90"/>
                    <a:pt x="1191" y="90"/>
                  </a:cubicBezTo>
                  <a:cubicBezTo>
                    <a:pt x="1013" y="30"/>
                    <a:pt x="828" y="0"/>
                    <a:pt x="641" y="0"/>
                  </a:cubicBezTo>
                  <a:close/>
                </a:path>
              </a:pathLst>
            </a:custGeom>
            <a:solidFill>
              <a:srgbClr val="DA17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7"/>
            <p:cNvSpPr/>
            <p:nvPr/>
          </p:nvSpPr>
          <p:spPr>
            <a:xfrm>
              <a:off x="5690450" y="2801225"/>
              <a:ext cx="90500" cy="121200"/>
            </a:xfrm>
            <a:custGeom>
              <a:rect b="b" l="l" r="r" t="t"/>
              <a:pathLst>
                <a:path extrusionOk="0" h="4848" w="3620">
                  <a:moveTo>
                    <a:pt x="3024" y="1"/>
                  </a:moveTo>
                  <a:cubicBezTo>
                    <a:pt x="2072" y="24"/>
                    <a:pt x="0" y="1572"/>
                    <a:pt x="1143" y="2692"/>
                  </a:cubicBezTo>
                  <a:cubicBezTo>
                    <a:pt x="2286" y="3811"/>
                    <a:pt x="1286" y="4668"/>
                    <a:pt x="1810" y="4835"/>
                  </a:cubicBezTo>
                  <a:cubicBezTo>
                    <a:pt x="1836" y="4843"/>
                    <a:pt x="1861" y="4847"/>
                    <a:pt x="1886" y="4847"/>
                  </a:cubicBezTo>
                  <a:cubicBezTo>
                    <a:pt x="2511" y="4847"/>
                    <a:pt x="2930" y="2345"/>
                    <a:pt x="2953" y="1429"/>
                  </a:cubicBezTo>
                  <a:cubicBezTo>
                    <a:pt x="2929" y="1072"/>
                    <a:pt x="3096" y="715"/>
                    <a:pt x="3406" y="501"/>
                  </a:cubicBezTo>
                  <a:cubicBezTo>
                    <a:pt x="3620" y="358"/>
                    <a:pt x="3525" y="24"/>
                    <a:pt x="3263"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7"/>
            <p:cNvSpPr/>
            <p:nvPr/>
          </p:nvSpPr>
          <p:spPr>
            <a:xfrm>
              <a:off x="5859525" y="2801225"/>
              <a:ext cx="89925" cy="120600"/>
            </a:xfrm>
            <a:custGeom>
              <a:rect b="b" l="l" r="r" t="t"/>
              <a:pathLst>
                <a:path extrusionOk="0" h="4824" w="3597">
                  <a:moveTo>
                    <a:pt x="358" y="1"/>
                  </a:moveTo>
                  <a:cubicBezTo>
                    <a:pt x="96" y="24"/>
                    <a:pt x="0" y="358"/>
                    <a:pt x="215" y="501"/>
                  </a:cubicBezTo>
                  <a:cubicBezTo>
                    <a:pt x="500" y="715"/>
                    <a:pt x="667" y="1072"/>
                    <a:pt x="667" y="1429"/>
                  </a:cubicBezTo>
                  <a:cubicBezTo>
                    <a:pt x="667" y="2345"/>
                    <a:pt x="1107" y="4823"/>
                    <a:pt x="1734" y="4823"/>
                  </a:cubicBezTo>
                  <a:cubicBezTo>
                    <a:pt x="1759" y="4823"/>
                    <a:pt x="1784" y="4819"/>
                    <a:pt x="1810" y="4811"/>
                  </a:cubicBezTo>
                  <a:cubicBezTo>
                    <a:pt x="2334" y="4644"/>
                    <a:pt x="1334" y="3811"/>
                    <a:pt x="2477" y="2692"/>
                  </a:cubicBezTo>
                  <a:cubicBezTo>
                    <a:pt x="3596" y="1548"/>
                    <a:pt x="1548" y="24"/>
                    <a:pt x="596" y="1"/>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
            <p:cNvSpPr/>
            <p:nvPr/>
          </p:nvSpPr>
          <p:spPr>
            <a:xfrm>
              <a:off x="5800575" y="2910775"/>
              <a:ext cx="7775" cy="7750"/>
            </a:xfrm>
            <a:custGeom>
              <a:rect b="b" l="l" r="r" t="t"/>
              <a:pathLst>
                <a:path extrusionOk="0" h="310" w="311">
                  <a:moveTo>
                    <a:pt x="167" y="0"/>
                  </a:moveTo>
                  <a:cubicBezTo>
                    <a:pt x="72" y="0"/>
                    <a:pt x="1" y="72"/>
                    <a:pt x="1" y="167"/>
                  </a:cubicBezTo>
                  <a:cubicBezTo>
                    <a:pt x="1" y="239"/>
                    <a:pt x="72" y="310"/>
                    <a:pt x="167" y="310"/>
                  </a:cubicBezTo>
                  <a:cubicBezTo>
                    <a:pt x="239" y="310"/>
                    <a:pt x="310" y="239"/>
                    <a:pt x="310" y="167"/>
                  </a:cubicBezTo>
                  <a:cubicBezTo>
                    <a:pt x="310" y="72"/>
                    <a:pt x="239" y="0"/>
                    <a:pt x="167"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7"/>
            <p:cNvSpPr/>
            <p:nvPr/>
          </p:nvSpPr>
          <p:spPr>
            <a:xfrm>
              <a:off x="5832125" y="2910775"/>
              <a:ext cx="7175" cy="7750"/>
            </a:xfrm>
            <a:custGeom>
              <a:rect b="b" l="l" r="r" t="t"/>
              <a:pathLst>
                <a:path extrusionOk="0" h="310" w="287">
                  <a:moveTo>
                    <a:pt x="144" y="0"/>
                  </a:moveTo>
                  <a:cubicBezTo>
                    <a:pt x="49" y="0"/>
                    <a:pt x="1" y="72"/>
                    <a:pt x="1" y="167"/>
                  </a:cubicBezTo>
                  <a:cubicBezTo>
                    <a:pt x="1" y="239"/>
                    <a:pt x="49" y="310"/>
                    <a:pt x="144" y="310"/>
                  </a:cubicBezTo>
                  <a:cubicBezTo>
                    <a:pt x="239" y="310"/>
                    <a:pt x="287" y="239"/>
                    <a:pt x="287" y="167"/>
                  </a:cubicBezTo>
                  <a:cubicBezTo>
                    <a:pt x="287" y="72"/>
                    <a:pt x="239" y="0"/>
                    <a:pt x="144" y="0"/>
                  </a:cubicBezTo>
                  <a:close/>
                </a:path>
              </a:pathLst>
            </a:custGeom>
            <a:solidFill>
              <a:srgbClr val="EA88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7"/>
            <p:cNvSpPr/>
            <p:nvPr/>
          </p:nvSpPr>
          <p:spPr>
            <a:xfrm>
              <a:off x="5689250" y="2907200"/>
              <a:ext cx="260800" cy="34550"/>
            </a:xfrm>
            <a:custGeom>
              <a:rect b="b" l="l" r="r" t="t"/>
              <a:pathLst>
                <a:path extrusionOk="0" h="1382" w="10432">
                  <a:moveTo>
                    <a:pt x="167" y="1"/>
                  </a:moveTo>
                  <a:cubicBezTo>
                    <a:pt x="96" y="1"/>
                    <a:pt x="48" y="24"/>
                    <a:pt x="24" y="72"/>
                  </a:cubicBezTo>
                  <a:cubicBezTo>
                    <a:pt x="0" y="120"/>
                    <a:pt x="0" y="191"/>
                    <a:pt x="24" y="239"/>
                  </a:cubicBezTo>
                  <a:lnTo>
                    <a:pt x="501" y="977"/>
                  </a:lnTo>
                  <a:lnTo>
                    <a:pt x="5240" y="1382"/>
                  </a:lnTo>
                  <a:lnTo>
                    <a:pt x="9264" y="1025"/>
                  </a:lnTo>
                  <a:lnTo>
                    <a:pt x="9907" y="977"/>
                  </a:lnTo>
                  <a:lnTo>
                    <a:pt x="10384" y="239"/>
                  </a:lnTo>
                  <a:cubicBezTo>
                    <a:pt x="10431" y="167"/>
                    <a:pt x="10407" y="96"/>
                    <a:pt x="10360" y="48"/>
                  </a:cubicBezTo>
                  <a:cubicBezTo>
                    <a:pt x="10336" y="24"/>
                    <a:pt x="10288" y="1"/>
                    <a:pt x="10241"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7"/>
            <p:cNvSpPr/>
            <p:nvPr/>
          </p:nvSpPr>
          <p:spPr>
            <a:xfrm>
              <a:off x="5761875" y="3013175"/>
              <a:ext cx="114350" cy="47650"/>
            </a:xfrm>
            <a:custGeom>
              <a:rect b="b" l="l" r="r" t="t"/>
              <a:pathLst>
                <a:path extrusionOk="0" h="1906" w="4574">
                  <a:moveTo>
                    <a:pt x="2335" y="0"/>
                  </a:moveTo>
                  <a:lnTo>
                    <a:pt x="1" y="405"/>
                  </a:lnTo>
                  <a:lnTo>
                    <a:pt x="1" y="1763"/>
                  </a:lnTo>
                  <a:cubicBezTo>
                    <a:pt x="1" y="1834"/>
                    <a:pt x="72" y="1906"/>
                    <a:pt x="144" y="1906"/>
                  </a:cubicBezTo>
                  <a:lnTo>
                    <a:pt x="4430" y="1906"/>
                  </a:lnTo>
                  <a:cubicBezTo>
                    <a:pt x="4502" y="1906"/>
                    <a:pt x="4573" y="1834"/>
                    <a:pt x="4573" y="1763"/>
                  </a:cubicBezTo>
                  <a:lnTo>
                    <a:pt x="4573" y="429"/>
                  </a:lnTo>
                  <a:lnTo>
                    <a:pt x="3954" y="310"/>
                  </a:lnTo>
                  <a:lnTo>
                    <a:pt x="2335" y="0"/>
                  </a:ln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7"/>
            <p:cNvSpPr/>
            <p:nvPr/>
          </p:nvSpPr>
          <p:spPr>
            <a:xfrm>
              <a:off x="5857150" y="3020925"/>
              <a:ext cx="19075" cy="39900"/>
            </a:xfrm>
            <a:custGeom>
              <a:rect b="b" l="l" r="r" t="t"/>
              <a:pathLst>
                <a:path extrusionOk="0" h="1596" w="763">
                  <a:moveTo>
                    <a:pt x="143" y="0"/>
                  </a:moveTo>
                  <a:lnTo>
                    <a:pt x="143" y="1453"/>
                  </a:lnTo>
                  <a:cubicBezTo>
                    <a:pt x="143" y="1524"/>
                    <a:pt x="72" y="1596"/>
                    <a:pt x="0" y="1596"/>
                  </a:cubicBezTo>
                  <a:lnTo>
                    <a:pt x="619" y="1596"/>
                  </a:lnTo>
                  <a:cubicBezTo>
                    <a:pt x="691" y="1596"/>
                    <a:pt x="762" y="1524"/>
                    <a:pt x="762" y="1453"/>
                  </a:cubicBezTo>
                  <a:lnTo>
                    <a:pt x="762" y="119"/>
                  </a:lnTo>
                  <a:lnTo>
                    <a:pt x="143" y="0"/>
                  </a:ln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
            <p:cNvSpPr/>
            <p:nvPr/>
          </p:nvSpPr>
          <p:spPr>
            <a:xfrm>
              <a:off x="5920850" y="2907200"/>
              <a:ext cx="28600" cy="25625"/>
            </a:xfrm>
            <a:custGeom>
              <a:rect b="b" l="l" r="r" t="t"/>
              <a:pathLst>
                <a:path extrusionOk="0" h="1025" w="1144">
                  <a:moveTo>
                    <a:pt x="381" y="1"/>
                  </a:moveTo>
                  <a:cubicBezTo>
                    <a:pt x="429" y="1"/>
                    <a:pt x="477" y="24"/>
                    <a:pt x="500" y="72"/>
                  </a:cubicBezTo>
                  <a:cubicBezTo>
                    <a:pt x="524" y="120"/>
                    <a:pt x="524" y="191"/>
                    <a:pt x="500" y="239"/>
                  </a:cubicBezTo>
                  <a:lnTo>
                    <a:pt x="0" y="1025"/>
                  </a:lnTo>
                  <a:lnTo>
                    <a:pt x="643" y="977"/>
                  </a:lnTo>
                  <a:lnTo>
                    <a:pt x="1120" y="239"/>
                  </a:lnTo>
                  <a:lnTo>
                    <a:pt x="1096" y="239"/>
                  </a:lnTo>
                  <a:cubicBezTo>
                    <a:pt x="1143" y="167"/>
                    <a:pt x="1120" y="96"/>
                    <a:pt x="1072" y="48"/>
                  </a:cubicBezTo>
                  <a:cubicBezTo>
                    <a:pt x="1048" y="24"/>
                    <a:pt x="1000" y="1"/>
                    <a:pt x="977" y="1"/>
                  </a:cubicBez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a:off x="5701750" y="2931025"/>
              <a:ext cx="235200" cy="92900"/>
            </a:xfrm>
            <a:custGeom>
              <a:rect b="b" l="l" r="r" t="t"/>
              <a:pathLst>
                <a:path extrusionOk="0" h="3716" w="9408">
                  <a:moveTo>
                    <a:pt x="1" y="0"/>
                  </a:moveTo>
                  <a:lnTo>
                    <a:pt x="2430" y="3715"/>
                  </a:lnTo>
                  <a:lnTo>
                    <a:pt x="3858" y="3715"/>
                  </a:lnTo>
                  <a:lnTo>
                    <a:pt x="6383" y="3691"/>
                  </a:lnTo>
                  <a:lnTo>
                    <a:pt x="6978" y="3691"/>
                  </a:lnTo>
                  <a:lnTo>
                    <a:pt x="9407" y="0"/>
                  </a:lnTo>
                  <a:close/>
                </a:path>
              </a:pathLst>
            </a:custGeom>
            <a:solidFill>
              <a:srgbClr val="271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a:off x="5861300" y="2931025"/>
              <a:ext cx="75650" cy="92300"/>
            </a:xfrm>
            <a:custGeom>
              <a:rect b="b" l="l" r="r" t="t"/>
              <a:pathLst>
                <a:path extrusionOk="0" h="3692" w="3026">
                  <a:moveTo>
                    <a:pt x="2430" y="0"/>
                  </a:moveTo>
                  <a:lnTo>
                    <a:pt x="1" y="3691"/>
                  </a:lnTo>
                  <a:lnTo>
                    <a:pt x="596" y="3691"/>
                  </a:lnTo>
                  <a:lnTo>
                    <a:pt x="3025" y="0"/>
                  </a:ln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a:off x="5701750" y="2931025"/>
              <a:ext cx="95875" cy="92300"/>
            </a:xfrm>
            <a:custGeom>
              <a:rect b="b" l="l" r="r" t="t"/>
              <a:pathLst>
                <a:path extrusionOk="0" h="3692" w="3835">
                  <a:moveTo>
                    <a:pt x="1" y="0"/>
                  </a:moveTo>
                  <a:lnTo>
                    <a:pt x="2406" y="3691"/>
                  </a:lnTo>
                  <a:lnTo>
                    <a:pt x="3835" y="3691"/>
                  </a:lnTo>
                  <a:lnTo>
                    <a:pt x="1453" y="0"/>
                  </a:ln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a:off x="5769025" y="2945900"/>
              <a:ext cx="25025" cy="7775"/>
            </a:xfrm>
            <a:custGeom>
              <a:rect b="b" l="l" r="r" t="t"/>
              <a:pathLst>
                <a:path extrusionOk="0" h="311" w="1001">
                  <a:moveTo>
                    <a:pt x="167" y="0"/>
                  </a:moveTo>
                  <a:cubicBezTo>
                    <a:pt x="96" y="0"/>
                    <a:pt x="24" y="48"/>
                    <a:pt x="24" y="120"/>
                  </a:cubicBezTo>
                  <a:cubicBezTo>
                    <a:pt x="1" y="215"/>
                    <a:pt x="72" y="310"/>
                    <a:pt x="167" y="310"/>
                  </a:cubicBezTo>
                  <a:lnTo>
                    <a:pt x="834" y="310"/>
                  </a:lnTo>
                  <a:cubicBezTo>
                    <a:pt x="929" y="310"/>
                    <a:pt x="1001" y="215"/>
                    <a:pt x="977" y="120"/>
                  </a:cubicBezTo>
                  <a:cubicBezTo>
                    <a:pt x="977" y="48"/>
                    <a:pt x="906" y="0"/>
                    <a:pt x="834" y="0"/>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a:off x="5779750" y="2963750"/>
              <a:ext cx="25025" cy="7175"/>
            </a:xfrm>
            <a:custGeom>
              <a:rect b="b" l="l" r="r" t="t"/>
              <a:pathLst>
                <a:path extrusionOk="0" h="287" w="1001">
                  <a:moveTo>
                    <a:pt x="191" y="1"/>
                  </a:moveTo>
                  <a:cubicBezTo>
                    <a:pt x="95" y="1"/>
                    <a:pt x="24" y="48"/>
                    <a:pt x="24" y="120"/>
                  </a:cubicBezTo>
                  <a:cubicBezTo>
                    <a:pt x="0" y="215"/>
                    <a:pt x="72" y="287"/>
                    <a:pt x="167" y="287"/>
                  </a:cubicBezTo>
                  <a:lnTo>
                    <a:pt x="858" y="287"/>
                  </a:lnTo>
                  <a:cubicBezTo>
                    <a:pt x="929" y="287"/>
                    <a:pt x="1000" y="215"/>
                    <a:pt x="1000" y="120"/>
                  </a:cubicBezTo>
                  <a:cubicBezTo>
                    <a:pt x="977" y="48"/>
                    <a:pt x="929" y="1"/>
                    <a:pt x="834" y="1"/>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a:off x="5791650" y="2981025"/>
              <a:ext cx="24425" cy="7775"/>
            </a:xfrm>
            <a:custGeom>
              <a:rect b="b" l="l" r="r" t="t"/>
              <a:pathLst>
                <a:path extrusionOk="0" h="311" w="977">
                  <a:moveTo>
                    <a:pt x="167" y="0"/>
                  </a:moveTo>
                  <a:cubicBezTo>
                    <a:pt x="72" y="0"/>
                    <a:pt x="24" y="72"/>
                    <a:pt x="1" y="143"/>
                  </a:cubicBezTo>
                  <a:cubicBezTo>
                    <a:pt x="1" y="239"/>
                    <a:pt x="72" y="310"/>
                    <a:pt x="167" y="310"/>
                  </a:cubicBezTo>
                  <a:lnTo>
                    <a:pt x="834" y="310"/>
                  </a:lnTo>
                  <a:cubicBezTo>
                    <a:pt x="905" y="310"/>
                    <a:pt x="977" y="239"/>
                    <a:pt x="977" y="143"/>
                  </a:cubicBezTo>
                  <a:cubicBezTo>
                    <a:pt x="953" y="72"/>
                    <a:pt x="905" y="24"/>
                    <a:pt x="834" y="0"/>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a:off x="5802375" y="2998775"/>
              <a:ext cx="24950" cy="7275"/>
            </a:xfrm>
            <a:custGeom>
              <a:rect b="b" l="l" r="r" t="t"/>
              <a:pathLst>
                <a:path extrusionOk="0" h="291" w="998">
                  <a:moveTo>
                    <a:pt x="138" y="0"/>
                  </a:moveTo>
                  <a:cubicBezTo>
                    <a:pt x="78" y="0"/>
                    <a:pt x="24" y="62"/>
                    <a:pt x="24" y="124"/>
                  </a:cubicBezTo>
                  <a:cubicBezTo>
                    <a:pt x="0" y="219"/>
                    <a:pt x="72" y="291"/>
                    <a:pt x="167" y="291"/>
                  </a:cubicBezTo>
                  <a:lnTo>
                    <a:pt x="834" y="291"/>
                  </a:lnTo>
                  <a:cubicBezTo>
                    <a:pt x="905" y="291"/>
                    <a:pt x="977" y="243"/>
                    <a:pt x="977" y="172"/>
                  </a:cubicBezTo>
                  <a:cubicBezTo>
                    <a:pt x="998" y="86"/>
                    <a:pt x="943" y="1"/>
                    <a:pt x="863" y="1"/>
                  </a:cubicBezTo>
                  <a:cubicBezTo>
                    <a:pt x="854" y="1"/>
                    <a:pt x="844" y="2"/>
                    <a:pt x="834" y="5"/>
                  </a:cubicBezTo>
                  <a:lnTo>
                    <a:pt x="167" y="5"/>
                  </a:lnTo>
                  <a:cubicBezTo>
                    <a:pt x="157" y="2"/>
                    <a:pt x="148" y="0"/>
                    <a:pt x="138" y="0"/>
                  </a:cubicBezTo>
                  <a:close/>
                </a:path>
              </a:pathLst>
            </a:custGeom>
            <a:solidFill>
              <a:srgbClr val="AAAA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068" name="Google Shape;1068;p37"/>
          <p:cNvGraphicFramePr/>
          <p:nvPr/>
        </p:nvGraphicFramePr>
        <p:xfrm>
          <a:off x="5386550" y="1559038"/>
          <a:ext cx="3000000" cy="3000000"/>
        </p:xfrm>
        <a:graphic>
          <a:graphicData uri="http://schemas.openxmlformats.org/drawingml/2006/table">
            <a:tbl>
              <a:tblPr>
                <a:noFill/>
                <a:tableStyleId>{13FE397F-D73F-4608-A43E-60AE24D7ACE7}</a:tableStyleId>
              </a:tblPr>
              <a:tblGrid>
                <a:gridCol w="803650"/>
                <a:gridCol w="881725"/>
                <a:gridCol w="881725"/>
                <a:gridCol w="881725"/>
              </a:tblGrid>
              <a:tr h="320425">
                <a:tc>
                  <a:txBody>
                    <a:bodyPr/>
                    <a:lstStyle/>
                    <a:p>
                      <a:pPr indent="0" lvl="0" marL="0" rtl="0" algn="ctr">
                        <a:spcBef>
                          <a:spcPts val="0"/>
                        </a:spcBef>
                        <a:spcAft>
                          <a:spcPts val="0"/>
                        </a:spcAft>
                        <a:buNone/>
                      </a:pPr>
                      <a:r>
                        <a:rPr b="1" lang="en" sz="1000">
                          <a:solidFill>
                            <a:schemeClr val="dk2"/>
                          </a:solidFill>
                          <a:latin typeface="Fira Sans"/>
                          <a:ea typeface="Fira Sans"/>
                          <a:cs typeface="Fira Sans"/>
                          <a:sym typeface="Fira Sans"/>
                        </a:rPr>
                        <a:t>Var</a:t>
                      </a:r>
                      <a:endParaRPr b="1"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b="1" lang="en" sz="1000">
                          <a:solidFill>
                            <a:schemeClr val="dk2"/>
                          </a:solidFill>
                          <a:latin typeface="Fira Sans"/>
                          <a:ea typeface="Fira Sans"/>
                          <a:cs typeface="Fira Sans"/>
                          <a:sym typeface="Fira Sans"/>
                        </a:rPr>
                        <a:t>Cut point</a:t>
                      </a:r>
                      <a:endParaRPr b="1"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l">
                        <a:spcBef>
                          <a:spcPts val="0"/>
                        </a:spcBef>
                        <a:spcAft>
                          <a:spcPts val="0"/>
                        </a:spcAft>
                        <a:buNone/>
                      </a:pPr>
                      <a:r>
                        <a:rPr b="1" lang="en" sz="1000">
                          <a:solidFill>
                            <a:schemeClr val="dk2"/>
                          </a:solidFill>
                          <a:latin typeface="Fira Sans"/>
                          <a:ea typeface="Fira Sans"/>
                          <a:cs typeface="Fira Sans"/>
                          <a:sym typeface="Fira Sans"/>
                        </a:rPr>
                        <a:t>Pred Acc</a:t>
                      </a:r>
                      <a:endParaRPr b="1"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b="1" lang="en" sz="1000">
                          <a:solidFill>
                            <a:schemeClr val="dk2"/>
                          </a:solidFill>
                          <a:latin typeface="Fira Sans"/>
                          <a:ea typeface="Fira Sans"/>
                          <a:cs typeface="Fira Sans"/>
                          <a:sym typeface="Fira Sans"/>
                        </a:rPr>
                        <a:t>AUCROC</a:t>
                      </a:r>
                      <a:endParaRPr b="1"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r h="347000">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Blood Lactate</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 5.05</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87.82%</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0.69</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r h="347000">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Base Excess</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&lt; -6.08</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92.30%</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0.73</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r h="347000">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PCV</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&lt; 28.5</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93.97%</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0.69</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r h="347000">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Total Solids</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&lt; 4.575</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92.58%</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0.75</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r h="347000">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Glucose</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 146</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90.35%</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0.72</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r h="347000">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iCa</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&lt; 1.485</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95.74%</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0.53</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r h="347000">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AFAST</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 2</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93.01%</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0.70</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r h="347000">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ATT</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 4</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87.59%</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c>
                  <a:txBody>
                    <a:bodyPr/>
                    <a:lstStyle/>
                    <a:p>
                      <a:pPr indent="0" lvl="0" marL="0" rtl="0" algn="ctr">
                        <a:spcBef>
                          <a:spcPts val="0"/>
                        </a:spcBef>
                        <a:spcAft>
                          <a:spcPts val="0"/>
                        </a:spcAft>
                        <a:buNone/>
                      </a:pPr>
                      <a:r>
                        <a:rPr lang="en" sz="1000">
                          <a:solidFill>
                            <a:schemeClr val="dk2"/>
                          </a:solidFill>
                          <a:latin typeface="Fira Sans"/>
                          <a:ea typeface="Fira Sans"/>
                          <a:cs typeface="Fira Sans"/>
                          <a:sym typeface="Fira Sans"/>
                        </a:rPr>
                        <a:t>0.88</a:t>
                      </a:r>
                      <a:endParaRPr sz="1000">
                        <a:solidFill>
                          <a:schemeClr val="dk2"/>
                        </a:solidFill>
                        <a:latin typeface="Fira Sans"/>
                        <a:ea typeface="Fira Sans"/>
                        <a:cs typeface="Fira Sans"/>
                        <a:sym typeface="Fira Sans"/>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ECF0F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grpSp>
        <p:nvGrpSpPr>
          <p:cNvPr id="1073" name="Google Shape;1073;p38"/>
          <p:cNvGrpSpPr/>
          <p:nvPr/>
        </p:nvGrpSpPr>
        <p:grpSpPr>
          <a:xfrm>
            <a:off x="8173241" y="3513079"/>
            <a:ext cx="811672" cy="1457741"/>
            <a:chOff x="6945757" y="2633430"/>
            <a:chExt cx="1524839" cy="2304729"/>
          </a:xfrm>
        </p:grpSpPr>
        <p:sp>
          <p:nvSpPr>
            <p:cNvPr id="1074" name="Google Shape;1074;p38"/>
            <p:cNvSpPr/>
            <p:nvPr/>
          </p:nvSpPr>
          <p:spPr>
            <a:xfrm>
              <a:off x="6945757" y="4724508"/>
              <a:ext cx="27992" cy="98030"/>
            </a:xfrm>
            <a:custGeom>
              <a:rect b="b" l="l" r="r" t="t"/>
              <a:pathLst>
                <a:path extrusionOk="0" h="1723" w="492">
                  <a:moveTo>
                    <a:pt x="386" y="1"/>
                  </a:moveTo>
                  <a:cubicBezTo>
                    <a:pt x="365" y="1"/>
                    <a:pt x="344" y="9"/>
                    <a:pt x="325" y="29"/>
                  </a:cubicBezTo>
                  <a:cubicBezTo>
                    <a:pt x="98" y="278"/>
                    <a:pt x="1" y="682"/>
                    <a:pt x="12" y="1012"/>
                  </a:cubicBezTo>
                  <a:cubicBezTo>
                    <a:pt x="18" y="1189"/>
                    <a:pt x="43" y="1363"/>
                    <a:pt x="110" y="1528"/>
                  </a:cubicBezTo>
                  <a:cubicBezTo>
                    <a:pt x="145" y="1612"/>
                    <a:pt x="178" y="1694"/>
                    <a:pt x="275" y="1718"/>
                  </a:cubicBezTo>
                  <a:cubicBezTo>
                    <a:pt x="288" y="1721"/>
                    <a:pt x="301" y="1723"/>
                    <a:pt x="313" y="1723"/>
                  </a:cubicBezTo>
                  <a:cubicBezTo>
                    <a:pt x="383" y="1723"/>
                    <a:pt x="438" y="1675"/>
                    <a:pt x="443" y="1600"/>
                  </a:cubicBezTo>
                  <a:cubicBezTo>
                    <a:pt x="444" y="1573"/>
                    <a:pt x="433" y="1549"/>
                    <a:pt x="415" y="1531"/>
                  </a:cubicBezTo>
                  <a:lnTo>
                    <a:pt x="415" y="1531"/>
                  </a:lnTo>
                  <a:cubicBezTo>
                    <a:pt x="413" y="1516"/>
                    <a:pt x="410" y="1501"/>
                    <a:pt x="406" y="1485"/>
                  </a:cubicBezTo>
                  <a:cubicBezTo>
                    <a:pt x="400" y="1451"/>
                    <a:pt x="392" y="1419"/>
                    <a:pt x="388" y="1384"/>
                  </a:cubicBezTo>
                  <a:cubicBezTo>
                    <a:pt x="379" y="1326"/>
                    <a:pt x="370" y="1267"/>
                    <a:pt x="361" y="1208"/>
                  </a:cubicBezTo>
                  <a:cubicBezTo>
                    <a:pt x="348" y="1089"/>
                    <a:pt x="343" y="968"/>
                    <a:pt x="347" y="847"/>
                  </a:cubicBezTo>
                  <a:cubicBezTo>
                    <a:pt x="349" y="594"/>
                    <a:pt x="426" y="362"/>
                    <a:pt x="479" y="118"/>
                  </a:cubicBezTo>
                  <a:cubicBezTo>
                    <a:pt x="491" y="57"/>
                    <a:pt x="440" y="1"/>
                    <a:pt x="386"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8"/>
            <p:cNvSpPr/>
            <p:nvPr/>
          </p:nvSpPr>
          <p:spPr>
            <a:xfrm>
              <a:off x="6994289" y="4742487"/>
              <a:ext cx="27310" cy="86424"/>
            </a:xfrm>
            <a:custGeom>
              <a:rect b="b" l="l" r="r" t="t"/>
              <a:pathLst>
                <a:path extrusionOk="0" h="1519" w="480">
                  <a:moveTo>
                    <a:pt x="257" y="0"/>
                  </a:moveTo>
                  <a:cubicBezTo>
                    <a:pt x="229" y="0"/>
                    <a:pt x="200" y="13"/>
                    <a:pt x="180" y="40"/>
                  </a:cubicBezTo>
                  <a:cubicBezTo>
                    <a:pt x="31" y="231"/>
                    <a:pt x="0" y="506"/>
                    <a:pt x="19" y="740"/>
                  </a:cubicBezTo>
                  <a:cubicBezTo>
                    <a:pt x="40" y="987"/>
                    <a:pt x="102" y="1227"/>
                    <a:pt x="204" y="1454"/>
                  </a:cubicBezTo>
                  <a:cubicBezTo>
                    <a:pt x="224" y="1499"/>
                    <a:pt x="264" y="1518"/>
                    <a:pt x="306" y="1518"/>
                  </a:cubicBezTo>
                  <a:cubicBezTo>
                    <a:pt x="389" y="1518"/>
                    <a:pt x="480" y="1444"/>
                    <a:pt x="445" y="1351"/>
                  </a:cubicBezTo>
                  <a:cubicBezTo>
                    <a:pt x="370" y="1152"/>
                    <a:pt x="331" y="941"/>
                    <a:pt x="328" y="729"/>
                  </a:cubicBezTo>
                  <a:cubicBezTo>
                    <a:pt x="326" y="515"/>
                    <a:pt x="358" y="297"/>
                    <a:pt x="341" y="84"/>
                  </a:cubicBezTo>
                  <a:cubicBezTo>
                    <a:pt x="337" y="30"/>
                    <a:pt x="298" y="0"/>
                    <a:pt x="257"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8"/>
            <p:cNvSpPr/>
            <p:nvPr/>
          </p:nvSpPr>
          <p:spPr>
            <a:xfrm>
              <a:off x="7047658" y="4730539"/>
              <a:ext cx="21677" cy="87106"/>
            </a:xfrm>
            <a:custGeom>
              <a:rect b="b" l="l" r="r" t="t"/>
              <a:pathLst>
                <a:path extrusionOk="0" h="1531" w="381">
                  <a:moveTo>
                    <a:pt x="277" y="0"/>
                  </a:moveTo>
                  <a:cubicBezTo>
                    <a:pt x="249" y="0"/>
                    <a:pt x="220" y="14"/>
                    <a:pt x="199" y="44"/>
                  </a:cubicBezTo>
                  <a:cubicBezTo>
                    <a:pt x="60" y="249"/>
                    <a:pt x="21" y="523"/>
                    <a:pt x="8" y="766"/>
                  </a:cubicBezTo>
                  <a:cubicBezTo>
                    <a:pt x="1" y="884"/>
                    <a:pt x="1" y="1004"/>
                    <a:pt x="7" y="1123"/>
                  </a:cubicBezTo>
                  <a:cubicBezTo>
                    <a:pt x="11" y="1186"/>
                    <a:pt x="21" y="1249"/>
                    <a:pt x="34" y="1313"/>
                  </a:cubicBezTo>
                  <a:cubicBezTo>
                    <a:pt x="47" y="1383"/>
                    <a:pt x="57" y="1449"/>
                    <a:pt x="113" y="1501"/>
                  </a:cubicBezTo>
                  <a:cubicBezTo>
                    <a:pt x="134" y="1521"/>
                    <a:pt x="161" y="1531"/>
                    <a:pt x="188" y="1531"/>
                  </a:cubicBezTo>
                  <a:cubicBezTo>
                    <a:pt x="224" y="1531"/>
                    <a:pt x="259" y="1513"/>
                    <a:pt x="280" y="1479"/>
                  </a:cubicBezTo>
                  <a:cubicBezTo>
                    <a:pt x="318" y="1423"/>
                    <a:pt x="315" y="1364"/>
                    <a:pt x="317" y="1300"/>
                  </a:cubicBezTo>
                  <a:cubicBezTo>
                    <a:pt x="318" y="1240"/>
                    <a:pt x="321" y="1181"/>
                    <a:pt x="320" y="1123"/>
                  </a:cubicBezTo>
                  <a:cubicBezTo>
                    <a:pt x="319" y="1008"/>
                    <a:pt x="320" y="894"/>
                    <a:pt x="329" y="779"/>
                  </a:cubicBezTo>
                  <a:cubicBezTo>
                    <a:pt x="336" y="664"/>
                    <a:pt x="343" y="552"/>
                    <a:pt x="356" y="438"/>
                  </a:cubicBezTo>
                  <a:cubicBezTo>
                    <a:pt x="369" y="319"/>
                    <a:pt x="380" y="208"/>
                    <a:pt x="370" y="90"/>
                  </a:cubicBezTo>
                  <a:cubicBezTo>
                    <a:pt x="365" y="34"/>
                    <a:pt x="322" y="0"/>
                    <a:pt x="277"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8"/>
            <p:cNvSpPr/>
            <p:nvPr/>
          </p:nvSpPr>
          <p:spPr>
            <a:xfrm>
              <a:off x="7732915" y="4714779"/>
              <a:ext cx="21108" cy="86139"/>
            </a:xfrm>
            <a:custGeom>
              <a:rect b="b" l="l" r="r" t="t"/>
              <a:pathLst>
                <a:path extrusionOk="0" h="1514" w="371">
                  <a:moveTo>
                    <a:pt x="164" y="0"/>
                  </a:moveTo>
                  <a:cubicBezTo>
                    <a:pt x="125" y="0"/>
                    <a:pt x="87" y="25"/>
                    <a:pt x="72" y="66"/>
                  </a:cubicBezTo>
                  <a:cubicBezTo>
                    <a:pt x="0" y="282"/>
                    <a:pt x="17" y="525"/>
                    <a:pt x="15" y="748"/>
                  </a:cubicBezTo>
                  <a:cubicBezTo>
                    <a:pt x="12" y="975"/>
                    <a:pt x="36" y="1201"/>
                    <a:pt x="24" y="1428"/>
                  </a:cubicBezTo>
                  <a:cubicBezTo>
                    <a:pt x="22" y="1484"/>
                    <a:pt x="65" y="1514"/>
                    <a:pt x="110" y="1514"/>
                  </a:cubicBezTo>
                  <a:cubicBezTo>
                    <a:pt x="148" y="1514"/>
                    <a:pt x="186" y="1493"/>
                    <a:pt x="199" y="1451"/>
                  </a:cubicBezTo>
                  <a:cubicBezTo>
                    <a:pt x="271" y="1221"/>
                    <a:pt x="344" y="989"/>
                    <a:pt x="357" y="747"/>
                  </a:cubicBezTo>
                  <a:cubicBezTo>
                    <a:pt x="370" y="515"/>
                    <a:pt x="362" y="249"/>
                    <a:pt x="240" y="45"/>
                  </a:cubicBezTo>
                  <a:cubicBezTo>
                    <a:pt x="222" y="14"/>
                    <a:pt x="193" y="0"/>
                    <a:pt x="164"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8"/>
            <p:cNvSpPr/>
            <p:nvPr/>
          </p:nvSpPr>
          <p:spPr>
            <a:xfrm>
              <a:off x="7778090" y="4716258"/>
              <a:ext cx="17751" cy="81018"/>
            </a:xfrm>
            <a:custGeom>
              <a:rect b="b" l="l" r="r" t="t"/>
              <a:pathLst>
                <a:path extrusionOk="0" h="1424" w="312">
                  <a:moveTo>
                    <a:pt x="96" y="1"/>
                  </a:moveTo>
                  <a:cubicBezTo>
                    <a:pt x="63" y="1"/>
                    <a:pt x="33" y="21"/>
                    <a:pt x="37" y="65"/>
                  </a:cubicBezTo>
                  <a:cubicBezTo>
                    <a:pt x="56" y="271"/>
                    <a:pt x="72" y="481"/>
                    <a:pt x="61" y="687"/>
                  </a:cubicBezTo>
                  <a:cubicBezTo>
                    <a:pt x="50" y="892"/>
                    <a:pt x="50" y="1101"/>
                    <a:pt x="13" y="1307"/>
                  </a:cubicBezTo>
                  <a:cubicBezTo>
                    <a:pt x="1" y="1377"/>
                    <a:pt x="56" y="1424"/>
                    <a:pt x="110" y="1424"/>
                  </a:cubicBezTo>
                  <a:cubicBezTo>
                    <a:pt x="146" y="1424"/>
                    <a:pt x="180" y="1403"/>
                    <a:pt x="194" y="1357"/>
                  </a:cubicBezTo>
                  <a:cubicBezTo>
                    <a:pt x="257" y="1147"/>
                    <a:pt x="311" y="919"/>
                    <a:pt x="299" y="698"/>
                  </a:cubicBezTo>
                  <a:cubicBezTo>
                    <a:pt x="286" y="473"/>
                    <a:pt x="250" y="257"/>
                    <a:pt x="169" y="47"/>
                  </a:cubicBezTo>
                  <a:cubicBezTo>
                    <a:pt x="157" y="17"/>
                    <a:pt x="125" y="1"/>
                    <a:pt x="96"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8"/>
            <p:cNvSpPr/>
            <p:nvPr/>
          </p:nvSpPr>
          <p:spPr>
            <a:xfrm>
              <a:off x="7825200" y="4720411"/>
              <a:ext cx="19799" cy="72314"/>
            </a:xfrm>
            <a:custGeom>
              <a:rect b="b" l="l" r="r" t="t"/>
              <a:pathLst>
                <a:path extrusionOk="0" h="1271" w="348">
                  <a:moveTo>
                    <a:pt x="102" y="0"/>
                  </a:moveTo>
                  <a:cubicBezTo>
                    <a:pt x="52" y="0"/>
                    <a:pt x="1" y="35"/>
                    <a:pt x="4" y="94"/>
                  </a:cubicBezTo>
                  <a:cubicBezTo>
                    <a:pt x="10" y="184"/>
                    <a:pt x="21" y="274"/>
                    <a:pt x="25" y="362"/>
                  </a:cubicBezTo>
                  <a:cubicBezTo>
                    <a:pt x="29" y="452"/>
                    <a:pt x="24" y="538"/>
                    <a:pt x="21" y="627"/>
                  </a:cubicBezTo>
                  <a:cubicBezTo>
                    <a:pt x="16" y="715"/>
                    <a:pt x="24" y="803"/>
                    <a:pt x="22" y="891"/>
                  </a:cubicBezTo>
                  <a:cubicBezTo>
                    <a:pt x="18" y="979"/>
                    <a:pt x="10" y="1071"/>
                    <a:pt x="5" y="1161"/>
                  </a:cubicBezTo>
                  <a:cubicBezTo>
                    <a:pt x="1" y="1227"/>
                    <a:pt x="63" y="1270"/>
                    <a:pt x="122" y="1270"/>
                  </a:cubicBezTo>
                  <a:cubicBezTo>
                    <a:pt x="158" y="1270"/>
                    <a:pt x="193" y="1254"/>
                    <a:pt x="211" y="1217"/>
                  </a:cubicBezTo>
                  <a:cubicBezTo>
                    <a:pt x="255" y="1126"/>
                    <a:pt x="288" y="1029"/>
                    <a:pt x="307" y="929"/>
                  </a:cubicBezTo>
                  <a:cubicBezTo>
                    <a:pt x="327" y="831"/>
                    <a:pt x="347" y="727"/>
                    <a:pt x="340" y="627"/>
                  </a:cubicBezTo>
                  <a:cubicBezTo>
                    <a:pt x="326" y="432"/>
                    <a:pt x="279" y="217"/>
                    <a:pt x="183" y="46"/>
                  </a:cubicBezTo>
                  <a:cubicBezTo>
                    <a:pt x="166" y="14"/>
                    <a:pt x="135" y="0"/>
                    <a:pt x="102"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38"/>
            <p:cNvGrpSpPr/>
            <p:nvPr/>
          </p:nvGrpSpPr>
          <p:grpSpPr>
            <a:xfrm>
              <a:off x="7199599" y="2918581"/>
              <a:ext cx="1177106" cy="2019578"/>
              <a:chOff x="6610525" y="2034750"/>
              <a:chExt cx="1514546" cy="2795264"/>
            </a:xfrm>
          </p:grpSpPr>
          <p:sp>
            <p:nvSpPr>
              <p:cNvPr id="1081" name="Google Shape;1081;p38"/>
              <p:cNvSpPr/>
              <p:nvPr/>
            </p:nvSpPr>
            <p:spPr>
              <a:xfrm>
                <a:off x="7496398" y="2037481"/>
                <a:ext cx="423413" cy="605249"/>
              </a:xfrm>
              <a:custGeom>
                <a:rect b="b" l="l" r="r" t="t"/>
                <a:pathLst>
                  <a:path extrusionOk="0" h="10638" w="7442">
                    <a:moveTo>
                      <a:pt x="1527" y="1"/>
                    </a:moveTo>
                    <a:cubicBezTo>
                      <a:pt x="587" y="1"/>
                      <a:pt x="0" y="234"/>
                      <a:pt x="0" y="234"/>
                    </a:cubicBezTo>
                    <a:cubicBezTo>
                      <a:pt x="0" y="234"/>
                      <a:pt x="4658" y="10324"/>
                      <a:pt x="5411" y="10621"/>
                    </a:cubicBezTo>
                    <a:cubicBezTo>
                      <a:pt x="5439" y="10632"/>
                      <a:pt x="5468" y="10638"/>
                      <a:pt x="5496" y="10638"/>
                    </a:cubicBezTo>
                    <a:cubicBezTo>
                      <a:pt x="6223" y="10638"/>
                      <a:pt x="6950" y="7100"/>
                      <a:pt x="7192" y="5233"/>
                    </a:cubicBezTo>
                    <a:cubicBezTo>
                      <a:pt x="7442" y="3292"/>
                      <a:pt x="6438" y="1626"/>
                      <a:pt x="4110" y="576"/>
                    </a:cubicBezTo>
                    <a:cubicBezTo>
                      <a:pt x="3117" y="129"/>
                      <a:pt x="2225" y="1"/>
                      <a:pt x="1527"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8"/>
              <p:cNvSpPr/>
              <p:nvPr/>
            </p:nvSpPr>
            <p:spPr>
              <a:xfrm flipH="1" rot="-379719">
                <a:off x="7615526" y="2111521"/>
                <a:ext cx="223696" cy="441102"/>
              </a:xfrm>
              <a:custGeom>
                <a:rect b="b" l="l" r="r" t="t"/>
                <a:pathLst>
                  <a:path extrusionOk="0" h="11363" w="7101">
                    <a:moveTo>
                      <a:pt x="6734" y="0"/>
                    </a:moveTo>
                    <a:cubicBezTo>
                      <a:pt x="6079" y="0"/>
                      <a:pt x="4596" y="123"/>
                      <a:pt x="2672" y="1044"/>
                    </a:cubicBezTo>
                    <a:cubicBezTo>
                      <a:pt x="47" y="2299"/>
                      <a:pt x="0" y="3396"/>
                      <a:pt x="297" y="5290"/>
                    </a:cubicBezTo>
                    <a:cubicBezTo>
                      <a:pt x="594" y="7185"/>
                      <a:pt x="1256" y="11294"/>
                      <a:pt x="2717" y="11363"/>
                    </a:cubicBezTo>
                    <a:cubicBezTo>
                      <a:pt x="2722" y="11363"/>
                      <a:pt x="2726" y="11363"/>
                      <a:pt x="2731" y="11363"/>
                    </a:cubicBezTo>
                    <a:cubicBezTo>
                      <a:pt x="4197" y="11363"/>
                      <a:pt x="7078" y="403"/>
                      <a:pt x="7101" y="17"/>
                    </a:cubicBezTo>
                    <a:cubicBezTo>
                      <a:pt x="7101" y="17"/>
                      <a:pt x="6972" y="0"/>
                      <a:pt x="6734" y="0"/>
                    </a:cubicBezTo>
                    <a:close/>
                  </a:path>
                </a:pathLst>
              </a:custGeom>
              <a:gradFill>
                <a:gsLst>
                  <a:gs pos="0">
                    <a:schemeClr val="accent1"/>
                  </a:gs>
                  <a:gs pos="21000">
                    <a:schemeClr val="accent1"/>
                  </a:gs>
                  <a:gs pos="76000">
                    <a:schemeClr val="accent6"/>
                  </a:gs>
                  <a:gs pos="100000">
                    <a:schemeClr val="accent6"/>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8"/>
              <p:cNvSpPr/>
              <p:nvPr/>
            </p:nvSpPr>
            <p:spPr>
              <a:xfrm>
                <a:off x="6691033" y="2755622"/>
                <a:ext cx="1434038" cy="2074392"/>
              </a:xfrm>
              <a:custGeom>
                <a:rect b="b" l="l" r="r" t="t"/>
                <a:pathLst>
                  <a:path extrusionOk="0" h="36460" w="25205">
                    <a:moveTo>
                      <a:pt x="16642" y="0"/>
                    </a:moveTo>
                    <a:cubicBezTo>
                      <a:pt x="14194" y="0"/>
                      <a:pt x="6433" y="1237"/>
                      <a:pt x="4932" y="3158"/>
                    </a:cubicBezTo>
                    <a:cubicBezTo>
                      <a:pt x="4932" y="3158"/>
                      <a:pt x="2535" y="5487"/>
                      <a:pt x="1713" y="8910"/>
                    </a:cubicBezTo>
                    <a:cubicBezTo>
                      <a:pt x="892" y="12335"/>
                      <a:pt x="2055" y="15691"/>
                      <a:pt x="2329" y="16786"/>
                    </a:cubicBezTo>
                    <a:cubicBezTo>
                      <a:pt x="2604" y="17883"/>
                      <a:pt x="3152" y="19458"/>
                      <a:pt x="3152" y="19458"/>
                    </a:cubicBezTo>
                    <a:cubicBezTo>
                      <a:pt x="3152" y="19458"/>
                      <a:pt x="960" y="21650"/>
                      <a:pt x="892" y="23567"/>
                    </a:cubicBezTo>
                    <a:cubicBezTo>
                      <a:pt x="822" y="25485"/>
                      <a:pt x="3084" y="30278"/>
                      <a:pt x="3084" y="30278"/>
                    </a:cubicBezTo>
                    <a:cubicBezTo>
                      <a:pt x="3084" y="30278"/>
                      <a:pt x="275" y="31101"/>
                      <a:pt x="138" y="31922"/>
                    </a:cubicBezTo>
                    <a:cubicBezTo>
                      <a:pt x="0" y="32744"/>
                      <a:pt x="480" y="33224"/>
                      <a:pt x="2124" y="33224"/>
                    </a:cubicBezTo>
                    <a:cubicBezTo>
                      <a:pt x="3767" y="33224"/>
                      <a:pt x="4657" y="32882"/>
                      <a:pt x="4658" y="32882"/>
                    </a:cubicBezTo>
                    <a:lnTo>
                      <a:pt x="4658" y="32882"/>
                    </a:lnTo>
                    <a:cubicBezTo>
                      <a:pt x="4657" y="32882"/>
                      <a:pt x="3151" y="35416"/>
                      <a:pt x="3973" y="36100"/>
                    </a:cubicBezTo>
                    <a:cubicBezTo>
                      <a:pt x="4297" y="36371"/>
                      <a:pt x="4804" y="36460"/>
                      <a:pt x="5362" y="36460"/>
                    </a:cubicBezTo>
                    <a:cubicBezTo>
                      <a:pt x="6215" y="36460"/>
                      <a:pt x="7187" y="36252"/>
                      <a:pt x="7809" y="36169"/>
                    </a:cubicBezTo>
                    <a:cubicBezTo>
                      <a:pt x="8836" y="36031"/>
                      <a:pt x="8151" y="31375"/>
                      <a:pt x="8151" y="31375"/>
                    </a:cubicBezTo>
                    <a:lnTo>
                      <a:pt x="8151" y="31375"/>
                    </a:lnTo>
                    <a:cubicBezTo>
                      <a:pt x="8152" y="31375"/>
                      <a:pt x="9716" y="33180"/>
                      <a:pt x="12056" y="33180"/>
                    </a:cubicBezTo>
                    <a:cubicBezTo>
                      <a:pt x="12212" y="33180"/>
                      <a:pt x="12372" y="33172"/>
                      <a:pt x="12535" y="33155"/>
                    </a:cubicBezTo>
                    <a:cubicBezTo>
                      <a:pt x="15137" y="32881"/>
                      <a:pt x="15890" y="31991"/>
                      <a:pt x="15890" y="31991"/>
                    </a:cubicBezTo>
                    <a:cubicBezTo>
                      <a:pt x="15890" y="31991"/>
                      <a:pt x="16027" y="35620"/>
                      <a:pt x="17123" y="35826"/>
                    </a:cubicBezTo>
                    <a:cubicBezTo>
                      <a:pt x="17533" y="35903"/>
                      <a:pt x="18107" y="35942"/>
                      <a:pt x="18686" y="35942"/>
                    </a:cubicBezTo>
                    <a:cubicBezTo>
                      <a:pt x="19652" y="35942"/>
                      <a:pt x="20633" y="35835"/>
                      <a:pt x="20889" y="35620"/>
                    </a:cubicBezTo>
                    <a:cubicBezTo>
                      <a:pt x="21301" y="35278"/>
                      <a:pt x="20479" y="34045"/>
                      <a:pt x="20479" y="34045"/>
                    </a:cubicBezTo>
                    <a:lnTo>
                      <a:pt x="20479" y="34045"/>
                    </a:lnTo>
                    <a:cubicBezTo>
                      <a:pt x="20479" y="34045"/>
                      <a:pt x="21299" y="34149"/>
                      <a:pt x="22222" y="34149"/>
                    </a:cubicBezTo>
                    <a:cubicBezTo>
                      <a:pt x="23278" y="34149"/>
                      <a:pt x="24469" y="34013"/>
                      <a:pt x="24725" y="33429"/>
                    </a:cubicBezTo>
                    <a:cubicBezTo>
                      <a:pt x="25205" y="32334"/>
                      <a:pt x="21506" y="30895"/>
                      <a:pt x="21506" y="30895"/>
                    </a:cubicBezTo>
                    <a:cubicBezTo>
                      <a:pt x="21506" y="30895"/>
                      <a:pt x="23903" y="25827"/>
                      <a:pt x="23423" y="23293"/>
                    </a:cubicBezTo>
                    <a:cubicBezTo>
                      <a:pt x="22945" y="20759"/>
                      <a:pt x="20889" y="17952"/>
                      <a:pt x="20889" y="17952"/>
                    </a:cubicBezTo>
                    <a:cubicBezTo>
                      <a:pt x="20889" y="17952"/>
                      <a:pt x="22671" y="11856"/>
                      <a:pt x="21848" y="7748"/>
                    </a:cubicBezTo>
                    <a:cubicBezTo>
                      <a:pt x="21027" y="3639"/>
                      <a:pt x="18150" y="487"/>
                      <a:pt x="17329" y="76"/>
                    </a:cubicBezTo>
                    <a:cubicBezTo>
                      <a:pt x="17227" y="25"/>
                      <a:pt x="16987" y="0"/>
                      <a:pt x="16642" y="0"/>
                    </a:cubicBezTo>
                    <a:close/>
                  </a:path>
                </a:pathLst>
              </a:custGeom>
              <a:solidFill>
                <a:srgbClr val="DD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8"/>
              <p:cNvSpPr/>
              <p:nvPr/>
            </p:nvSpPr>
            <p:spPr>
              <a:xfrm>
                <a:off x="6967719" y="2822247"/>
                <a:ext cx="113961" cy="141782"/>
              </a:xfrm>
              <a:custGeom>
                <a:rect b="b" l="l" r="r" t="t"/>
                <a:pathLst>
                  <a:path extrusionOk="0" h="2492" w="2003">
                    <a:moveTo>
                      <a:pt x="1083" y="0"/>
                    </a:moveTo>
                    <a:cubicBezTo>
                      <a:pt x="1021" y="0"/>
                      <a:pt x="956" y="15"/>
                      <a:pt x="891" y="47"/>
                    </a:cubicBezTo>
                    <a:cubicBezTo>
                      <a:pt x="891" y="47"/>
                      <a:pt x="503" y="160"/>
                      <a:pt x="252" y="457"/>
                    </a:cubicBezTo>
                    <a:cubicBezTo>
                      <a:pt x="0" y="754"/>
                      <a:pt x="69" y="1644"/>
                      <a:pt x="617" y="2238"/>
                    </a:cubicBezTo>
                    <a:cubicBezTo>
                      <a:pt x="782" y="2416"/>
                      <a:pt x="961" y="2491"/>
                      <a:pt x="1133" y="2491"/>
                    </a:cubicBezTo>
                    <a:cubicBezTo>
                      <a:pt x="1533" y="2491"/>
                      <a:pt x="1893" y="2085"/>
                      <a:pt x="1941" y="1622"/>
                    </a:cubicBezTo>
                    <a:cubicBezTo>
                      <a:pt x="2003" y="1030"/>
                      <a:pt x="1608" y="0"/>
                      <a:pt x="1083"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8"/>
              <p:cNvSpPr/>
              <p:nvPr/>
            </p:nvSpPr>
            <p:spPr>
              <a:xfrm>
                <a:off x="6815749" y="2034750"/>
                <a:ext cx="953617" cy="1033384"/>
              </a:xfrm>
              <a:custGeom>
                <a:rect b="b" l="l" r="r" t="t"/>
                <a:pathLst>
                  <a:path extrusionOk="0" h="18163" w="16761">
                    <a:moveTo>
                      <a:pt x="9533" y="0"/>
                    </a:moveTo>
                    <a:cubicBezTo>
                      <a:pt x="8828" y="0"/>
                      <a:pt x="8010" y="37"/>
                      <a:pt x="7123" y="144"/>
                    </a:cubicBezTo>
                    <a:cubicBezTo>
                      <a:pt x="4281" y="486"/>
                      <a:pt x="2397" y="1377"/>
                      <a:pt x="1850" y="1789"/>
                    </a:cubicBezTo>
                    <a:cubicBezTo>
                      <a:pt x="1302" y="2199"/>
                      <a:pt x="69" y="5007"/>
                      <a:pt x="34" y="6274"/>
                    </a:cubicBezTo>
                    <a:cubicBezTo>
                      <a:pt x="1" y="7541"/>
                      <a:pt x="2329" y="10383"/>
                      <a:pt x="3048" y="13020"/>
                    </a:cubicBezTo>
                    <a:cubicBezTo>
                      <a:pt x="3768" y="15657"/>
                      <a:pt x="3494" y="16889"/>
                      <a:pt x="3494" y="16889"/>
                    </a:cubicBezTo>
                    <a:cubicBezTo>
                      <a:pt x="3494" y="16889"/>
                      <a:pt x="6064" y="18163"/>
                      <a:pt x="8886" y="18163"/>
                    </a:cubicBezTo>
                    <a:cubicBezTo>
                      <a:pt x="9402" y="18163"/>
                      <a:pt x="9926" y="18120"/>
                      <a:pt x="10444" y="18019"/>
                    </a:cubicBezTo>
                    <a:cubicBezTo>
                      <a:pt x="13801" y="17369"/>
                      <a:pt x="16027" y="15143"/>
                      <a:pt x="16266" y="14834"/>
                    </a:cubicBezTo>
                    <a:cubicBezTo>
                      <a:pt x="16506" y="14527"/>
                      <a:pt x="16130" y="11170"/>
                      <a:pt x="16301" y="9082"/>
                    </a:cubicBezTo>
                    <a:cubicBezTo>
                      <a:pt x="16349" y="8490"/>
                      <a:pt x="16423" y="7902"/>
                      <a:pt x="16505" y="7314"/>
                    </a:cubicBezTo>
                    <a:cubicBezTo>
                      <a:pt x="16574" y="6804"/>
                      <a:pt x="16761" y="6220"/>
                      <a:pt x="16616" y="5711"/>
                    </a:cubicBezTo>
                    <a:cubicBezTo>
                      <a:pt x="16507" y="5326"/>
                      <a:pt x="16290" y="4933"/>
                      <a:pt x="16114" y="4575"/>
                    </a:cubicBezTo>
                    <a:cubicBezTo>
                      <a:pt x="15654" y="3637"/>
                      <a:pt x="15091" y="2732"/>
                      <a:pt x="14382" y="1959"/>
                    </a:cubicBezTo>
                    <a:cubicBezTo>
                      <a:pt x="12877" y="315"/>
                      <a:pt x="12089" y="179"/>
                      <a:pt x="12089" y="179"/>
                    </a:cubicBezTo>
                    <a:cubicBezTo>
                      <a:pt x="12089" y="179"/>
                      <a:pt x="11085" y="0"/>
                      <a:pt x="9533" y="0"/>
                    </a:cubicBezTo>
                    <a:close/>
                  </a:path>
                </a:pathLst>
              </a:custGeom>
              <a:solidFill>
                <a:srgbClr val="DD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8"/>
              <p:cNvSpPr/>
              <p:nvPr/>
            </p:nvSpPr>
            <p:spPr>
              <a:xfrm>
                <a:off x="6918902" y="2798465"/>
                <a:ext cx="867194" cy="386602"/>
              </a:xfrm>
              <a:custGeom>
                <a:rect b="b" l="l" r="r" t="t"/>
                <a:pathLst>
                  <a:path extrusionOk="0" h="6795" w="15242">
                    <a:moveTo>
                      <a:pt x="14540" y="0"/>
                    </a:moveTo>
                    <a:cubicBezTo>
                      <a:pt x="14536" y="0"/>
                      <a:pt x="14534" y="3"/>
                      <a:pt x="14534" y="8"/>
                    </a:cubicBezTo>
                    <a:cubicBezTo>
                      <a:pt x="14534" y="77"/>
                      <a:pt x="14031" y="968"/>
                      <a:pt x="13255" y="1744"/>
                    </a:cubicBezTo>
                    <a:cubicBezTo>
                      <a:pt x="12506" y="2493"/>
                      <a:pt x="10056" y="4262"/>
                      <a:pt x="7095" y="4262"/>
                    </a:cubicBezTo>
                    <a:cubicBezTo>
                      <a:pt x="6988" y="4262"/>
                      <a:pt x="6880" y="4260"/>
                      <a:pt x="6771" y="4255"/>
                    </a:cubicBezTo>
                    <a:cubicBezTo>
                      <a:pt x="3666" y="4118"/>
                      <a:pt x="1566" y="2360"/>
                      <a:pt x="1223" y="1721"/>
                    </a:cubicBezTo>
                    <a:cubicBezTo>
                      <a:pt x="881" y="1082"/>
                      <a:pt x="1498" y="602"/>
                      <a:pt x="1498" y="602"/>
                    </a:cubicBezTo>
                    <a:cubicBezTo>
                      <a:pt x="1473" y="593"/>
                      <a:pt x="1446" y="588"/>
                      <a:pt x="1418" y="588"/>
                    </a:cubicBezTo>
                    <a:cubicBezTo>
                      <a:pt x="914" y="588"/>
                      <a:pt x="0" y="2126"/>
                      <a:pt x="630" y="3615"/>
                    </a:cubicBezTo>
                    <a:cubicBezTo>
                      <a:pt x="1654" y="6030"/>
                      <a:pt x="4165" y="6794"/>
                      <a:pt x="6845" y="6794"/>
                    </a:cubicBezTo>
                    <a:cubicBezTo>
                      <a:pt x="7154" y="6794"/>
                      <a:pt x="7465" y="6784"/>
                      <a:pt x="7776" y="6765"/>
                    </a:cubicBezTo>
                    <a:cubicBezTo>
                      <a:pt x="11241" y="6556"/>
                      <a:pt x="12639" y="5190"/>
                      <a:pt x="13802" y="4163"/>
                    </a:cubicBezTo>
                    <a:cubicBezTo>
                      <a:pt x="14967" y="3136"/>
                      <a:pt x="15241" y="2176"/>
                      <a:pt x="15058" y="1241"/>
                    </a:cubicBezTo>
                    <a:cubicBezTo>
                      <a:pt x="14890" y="379"/>
                      <a:pt x="14587" y="0"/>
                      <a:pt x="14540" y="0"/>
                    </a:cubicBezTo>
                    <a:close/>
                  </a:path>
                </a:pathLst>
              </a:custGeom>
              <a:solidFill>
                <a:srgbClr val="863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8"/>
              <p:cNvSpPr/>
              <p:nvPr/>
            </p:nvSpPr>
            <p:spPr>
              <a:xfrm>
                <a:off x="7291685" y="2758467"/>
                <a:ext cx="180471" cy="69639"/>
              </a:xfrm>
              <a:custGeom>
                <a:rect b="b" l="l" r="r" t="t"/>
                <a:pathLst>
                  <a:path extrusionOk="0" h="1224" w="3172">
                    <a:moveTo>
                      <a:pt x="2999" y="0"/>
                    </a:moveTo>
                    <a:cubicBezTo>
                      <a:pt x="2972" y="0"/>
                      <a:pt x="2944" y="6"/>
                      <a:pt x="2920" y="20"/>
                    </a:cubicBezTo>
                    <a:cubicBezTo>
                      <a:pt x="2708" y="135"/>
                      <a:pt x="2563" y="318"/>
                      <a:pt x="2371" y="461"/>
                    </a:cubicBezTo>
                    <a:cubicBezTo>
                      <a:pt x="2186" y="601"/>
                      <a:pt x="1959" y="665"/>
                      <a:pt x="1729" y="670"/>
                    </a:cubicBezTo>
                    <a:cubicBezTo>
                      <a:pt x="1722" y="670"/>
                      <a:pt x="1715" y="670"/>
                      <a:pt x="1708" y="670"/>
                    </a:cubicBezTo>
                    <a:cubicBezTo>
                      <a:pt x="1472" y="670"/>
                      <a:pt x="1243" y="612"/>
                      <a:pt x="1023" y="533"/>
                    </a:cubicBezTo>
                    <a:cubicBezTo>
                      <a:pt x="900" y="490"/>
                      <a:pt x="786" y="431"/>
                      <a:pt x="665" y="389"/>
                    </a:cubicBezTo>
                    <a:cubicBezTo>
                      <a:pt x="538" y="344"/>
                      <a:pt x="400" y="301"/>
                      <a:pt x="290" y="223"/>
                    </a:cubicBezTo>
                    <a:cubicBezTo>
                      <a:pt x="262" y="204"/>
                      <a:pt x="235" y="195"/>
                      <a:pt x="209" y="195"/>
                    </a:cubicBezTo>
                    <a:cubicBezTo>
                      <a:pt x="84" y="195"/>
                      <a:pt x="0" y="395"/>
                      <a:pt x="134" y="489"/>
                    </a:cubicBezTo>
                    <a:cubicBezTo>
                      <a:pt x="259" y="576"/>
                      <a:pt x="361" y="703"/>
                      <a:pt x="479" y="800"/>
                    </a:cubicBezTo>
                    <a:cubicBezTo>
                      <a:pt x="601" y="901"/>
                      <a:pt x="745" y="972"/>
                      <a:pt x="888" y="1037"/>
                    </a:cubicBezTo>
                    <a:cubicBezTo>
                      <a:pt x="1154" y="1154"/>
                      <a:pt x="1441" y="1223"/>
                      <a:pt x="1732" y="1223"/>
                    </a:cubicBezTo>
                    <a:cubicBezTo>
                      <a:pt x="1761" y="1223"/>
                      <a:pt x="1790" y="1223"/>
                      <a:pt x="1820" y="1221"/>
                    </a:cubicBezTo>
                    <a:cubicBezTo>
                      <a:pt x="2123" y="1206"/>
                      <a:pt x="2431" y="1123"/>
                      <a:pt x="2680" y="945"/>
                    </a:cubicBezTo>
                    <a:cubicBezTo>
                      <a:pt x="2817" y="847"/>
                      <a:pt x="2920" y="732"/>
                      <a:pt x="3018" y="597"/>
                    </a:cubicBezTo>
                    <a:cubicBezTo>
                      <a:pt x="3116" y="460"/>
                      <a:pt x="3155" y="328"/>
                      <a:pt x="3166" y="161"/>
                    </a:cubicBezTo>
                    <a:cubicBezTo>
                      <a:pt x="3172" y="63"/>
                      <a:pt x="3086" y="0"/>
                      <a:pt x="2999"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8"/>
              <p:cNvSpPr/>
              <p:nvPr/>
            </p:nvSpPr>
            <p:spPr>
              <a:xfrm>
                <a:off x="7002767" y="2451798"/>
                <a:ext cx="761540" cy="717787"/>
              </a:xfrm>
              <a:custGeom>
                <a:rect b="b" l="l" r="r" t="t"/>
                <a:pathLst>
                  <a:path extrusionOk="0" h="12616" w="13385">
                    <a:moveTo>
                      <a:pt x="6537" y="1"/>
                    </a:moveTo>
                    <a:cubicBezTo>
                      <a:pt x="4828" y="1"/>
                      <a:pt x="3102" y="763"/>
                      <a:pt x="2215" y="2654"/>
                    </a:cubicBezTo>
                    <a:cubicBezTo>
                      <a:pt x="846" y="5576"/>
                      <a:pt x="1" y="9982"/>
                      <a:pt x="800" y="11421"/>
                    </a:cubicBezTo>
                    <a:cubicBezTo>
                      <a:pt x="1218" y="12173"/>
                      <a:pt x="1674" y="12616"/>
                      <a:pt x="2258" y="12616"/>
                    </a:cubicBezTo>
                    <a:cubicBezTo>
                      <a:pt x="2791" y="12616"/>
                      <a:pt x="3431" y="12247"/>
                      <a:pt x="4248" y="11409"/>
                    </a:cubicBezTo>
                    <a:cubicBezTo>
                      <a:pt x="5959" y="9650"/>
                      <a:pt x="6759" y="4481"/>
                      <a:pt x="6759" y="4481"/>
                    </a:cubicBezTo>
                    <a:cubicBezTo>
                      <a:pt x="6759" y="4481"/>
                      <a:pt x="8996" y="11923"/>
                      <a:pt x="10503" y="12334"/>
                    </a:cubicBezTo>
                    <a:cubicBezTo>
                      <a:pt x="10697" y="12387"/>
                      <a:pt x="10889" y="12414"/>
                      <a:pt x="11076" y="12414"/>
                    </a:cubicBezTo>
                    <a:cubicBezTo>
                      <a:pt x="12342" y="12414"/>
                      <a:pt x="13384" y="11156"/>
                      <a:pt x="13264" y="7974"/>
                    </a:cubicBezTo>
                    <a:cubicBezTo>
                      <a:pt x="13128" y="4320"/>
                      <a:pt x="11392" y="1741"/>
                      <a:pt x="9178" y="623"/>
                    </a:cubicBezTo>
                    <a:cubicBezTo>
                      <a:pt x="8396" y="228"/>
                      <a:pt x="7469" y="1"/>
                      <a:pt x="6537" y="1"/>
                    </a:cubicBezTo>
                    <a:close/>
                  </a:path>
                </a:pathLst>
              </a:custGeom>
              <a:solidFill>
                <a:srgbClr val="E9A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8"/>
              <p:cNvSpPr/>
              <p:nvPr/>
            </p:nvSpPr>
            <p:spPr>
              <a:xfrm>
                <a:off x="7071384" y="2359057"/>
                <a:ext cx="93137" cy="133021"/>
              </a:xfrm>
              <a:custGeom>
                <a:rect b="b" l="l" r="r" t="t"/>
                <a:pathLst>
                  <a:path extrusionOk="0" h="2338" w="1637">
                    <a:moveTo>
                      <a:pt x="785" y="1"/>
                    </a:moveTo>
                    <a:cubicBezTo>
                      <a:pt x="684" y="1"/>
                      <a:pt x="583" y="26"/>
                      <a:pt x="491" y="81"/>
                    </a:cubicBezTo>
                    <a:cubicBezTo>
                      <a:pt x="291" y="199"/>
                      <a:pt x="177" y="406"/>
                      <a:pt x="119" y="622"/>
                    </a:cubicBezTo>
                    <a:cubicBezTo>
                      <a:pt x="44" y="894"/>
                      <a:pt x="0" y="1218"/>
                      <a:pt x="30" y="1499"/>
                    </a:cubicBezTo>
                    <a:cubicBezTo>
                      <a:pt x="42" y="1633"/>
                      <a:pt x="77" y="1763"/>
                      <a:pt x="129" y="1887"/>
                    </a:cubicBezTo>
                    <a:cubicBezTo>
                      <a:pt x="129" y="1888"/>
                      <a:pt x="131" y="1890"/>
                      <a:pt x="132" y="1892"/>
                    </a:cubicBezTo>
                    <a:cubicBezTo>
                      <a:pt x="132" y="1893"/>
                      <a:pt x="134" y="1896"/>
                      <a:pt x="135" y="1900"/>
                    </a:cubicBezTo>
                    <a:cubicBezTo>
                      <a:pt x="170" y="1997"/>
                      <a:pt x="226" y="2085"/>
                      <a:pt x="301" y="2158"/>
                    </a:cubicBezTo>
                    <a:cubicBezTo>
                      <a:pt x="424" y="2277"/>
                      <a:pt x="595" y="2337"/>
                      <a:pt x="765" y="2337"/>
                    </a:cubicBezTo>
                    <a:cubicBezTo>
                      <a:pt x="794" y="2337"/>
                      <a:pt x="824" y="2335"/>
                      <a:pt x="852" y="2332"/>
                    </a:cubicBezTo>
                    <a:cubicBezTo>
                      <a:pt x="1304" y="2278"/>
                      <a:pt x="1579" y="1881"/>
                      <a:pt x="1615" y="1451"/>
                    </a:cubicBezTo>
                    <a:cubicBezTo>
                      <a:pt x="1636" y="1200"/>
                      <a:pt x="1597" y="933"/>
                      <a:pt x="1525" y="693"/>
                    </a:cubicBezTo>
                    <a:cubicBezTo>
                      <a:pt x="1454" y="460"/>
                      <a:pt x="1337" y="236"/>
                      <a:pt x="1125" y="102"/>
                    </a:cubicBezTo>
                    <a:cubicBezTo>
                      <a:pt x="1022" y="36"/>
                      <a:pt x="903" y="1"/>
                      <a:pt x="785"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8"/>
              <p:cNvSpPr/>
              <p:nvPr/>
            </p:nvSpPr>
            <p:spPr>
              <a:xfrm>
                <a:off x="7507777" y="2309102"/>
                <a:ext cx="93137" cy="133021"/>
              </a:xfrm>
              <a:custGeom>
                <a:rect b="b" l="l" r="r" t="t"/>
                <a:pathLst>
                  <a:path extrusionOk="0" h="2338" w="1637">
                    <a:moveTo>
                      <a:pt x="786" y="0"/>
                    </a:moveTo>
                    <a:cubicBezTo>
                      <a:pt x="685" y="0"/>
                      <a:pt x="583" y="26"/>
                      <a:pt x="491" y="81"/>
                    </a:cubicBezTo>
                    <a:cubicBezTo>
                      <a:pt x="291" y="198"/>
                      <a:pt x="177" y="407"/>
                      <a:pt x="119" y="622"/>
                    </a:cubicBezTo>
                    <a:cubicBezTo>
                      <a:pt x="45" y="895"/>
                      <a:pt x="0" y="1217"/>
                      <a:pt x="30" y="1500"/>
                    </a:cubicBezTo>
                    <a:cubicBezTo>
                      <a:pt x="42" y="1632"/>
                      <a:pt x="76" y="1764"/>
                      <a:pt x="130" y="1887"/>
                    </a:cubicBezTo>
                    <a:cubicBezTo>
                      <a:pt x="130" y="1889"/>
                      <a:pt x="131" y="1890"/>
                      <a:pt x="132" y="1892"/>
                    </a:cubicBezTo>
                    <a:cubicBezTo>
                      <a:pt x="132" y="1893"/>
                      <a:pt x="134" y="1897"/>
                      <a:pt x="136" y="1899"/>
                    </a:cubicBezTo>
                    <a:cubicBezTo>
                      <a:pt x="169" y="1997"/>
                      <a:pt x="225" y="2086"/>
                      <a:pt x="300" y="2159"/>
                    </a:cubicBezTo>
                    <a:cubicBezTo>
                      <a:pt x="424" y="2278"/>
                      <a:pt x="595" y="2338"/>
                      <a:pt x="766" y="2338"/>
                    </a:cubicBezTo>
                    <a:cubicBezTo>
                      <a:pt x="795" y="2338"/>
                      <a:pt x="824" y="2336"/>
                      <a:pt x="853" y="2333"/>
                    </a:cubicBezTo>
                    <a:cubicBezTo>
                      <a:pt x="1304" y="2279"/>
                      <a:pt x="1579" y="1880"/>
                      <a:pt x="1615" y="1450"/>
                    </a:cubicBezTo>
                    <a:cubicBezTo>
                      <a:pt x="1637" y="1200"/>
                      <a:pt x="1597" y="933"/>
                      <a:pt x="1524" y="693"/>
                    </a:cubicBezTo>
                    <a:cubicBezTo>
                      <a:pt x="1453" y="459"/>
                      <a:pt x="1336" y="237"/>
                      <a:pt x="1125" y="101"/>
                    </a:cubicBezTo>
                    <a:cubicBezTo>
                      <a:pt x="1022" y="35"/>
                      <a:pt x="904" y="0"/>
                      <a:pt x="786"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8"/>
              <p:cNvSpPr/>
              <p:nvPr/>
            </p:nvSpPr>
            <p:spPr>
              <a:xfrm>
                <a:off x="7236155" y="2496347"/>
                <a:ext cx="292383" cy="195150"/>
              </a:xfrm>
              <a:custGeom>
                <a:rect b="b" l="l" r="r" t="t"/>
                <a:pathLst>
                  <a:path extrusionOk="0" h="3430" w="5139">
                    <a:moveTo>
                      <a:pt x="3761" y="0"/>
                    </a:moveTo>
                    <a:cubicBezTo>
                      <a:pt x="3087" y="0"/>
                      <a:pt x="2413" y="60"/>
                      <a:pt x="1746" y="161"/>
                    </a:cubicBezTo>
                    <a:cubicBezTo>
                      <a:pt x="1247" y="236"/>
                      <a:pt x="445" y="274"/>
                      <a:pt x="148" y="762"/>
                    </a:cubicBezTo>
                    <a:cubicBezTo>
                      <a:pt x="7" y="995"/>
                      <a:pt x="1" y="1281"/>
                      <a:pt x="7" y="1544"/>
                    </a:cubicBezTo>
                    <a:cubicBezTo>
                      <a:pt x="19" y="2105"/>
                      <a:pt x="70" y="2738"/>
                      <a:pt x="532" y="3126"/>
                    </a:cubicBezTo>
                    <a:cubicBezTo>
                      <a:pt x="842" y="3385"/>
                      <a:pt x="1297" y="3430"/>
                      <a:pt x="1727" y="3430"/>
                    </a:cubicBezTo>
                    <a:cubicBezTo>
                      <a:pt x="1906" y="3430"/>
                      <a:pt x="2080" y="3422"/>
                      <a:pt x="2238" y="3419"/>
                    </a:cubicBezTo>
                    <a:cubicBezTo>
                      <a:pt x="2842" y="3408"/>
                      <a:pt x="3483" y="3349"/>
                      <a:pt x="4045" y="3112"/>
                    </a:cubicBezTo>
                    <a:cubicBezTo>
                      <a:pt x="4500" y="2921"/>
                      <a:pt x="4902" y="2569"/>
                      <a:pt x="5050" y="2087"/>
                    </a:cubicBezTo>
                    <a:cubicBezTo>
                      <a:pt x="5131" y="1819"/>
                      <a:pt x="5138" y="1528"/>
                      <a:pt x="5130" y="1250"/>
                    </a:cubicBezTo>
                    <a:cubicBezTo>
                      <a:pt x="5118" y="836"/>
                      <a:pt x="5118" y="331"/>
                      <a:pt x="4689" y="124"/>
                    </a:cubicBezTo>
                    <a:cubicBezTo>
                      <a:pt x="4480" y="22"/>
                      <a:pt x="4240" y="8"/>
                      <a:pt x="4007" y="3"/>
                    </a:cubicBezTo>
                    <a:cubicBezTo>
                      <a:pt x="3925" y="1"/>
                      <a:pt x="3843" y="0"/>
                      <a:pt x="3761"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8"/>
              <p:cNvSpPr/>
              <p:nvPr/>
            </p:nvSpPr>
            <p:spPr>
              <a:xfrm>
                <a:off x="6610525" y="2087493"/>
                <a:ext cx="404011" cy="646498"/>
              </a:xfrm>
              <a:custGeom>
                <a:rect b="b" l="l" r="r" t="t"/>
                <a:pathLst>
                  <a:path extrusionOk="0" h="11363" w="7101">
                    <a:moveTo>
                      <a:pt x="6734" y="0"/>
                    </a:moveTo>
                    <a:cubicBezTo>
                      <a:pt x="6079" y="0"/>
                      <a:pt x="4596" y="123"/>
                      <a:pt x="2672" y="1044"/>
                    </a:cubicBezTo>
                    <a:cubicBezTo>
                      <a:pt x="47" y="2299"/>
                      <a:pt x="0" y="3396"/>
                      <a:pt x="297" y="5290"/>
                    </a:cubicBezTo>
                    <a:cubicBezTo>
                      <a:pt x="594" y="7185"/>
                      <a:pt x="1256" y="11294"/>
                      <a:pt x="2717" y="11363"/>
                    </a:cubicBezTo>
                    <a:cubicBezTo>
                      <a:pt x="2722" y="11363"/>
                      <a:pt x="2726" y="11363"/>
                      <a:pt x="2731" y="11363"/>
                    </a:cubicBezTo>
                    <a:cubicBezTo>
                      <a:pt x="4197" y="11363"/>
                      <a:pt x="7078" y="403"/>
                      <a:pt x="7101" y="17"/>
                    </a:cubicBezTo>
                    <a:cubicBezTo>
                      <a:pt x="7101" y="17"/>
                      <a:pt x="6972" y="0"/>
                      <a:pt x="6734"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8"/>
              <p:cNvSpPr/>
              <p:nvPr/>
            </p:nvSpPr>
            <p:spPr>
              <a:xfrm>
                <a:off x="7190752" y="2850525"/>
                <a:ext cx="35104" cy="35047"/>
              </a:xfrm>
              <a:custGeom>
                <a:rect b="b" l="l" r="r" t="t"/>
                <a:pathLst>
                  <a:path extrusionOk="0" h="616" w="617">
                    <a:moveTo>
                      <a:pt x="303" y="1"/>
                    </a:moveTo>
                    <a:cubicBezTo>
                      <a:pt x="223" y="4"/>
                      <a:pt x="148" y="35"/>
                      <a:pt x="89" y="89"/>
                    </a:cubicBezTo>
                    <a:lnTo>
                      <a:pt x="41" y="152"/>
                    </a:lnTo>
                    <a:cubicBezTo>
                      <a:pt x="14" y="197"/>
                      <a:pt x="0" y="251"/>
                      <a:pt x="0" y="304"/>
                    </a:cubicBezTo>
                    <a:lnTo>
                      <a:pt x="0" y="306"/>
                    </a:lnTo>
                    <a:lnTo>
                      <a:pt x="0" y="308"/>
                    </a:lnTo>
                    <a:cubicBezTo>
                      <a:pt x="4" y="389"/>
                      <a:pt x="35" y="466"/>
                      <a:pt x="90" y="525"/>
                    </a:cubicBezTo>
                    <a:cubicBezTo>
                      <a:pt x="128" y="563"/>
                      <a:pt x="175" y="591"/>
                      <a:pt x="227" y="605"/>
                    </a:cubicBezTo>
                    <a:lnTo>
                      <a:pt x="309" y="616"/>
                    </a:lnTo>
                    <a:lnTo>
                      <a:pt x="313" y="616"/>
                    </a:lnTo>
                    <a:cubicBezTo>
                      <a:pt x="393" y="614"/>
                      <a:pt x="470" y="581"/>
                      <a:pt x="528" y="527"/>
                    </a:cubicBezTo>
                    <a:lnTo>
                      <a:pt x="575" y="466"/>
                    </a:lnTo>
                    <a:cubicBezTo>
                      <a:pt x="602" y="420"/>
                      <a:pt x="617" y="367"/>
                      <a:pt x="617" y="313"/>
                    </a:cubicBezTo>
                    <a:lnTo>
                      <a:pt x="617" y="310"/>
                    </a:lnTo>
                    <a:cubicBezTo>
                      <a:pt x="616" y="282"/>
                      <a:pt x="612" y="253"/>
                      <a:pt x="606" y="227"/>
                    </a:cubicBezTo>
                    <a:cubicBezTo>
                      <a:pt x="597" y="187"/>
                      <a:pt x="577" y="152"/>
                      <a:pt x="551" y="122"/>
                    </a:cubicBezTo>
                    <a:cubicBezTo>
                      <a:pt x="545" y="110"/>
                      <a:pt x="537" y="99"/>
                      <a:pt x="526" y="91"/>
                    </a:cubicBezTo>
                    <a:cubicBezTo>
                      <a:pt x="506" y="75"/>
                      <a:pt x="485" y="59"/>
                      <a:pt x="464" y="43"/>
                    </a:cubicBezTo>
                    <a:cubicBezTo>
                      <a:pt x="417" y="15"/>
                      <a:pt x="363" y="1"/>
                      <a:pt x="308"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8"/>
              <p:cNvSpPr/>
              <p:nvPr/>
            </p:nvSpPr>
            <p:spPr>
              <a:xfrm>
                <a:off x="7240707" y="2936893"/>
                <a:ext cx="28049" cy="27992"/>
              </a:xfrm>
              <a:custGeom>
                <a:rect b="b" l="l" r="r" t="t"/>
                <a:pathLst>
                  <a:path extrusionOk="0" h="492" w="493">
                    <a:moveTo>
                      <a:pt x="245" y="0"/>
                    </a:moveTo>
                    <a:cubicBezTo>
                      <a:pt x="148" y="0"/>
                      <a:pt x="59" y="60"/>
                      <a:pt x="24" y="151"/>
                    </a:cubicBezTo>
                    <a:cubicBezTo>
                      <a:pt x="8" y="180"/>
                      <a:pt x="1" y="214"/>
                      <a:pt x="2" y="246"/>
                    </a:cubicBezTo>
                    <a:cubicBezTo>
                      <a:pt x="6" y="267"/>
                      <a:pt x="8" y="289"/>
                      <a:pt x="12" y="312"/>
                    </a:cubicBezTo>
                    <a:cubicBezTo>
                      <a:pt x="23" y="352"/>
                      <a:pt x="44" y="390"/>
                      <a:pt x="74" y="419"/>
                    </a:cubicBezTo>
                    <a:lnTo>
                      <a:pt x="124" y="458"/>
                    </a:lnTo>
                    <a:cubicBezTo>
                      <a:pt x="161" y="480"/>
                      <a:pt x="204" y="491"/>
                      <a:pt x="248" y="491"/>
                    </a:cubicBezTo>
                    <a:cubicBezTo>
                      <a:pt x="250" y="491"/>
                      <a:pt x="252" y="491"/>
                      <a:pt x="255" y="491"/>
                    </a:cubicBezTo>
                    <a:cubicBezTo>
                      <a:pt x="286" y="491"/>
                      <a:pt x="315" y="484"/>
                      <a:pt x="342" y="471"/>
                    </a:cubicBezTo>
                    <a:cubicBezTo>
                      <a:pt x="373" y="460"/>
                      <a:pt x="400" y="443"/>
                      <a:pt x="421" y="419"/>
                    </a:cubicBezTo>
                    <a:cubicBezTo>
                      <a:pt x="465" y="372"/>
                      <a:pt x="491" y="311"/>
                      <a:pt x="493" y="246"/>
                    </a:cubicBezTo>
                    <a:cubicBezTo>
                      <a:pt x="491" y="224"/>
                      <a:pt x="487" y="203"/>
                      <a:pt x="485" y="181"/>
                    </a:cubicBezTo>
                    <a:cubicBezTo>
                      <a:pt x="474" y="139"/>
                      <a:pt x="451" y="102"/>
                      <a:pt x="421" y="72"/>
                    </a:cubicBezTo>
                    <a:lnTo>
                      <a:pt x="372" y="34"/>
                    </a:lnTo>
                    <a:cubicBezTo>
                      <a:pt x="334" y="11"/>
                      <a:pt x="292" y="1"/>
                      <a:pt x="248" y="1"/>
                    </a:cubicBezTo>
                    <a:cubicBezTo>
                      <a:pt x="247" y="0"/>
                      <a:pt x="246" y="0"/>
                      <a:pt x="245"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8"/>
              <p:cNvSpPr/>
              <p:nvPr/>
            </p:nvSpPr>
            <p:spPr>
              <a:xfrm>
                <a:off x="7140228" y="2986961"/>
                <a:ext cx="26627" cy="26627"/>
              </a:xfrm>
              <a:custGeom>
                <a:rect b="b" l="l" r="r" t="t"/>
                <a:pathLst>
                  <a:path extrusionOk="0" h="468" w="468">
                    <a:moveTo>
                      <a:pt x="234" y="0"/>
                    </a:moveTo>
                    <a:cubicBezTo>
                      <a:pt x="106" y="4"/>
                      <a:pt x="4" y="106"/>
                      <a:pt x="0" y="234"/>
                    </a:cubicBezTo>
                    <a:cubicBezTo>
                      <a:pt x="3" y="254"/>
                      <a:pt x="5" y="274"/>
                      <a:pt x="9" y="296"/>
                    </a:cubicBezTo>
                    <a:cubicBezTo>
                      <a:pt x="18" y="334"/>
                      <a:pt x="40" y="370"/>
                      <a:pt x="69" y="399"/>
                    </a:cubicBezTo>
                    <a:lnTo>
                      <a:pt x="115" y="435"/>
                    </a:lnTo>
                    <a:cubicBezTo>
                      <a:pt x="151" y="456"/>
                      <a:pt x="192" y="467"/>
                      <a:pt x="232" y="467"/>
                    </a:cubicBezTo>
                    <a:lnTo>
                      <a:pt x="234" y="467"/>
                    </a:lnTo>
                    <a:cubicBezTo>
                      <a:pt x="361" y="463"/>
                      <a:pt x="464" y="361"/>
                      <a:pt x="467" y="234"/>
                    </a:cubicBezTo>
                    <a:cubicBezTo>
                      <a:pt x="464" y="213"/>
                      <a:pt x="461" y="192"/>
                      <a:pt x="459" y="171"/>
                    </a:cubicBezTo>
                    <a:cubicBezTo>
                      <a:pt x="448" y="132"/>
                      <a:pt x="426" y="97"/>
                      <a:pt x="399" y="68"/>
                    </a:cubicBezTo>
                    <a:lnTo>
                      <a:pt x="351" y="31"/>
                    </a:lnTo>
                    <a:cubicBezTo>
                      <a:pt x="315" y="11"/>
                      <a:pt x="274" y="0"/>
                      <a:pt x="234"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8"/>
              <p:cNvSpPr/>
              <p:nvPr/>
            </p:nvSpPr>
            <p:spPr>
              <a:xfrm>
                <a:off x="7684952" y="2911802"/>
                <a:ext cx="32373" cy="31349"/>
              </a:xfrm>
              <a:custGeom>
                <a:rect b="b" l="l" r="r" t="t"/>
                <a:pathLst>
                  <a:path extrusionOk="0" h="551" w="569">
                    <a:moveTo>
                      <a:pt x="293" y="1"/>
                    </a:moveTo>
                    <a:cubicBezTo>
                      <a:pt x="268" y="1"/>
                      <a:pt x="244" y="4"/>
                      <a:pt x="220" y="11"/>
                    </a:cubicBezTo>
                    <a:lnTo>
                      <a:pt x="220" y="12"/>
                    </a:lnTo>
                    <a:lnTo>
                      <a:pt x="198" y="18"/>
                    </a:lnTo>
                    <a:lnTo>
                      <a:pt x="135" y="45"/>
                    </a:lnTo>
                    <a:cubicBezTo>
                      <a:pt x="105" y="61"/>
                      <a:pt x="79" y="85"/>
                      <a:pt x="59" y="114"/>
                    </a:cubicBezTo>
                    <a:cubicBezTo>
                      <a:pt x="44" y="130"/>
                      <a:pt x="32" y="151"/>
                      <a:pt x="26" y="173"/>
                    </a:cubicBezTo>
                    <a:cubicBezTo>
                      <a:pt x="9" y="205"/>
                      <a:pt x="1" y="240"/>
                      <a:pt x="2" y="276"/>
                    </a:cubicBezTo>
                    <a:cubicBezTo>
                      <a:pt x="6" y="300"/>
                      <a:pt x="9" y="323"/>
                      <a:pt x="12" y="347"/>
                    </a:cubicBezTo>
                    <a:lnTo>
                      <a:pt x="39" y="410"/>
                    </a:lnTo>
                    <a:cubicBezTo>
                      <a:pt x="76" y="469"/>
                      <a:pt x="132" y="512"/>
                      <a:pt x="199" y="534"/>
                    </a:cubicBezTo>
                    <a:lnTo>
                      <a:pt x="220" y="541"/>
                    </a:lnTo>
                    <a:cubicBezTo>
                      <a:pt x="244" y="547"/>
                      <a:pt x="268" y="551"/>
                      <a:pt x="293" y="551"/>
                    </a:cubicBezTo>
                    <a:cubicBezTo>
                      <a:pt x="365" y="551"/>
                      <a:pt x="435" y="522"/>
                      <a:pt x="488" y="470"/>
                    </a:cubicBezTo>
                    <a:lnTo>
                      <a:pt x="530" y="415"/>
                    </a:lnTo>
                    <a:cubicBezTo>
                      <a:pt x="555" y="372"/>
                      <a:pt x="568" y="324"/>
                      <a:pt x="568" y="276"/>
                    </a:cubicBezTo>
                    <a:cubicBezTo>
                      <a:pt x="565" y="203"/>
                      <a:pt x="536" y="135"/>
                      <a:pt x="488" y="81"/>
                    </a:cubicBezTo>
                    <a:cubicBezTo>
                      <a:pt x="435" y="29"/>
                      <a:pt x="365" y="1"/>
                      <a:pt x="293"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8"/>
              <p:cNvSpPr/>
              <p:nvPr/>
            </p:nvSpPr>
            <p:spPr>
              <a:xfrm>
                <a:off x="7599721" y="2859742"/>
                <a:ext cx="34706" cy="34251"/>
              </a:xfrm>
              <a:custGeom>
                <a:rect b="b" l="l" r="r" t="t"/>
                <a:pathLst>
                  <a:path extrusionOk="0" h="602" w="610">
                    <a:moveTo>
                      <a:pt x="91" y="510"/>
                    </a:moveTo>
                    <a:lnTo>
                      <a:pt x="91" y="510"/>
                    </a:lnTo>
                    <a:cubicBezTo>
                      <a:pt x="91" y="511"/>
                      <a:pt x="91" y="511"/>
                      <a:pt x="91" y="511"/>
                    </a:cubicBezTo>
                    <a:lnTo>
                      <a:pt x="91" y="511"/>
                    </a:lnTo>
                    <a:lnTo>
                      <a:pt x="92" y="511"/>
                    </a:lnTo>
                    <a:lnTo>
                      <a:pt x="92" y="511"/>
                    </a:lnTo>
                    <a:lnTo>
                      <a:pt x="91" y="510"/>
                    </a:lnTo>
                    <a:close/>
                    <a:moveTo>
                      <a:pt x="210" y="579"/>
                    </a:moveTo>
                    <a:lnTo>
                      <a:pt x="210" y="579"/>
                    </a:lnTo>
                    <a:cubicBezTo>
                      <a:pt x="210" y="579"/>
                      <a:pt x="210" y="579"/>
                      <a:pt x="211" y="580"/>
                    </a:cubicBezTo>
                    <a:lnTo>
                      <a:pt x="210" y="579"/>
                    </a:lnTo>
                    <a:close/>
                    <a:moveTo>
                      <a:pt x="307" y="0"/>
                    </a:moveTo>
                    <a:cubicBezTo>
                      <a:pt x="228" y="4"/>
                      <a:pt x="152" y="35"/>
                      <a:pt x="94" y="89"/>
                    </a:cubicBezTo>
                    <a:lnTo>
                      <a:pt x="95" y="89"/>
                    </a:lnTo>
                    <a:cubicBezTo>
                      <a:pt x="94" y="89"/>
                      <a:pt x="92" y="90"/>
                      <a:pt x="92" y="90"/>
                    </a:cubicBezTo>
                    <a:cubicBezTo>
                      <a:pt x="76" y="110"/>
                      <a:pt x="59" y="131"/>
                      <a:pt x="44" y="152"/>
                    </a:cubicBezTo>
                    <a:cubicBezTo>
                      <a:pt x="43" y="154"/>
                      <a:pt x="42" y="156"/>
                      <a:pt x="42" y="157"/>
                    </a:cubicBezTo>
                    <a:cubicBezTo>
                      <a:pt x="30" y="180"/>
                      <a:pt x="21" y="204"/>
                      <a:pt x="12" y="228"/>
                    </a:cubicBezTo>
                    <a:lnTo>
                      <a:pt x="11" y="230"/>
                    </a:lnTo>
                    <a:cubicBezTo>
                      <a:pt x="5" y="257"/>
                      <a:pt x="1" y="284"/>
                      <a:pt x="0" y="310"/>
                    </a:cubicBezTo>
                    <a:lnTo>
                      <a:pt x="11" y="385"/>
                    </a:lnTo>
                    <a:cubicBezTo>
                      <a:pt x="18" y="419"/>
                      <a:pt x="36" y="452"/>
                      <a:pt x="60" y="478"/>
                    </a:cubicBezTo>
                    <a:cubicBezTo>
                      <a:pt x="71" y="497"/>
                      <a:pt x="87" y="514"/>
                      <a:pt x="106" y="526"/>
                    </a:cubicBezTo>
                    <a:lnTo>
                      <a:pt x="106" y="526"/>
                    </a:lnTo>
                    <a:cubicBezTo>
                      <a:pt x="130" y="549"/>
                      <a:pt x="159" y="566"/>
                      <a:pt x="190" y="576"/>
                    </a:cubicBezTo>
                    <a:cubicBezTo>
                      <a:pt x="213" y="590"/>
                      <a:pt x="240" y="596"/>
                      <a:pt x="266" y="596"/>
                    </a:cubicBezTo>
                    <a:cubicBezTo>
                      <a:pt x="279" y="600"/>
                      <a:pt x="293" y="602"/>
                      <a:pt x="306" y="602"/>
                    </a:cubicBezTo>
                    <a:cubicBezTo>
                      <a:pt x="319" y="602"/>
                      <a:pt x="333" y="600"/>
                      <a:pt x="346" y="596"/>
                    </a:cubicBezTo>
                    <a:cubicBezTo>
                      <a:pt x="386" y="595"/>
                      <a:pt x="425" y="583"/>
                      <a:pt x="459" y="562"/>
                    </a:cubicBezTo>
                    <a:lnTo>
                      <a:pt x="518" y="514"/>
                    </a:lnTo>
                    <a:lnTo>
                      <a:pt x="566" y="453"/>
                    </a:lnTo>
                    <a:cubicBezTo>
                      <a:pt x="588" y="419"/>
                      <a:pt x="600" y="381"/>
                      <a:pt x="602" y="341"/>
                    </a:cubicBezTo>
                    <a:cubicBezTo>
                      <a:pt x="609" y="289"/>
                      <a:pt x="602" y="235"/>
                      <a:pt x="581" y="186"/>
                    </a:cubicBezTo>
                    <a:cubicBezTo>
                      <a:pt x="570" y="149"/>
                      <a:pt x="548" y="115"/>
                      <a:pt x="518" y="89"/>
                    </a:cubicBezTo>
                    <a:lnTo>
                      <a:pt x="459" y="41"/>
                    </a:lnTo>
                    <a:lnTo>
                      <a:pt x="387" y="11"/>
                    </a:lnTo>
                    <a:lnTo>
                      <a:pt x="307" y="0"/>
                    </a:ln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8"/>
              <p:cNvSpPr/>
              <p:nvPr/>
            </p:nvSpPr>
            <p:spPr>
              <a:xfrm>
                <a:off x="7609735" y="2994016"/>
                <a:ext cx="27935" cy="28049"/>
              </a:xfrm>
              <a:custGeom>
                <a:rect b="b" l="l" r="r" t="t"/>
                <a:pathLst>
                  <a:path extrusionOk="0" h="493" w="491">
                    <a:moveTo>
                      <a:pt x="245" y="1"/>
                    </a:moveTo>
                    <a:cubicBezTo>
                      <a:pt x="111" y="4"/>
                      <a:pt x="3" y="113"/>
                      <a:pt x="0" y="247"/>
                    </a:cubicBezTo>
                    <a:cubicBezTo>
                      <a:pt x="3" y="269"/>
                      <a:pt x="6" y="290"/>
                      <a:pt x="8" y="312"/>
                    </a:cubicBezTo>
                    <a:cubicBezTo>
                      <a:pt x="20" y="354"/>
                      <a:pt x="42" y="391"/>
                      <a:pt x="72" y="421"/>
                    </a:cubicBezTo>
                    <a:lnTo>
                      <a:pt x="121" y="459"/>
                    </a:lnTo>
                    <a:cubicBezTo>
                      <a:pt x="159" y="481"/>
                      <a:pt x="202" y="493"/>
                      <a:pt x="245" y="493"/>
                    </a:cubicBezTo>
                    <a:lnTo>
                      <a:pt x="245" y="492"/>
                    </a:lnTo>
                    <a:cubicBezTo>
                      <a:pt x="380" y="488"/>
                      <a:pt x="487" y="380"/>
                      <a:pt x="491" y="246"/>
                    </a:cubicBezTo>
                    <a:cubicBezTo>
                      <a:pt x="488" y="225"/>
                      <a:pt x="485" y="203"/>
                      <a:pt x="482" y="181"/>
                    </a:cubicBezTo>
                    <a:cubicBezTo>
                      <a:pt x="471" y="140"/>
                      <a:pt x="449" y="102"/>
                      <a:pt x="419" y="73"/>
                    </a:cubicBezTo>
                    <a:lnTo>
                      <a:pt x="369" y="34"/>
                    </a:lnTo>
                    <a:cubicBezTo>
                      <a:pt x="332" y="13"/>
                      <a:pt x="289" y="1"/>
                      <a:pt x="245"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8"/>
              <p:cNvSpPr/>
              <p:nvPr/>
            </p:nvSpPr>
            <p:spPr>
              <a:xfrm>
                <a:off x="7106716" y="2893652"/>
                <a:ext cx="27196" cy="26172"/>
              </a:xfrm>
              <a:custGeom>
                <a:rect b="b" l="l" r="r" t="t"/>
                <a:pathLst>
                  <a:path extrusionOk="0" h="460" w="478">
                    <a:moveTo>
                      <a:pt x="229" y="1"/>
                    </a:moveTo>
                    <a:cubicBezTo>
                      <a:pt x="110" y="1"/>
                      <a:pt x="0" y="96"/>
                      <a:pt x="0" y="230"/>
                    </a:cubicBezTo>
                    <a:cubicBezTo>
                      <a:pt x="0" y="364"/>
                      <a:pt x="110" y="459"/>
                      <a:pt x="230" y="459"/>
                    </a:cubicBezTo>
                    <a:cubicBezTo>
                      <a:pt x="268" y="459"/>
                      <a:pt x="307" y="449"/>
                      <a:pt x="344" y="428"/>
                    </a:cubicBezTo>
                    <a:lnTo>
                      <a:pt x="359" y="419"/>
                    </a:lnTo>
                    <a:cubicBezTo>
                      <a:pt x="392" y="400"/>
                      <a:pt x="418" y="373"/>
                      <a:pt x="437" y="340"/>
                    </a:cubicBezTo>
                    <a:cubicBezTo>
                      <a:pt x="478" y="272"/>
                      <a:pt x="478" y="187"/>
                      <a:pt x="437" y="119"/>
                    </a:cubicBezTo>
                    <a:cubicBezTo>
                      <a:pt x="418" y="87"/>
                      <a:pt x="392" y="59"/>
                      <a:pt x="359" y="41"/>
                    </a:cubicBezTo>
                    <a:lnTo>
                      <a:pt x="344" y="33"/>
                    </a:lnTo>
                    <a:cubicBezTo>
                      <a:pt x="307" y="11"/>
                      <a:pt x="267" y="1"/>
                      <a:pt x="229"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8"/>
              <p:cNvSpPr/>
              <p:nvPr/>
            </p:nvSpPr>
            <p:spPr>
              <a:xfrm>
                <a:off x="7540435" y="2922669"/>
                <a:ext cx="39258" cy="30496"/>
              </a:xfrm>
              <a:custGeom>
                <a:rect b="b" l="l" r="r" t="t"/>
                <a:pathLst>
                  <a:path extrusionOk="0" h="536" w="690">
                    <a:moveTo>
                      <a:pt x="344" y="0"/>
                    </a:moveTo>
                    <a:cubicBezTo>
                      <a:pt x="1" y="0"/>
                      <a:pt x="1" y="535"/>
                      <a:pt x="344" y="535"/>
                    </a:cubicBezTo>
                    <a:cubicBezTo>
                      <a:pt x="689" y="535"/>
                      <a:pt x="689" y="0"/>
                      <a:pt x="344"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8"/>
              <p:cNvSpPr/>
              <p:nvPr/>
            </p:nvSpPr>
            <p:spPr>
              <a:xfrm>
                <a:off x="7114568" y="2249362"/>
                <a:ext cx="43411" cy="83920"/>
              </a:xfrm>
              <a:custGeom>
                <a:rect b="b" l="l" r="r" t="t"/>
                <a:pathLst>
                  <a:path extrusionOk="0" h="1475" w="763">
                    <a:moveTo>
                      <a:pt x="661" y="0"/>
                    </a:moveTo>
                    <a:cubicBezTo>
                      <a:pt x="646" y="0"/>
                      <a:pt x="630" y="5"/>
                      <a:pt x="615" y="14"/>
                    </a:cubicBezTo>
                    <a:cubicBezTo>
                      <a:pt x="559" y="47"/>
                      <a:pt x="510" y="91"/>
                      <a:pt x="470" y="141"/>
                    </a:cubicBezTo>
                    <a:cubicBezTo>
                      <a:pt x="436" y="187"/>
                      <a:pt x="402" y="233"/>
                      <a:pt x="370" y="280"/>
                    </a:cubicBezTo>
                    <a:cubicBezTo>
                      <a:pt x="298" y="382"/>
                      <a:pt x="237" y="491"/>
                      <a:pt x="187" y="604"/>
                    </a:cubicBezTo>
                    <a:cubicBezTo>
                      <a:pt x="140" y="716"/>
                      <a:pt x="92" y="830"/>
                      <a:pt x="63" y="947"/>
                    </a:cubicBezTo>
                    <a:cubicBezTo>
                      <a:pt x="36" y="1071"/>
                      <a:pt x="18" y="1198"/>
                      <a:pt x="8" y="1326"/>
                    </a:cubicBezTo>
                    <a:cubicBezTo>
                      <a:pt x="0" y="1421"/>
                      <a:pt x="81" y="1474"/>
                      <a:pt x="162" y="1474"/>
                    </a:cubicBezTo>
                    <a:cubicBezTo>
                      <a:pt x="226" y="1474"/>
                      <a:pt x="289" y="1440"/>
                      <a:pt x="306" y="1367"/>
                    </a:cubicBezTo>
                    <a:cubicBezTo>
                      <a:pt x="332" y="1256"/>
                      <a:pt x="366" y="1148"/>
                      <a:pt x="401" y="1040"/>
                    </a:cubicBezTo>
                    <a:cubicBezTo>
                      <a:pt x="435" y="935"/>
                      <a:pt x="464" y="830"/>
                      <a:pt x="505" y="727"/>
                    </a:cubicBezTo>
                    <a:cubicBezTo>
                      <a:pt x="542" y="631"/>
                      <a:pt x="576" y="533"/>
                      <a:pt x="618" y="438"/>
                    </a:cubicBezTo>
                    <a:cubicBezTo>
                      <a:pt x="640" y="385"/>
                      <a:pt x="666" y="334"/>
                      <a:pt x="693" y="284"/>
                    </a:cubicBezTo>
                    <a:cubicBezTo>
                      <a:pt x="719" y="231"/>
                      <a:pt x="739" y="175"/>
                      <a:pt x="749" y="117"/>
                    </a:cubicBezTo>
                    <a:cubicBezTo>
                      <a:pt x="763" y="59"/>
                      <a:pt x="716" y="0"/>
                      <a:pt x="661"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8"/>
              <p:cNvSpPr/>
              <p:nvPr/>
            </p:nvSpPr>
            <p:spPr>
              <a:xfrm>
                <a:off x="7040091" y="2297609"/>
                <a:ext cx="40680" cy="51774"/>
              </a:xfrm>
              <a:custGeom>
                <a:rect b="b" l="l" r="r" t="t"/>
                <a:pathLst>
                  <a:path extrusionOk="0" h="910" w="715">
                    <a:moveTo>
                      <a:pt x="70" y="0"/>
                    </a:moveTo>
                    <a:cubicBezTo>
                      <a:pt x="29" y="0"/>
                      <a:pt x="1" y="49"/>
                      <a:pt x="8" y="87"/>
                    </a:cubicBezTo>
                    <a:cubicBezTo>
                      <a:pt x="16" y="119"/>
                      <a:pt x="27" y="149"/>
                      <a:pt x="40" y="179"/>
                    </a:cubicBezTo>
                    <a:cubicBezTo>
                      <a:pt x="55" y="216"/>
                      <a:pt x="59" y="254"/>
                      <a:pt x="77" y="289"/>
                    </a:cubicBezTo>
                    <a:cubicBezTo>
                      <a:pt x="110" y="351"/>
                      <a:pt x="146" y="412"/>
                      <a:pt x="185" y="471"/>
                    </a:cubicBezTo>
                    <a:cubicBezTo>
                      <a:pt x="262" y="587"/>
                      <a:pt x="334" y="707"/>
                      <a:pt x="398" y="831"/>
                    </a:cubicBezTo>
                    <a:cubicBezTo>
                      <a:pt x="424" y="880"/>
                      <a:pt x="481" y="909"/>
                      <a:pt x="538" y="909"/>
                    </a:cubicBezTo>
                    <a:cubicBezTo>
                      <a:pt x="565" y="909"/>
                      <a:pt x="592" y="903"/>
                      <a:pt x="615" y="888"/>
                    </a:cubicBezTo>
                    <a:cubicBezTo>
                      <a:pt x="689" y="842"/>
                      <a:pt x="714" y="746"/>
                      <a:pt x="672" y="671"/>
                    </a:cubicBezTo>
                    <a:cubicBezTo>
                      <a:pt x="602" y="545"/>
                      <a:pt x="525" y="423"/>
                      <a:pt x="442" y="306"/>
                    </a:cubicBezTo>
                    <a:cubicBezTo>
                      <a:pt x="398" y="240"/>
                      <a:pt x="347" y="179"/>
                      <a:pt x="289" y="125"/>
                    </a:cubicBezTo>
                    <a:cubicBezTo>
                      <a:pt x="259" y="99"/>
                      <a:pt x="221" y="82"/>
                      <a:pt x="187" y="59"/>
                    </a:cubicBezTo>
                    <a:cubicBezTo>
                      <a:pt x="158" y="38"/>
                      <a:pt x="125" y="19"/>
                      <a:pt x="92" y="4"/>
                    </a:cubicBezTo>
                    <a:cubicBezTo>
                      <a:pt x="84" y="1"/>
                      <a:pt x="77" y="0"/>
                      <a:pt x="70"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8"/>
              <p:cNvSpPr/>
              <p:nvPr/>
            </p:nvSpPr>
            <p:spPr>
              <a:xfrm>
                <a:off x="7498275" y="2225352"/>
                <a:ext cx="36015" cy="63153"/>
              </a:xfrm>
              <a:custGeom>
                <a:rect b="b" l="l" r="r" t="t"/>
                <a:pathLst>
                  <a:path extrusionOk="0" h="1110" w="633">
                    <a:moveTo>
                      <a:pt x="136" y="1"/>
                    </a:moveTo>
                    <a:cubicBezTo>
                      <a:pt x="98" y="1"/>
                      <a:pt x="60" y="19"/>
                      <a:pt x="42" y="55"/>
                    </a:cubicBezTo>
                    <a:cubicBezTo>
                      <a:pt x="14" y="101"/>
                      <a:pt x="1" y="154"/>
                      <a:pt x="1" y="208"/>
                    </a:cubicBezTo>
                    <a:cubicBezTo>
                      <a:pt x="1" y="264"/>
                      <a:pt x="7" y="320"/>
                      <a:pt x="15" y="375"/>
                    </a:cubicBezTo>
                    <a:cubicBezTo>
                      <a:pt x="32" y="479"/>
                      <a:pt x="62" y="580"/>
                      <a:pt x="106" y="676"/>
                    </a:cubicBezTo>
                    <a:cubicBezTo>
                      <a:pt x="145" y="761"/>
                      <a:pt x="190" y="841"/>
                      <a:pt x="243" y="915"/>
                    </a:cubicBezTo>
                    <a:cubicBezTo>
                      <a:pt x="297" y="992"/>
                      <a:pt x="391" y="1095"/>
                      <a:pt x="489" y="1108"/>
                    </a:cubicBezTo>
                    <a:cubicBezTo>
                      <a:pt x="496" y="1109"/>
                      <a:pt x="504" y="1110"/>
                      <a:pt x="511" y="1110"/>
                    </a:cubicBezTo>
                    <a:cubicBezTo>
                      <a:pt x="544" y="1110"/>
                      <a:pt x="580" y="1098"/>
                      <a:pt x="595" y="1065"/>
                    </a:cubicBezTo>
                    <a:cubicBezTo>
                      <a:pt x="633" y="977"/>
                      <a:pt x="621" y="858"/>
                      <a:pt x="593" y="768"/>
                    </a:cubicBezTo>
                    <a:cubicBezTo>
                      <a:pt x="567" y="683"/>
                      <a:pt x="538" y="600"/>
                      <a:pt x="506" y="517"/>
                    </a:cubicBezTo>
                    <a:cubicBezTo>
                      <a:pt x="471" y="421"/>
                      <a:pt x="428" y="329"/>
                      <a:pt x="378" y="240"/>
                    </a:cubicBezTo>
                    <a:cubicBezTo>
                      <a:pt x="355" y="201"/>
                      <a:pt x="332" y="163"/>
                      <a:pt x="306" y="125"/>
                    </a:cubicBezTo>
                    <a:cubicBezTo>
                      <a:pt x="277" y="80"/>
                      <a:pt x="237" y="43"/>
                      <a:pt x="190" y="15"/>
                    </a:cubicBezTo>
                    <a:cubicBezTo>
                      <a:pt x="174" y="5"/>
                      <a:pt x="155" y="1"/>
                      <a:pt x="136"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8"/>
              <p:cNvSpPr/>
              <p:nvPr/>
            </p:nvSpPr>
            <p:spPr>
              <a:xfrm>
                <a:off x="7566266" y="2228595"/>
                <a:ext cx="26342" cy="50580"/>
              </a:xfrm>
              <a:custGeom>
                <a:rect b="b" l="l" r="r" t="t"/>
                <a:pathLst>
                  <a:path extrusionOk="0" h="889" w="463">
                    <a:moveTo>
                      <a:pt x="450" y="219"/>
                    </a:moveTo>
                    <a:cubicBezTo>
                      <a:pt x="450" y="221"/>
                      <a:pt x="450" y="222"/>
                      <a:pt x="449" y="224"/>
                    </a:cubicBezTo>
                    <a:cubicBezTo>
                      <a:pt x="449" y="230"/>
                      <a:pt x="448" y="234"/>
                      <a:pt x="448" y="234"/>
                    </a:cubicBezTo>
                    <a:cubicBezTo>
                      <a:pt x="448" y="234"/>
                      <a:pt x="449" y="230"/>
                      <a:pt x="449" y="223"/>
                    </a:cubicBezTo>
                    <a:cubicBezTo>
                      <a:pt x="450" y="221"/>
                      <a:pt x="450" y="220"/>
                      <a:pt x="450" y="219"/>
                    </a:cubicBezTo>
                    <a:close/>
                    <a:moveTo>
                      <a:pt x="352" y="0"/>
                    </a:moveTo>
                    <a:cubicBezTo>
                      <a:pt x="344" y="0"/>
                      <a:pt x="335" y="1"/>
                      <a:pt x="327" y="4"/>
                    </a:cubicBezTo>
                    <a:cubicBezTo>
                      <a:pt x="290" y="14"/>
                      <a:pt x="253" y="26"/>
                      <a:pt x="224" y="56"/>
                    </a:cubicBezTo>
                    <a:cubicBezTo>
                      <a:pt x="210" y="73"/>
                      <a:pt x="198" y="94"/>
                      <a:pt x="182" y="110"/>
                    </a:cubicBezTo>
                    <a:cubicBezTo>
                      <a:pt x="178" y="116"/>
                      <a:pt x="176" y="119"/>
                      <a:pt x="176" y="119"/>
                    </a:cubicBezTo>
                    <a:cubicBezTo>
                      <a:pt x="176" y="119"/>
                      <a:pt x="179" y="114"/>
                      <a:pt x="186" y="104"/>
                    </a:cubicBezTo>
                    <a:lnTo>
                      <a:pt x="186" y="104"/>
                    </a:lnTo>
                    <a:lnTo>
                      <a:pt x="170" y="117"/>
                    </a:lnTo>
                    <a:cubicBezTo>
                      <a:pt x="144" y="146"/>
                      <a:pt x="124" y="179"/>
                      <a:pt x="109" y="217"/>
                    </a:cubicBezTo>
                    <a:cubicBezTo>
                      <a:pt x="91" y="254"/>
                      <a:pt x="77" y="291"/>
                      <a:pt x="65" y="330"/>
                    </a:cubicBezTo>
                    <a:cubicBezTo>
                      <a:pt x="29" y="454"/>
                      <a:pt x="9" y="582"/>
                      <a:pt x="4" y="710"/>
                    </a:cubicBezTo>
                    <a:cubicBezTo>
                      <a:pt x="1" y="801"/>
                      <a:pt x="86" y="888"/>
                      <a:pt x="177" y="888"/>
                    </a:cubicBezTo>
                    <a:cubicBezTo>
                      <a:pt x="179" y="888"/>
                      <a:pt x="181" y="888"/>
                      <a:pt x="182" y="888"/>
                    </a:cubicBezTo>
                    <a:cubicBezTo>
                      <a:pt x="279" y="886"/>
                      <a:pt x="358" y="807"/>
                      <a:pt x="361" y="710"/>
                    </a:cubicBezTo>
                    <a:lnTo>
                      <a:pt x="360" y="710"/>
                    </a:lnTo>
                    <a:cubicBezTo>
                      <a:pt x="361" y="679"/>
                      <a:pt x="363" y="649"/>
                      <a:pt x="367" y="619"/>
                    </a:cubicBezTo>
                    <a:lnTo>
                      <a:pt x="367" y="619"/>
                    </a:lnTo>
                    <a:cubicBezTo>
                      <a:pt x="379" y="533"/>
                      <a:pt x="404" y="451"/>
                      <a:pt x="425" y="367"/>
                    </a:cubicBezTo>
                    <a:cubicBezTo>
                      <a:pt x="430" y="346"/>
                      <a:pt x="435" y="326"/>
                      <a:pt x="441" y="304"/>
                    </a:cubicBezTo>
                    <a:cubicBezTo>
                      <a:pt x="448" y="282"/>
                      <a:pt x="452" y="261"/>
                      <a:pt x="452" y="238"/>
                    </a:cubicBezTo>
                    <a:cubicBezTo>
                      <a:pt x="453" y="233"/>
                      <a:pt x="453" y="229"/>
                      <a:pt x="452" y="224"/>
                    </a:cubicBezTo>
                    <a:cubicBezTo>
                      <a:pt x="452" y="217"/>
                      <a:pt x="452" y="214"/>
                      <a:pt x="451" y="214"/>
                    </a:cubicBezTo>
                    <a:lnTo>
                      <a:pt x="451" y="214"/>
                    </a:lnTo>
                    <a:cubicBezTo>
                      <a:pt x="452" y="212"/>
                      <a:pt x="452" y="209"/>
                      <a:pt x="453" y="207"/>
                    </a:cubicBezTo>
                    <a:cubicBezTo>
                      <a:pt x="459" y="188"/>
                      <a:pt x="461" y="169"/>
                      <a:pt x="462" y="150"/>
                    </a:cubicBezTo>
                    <a:cubicBezTo>
                      <a:pt x="461" y="123"/>
                      <a:pt x="455" y="96"/>
                      <a:pt x="446" y="71"/>
                    </a:cubicBezTo>
                    <a:cubicBezTo>
                      <a:pt x="434" y="28"/>
                      <a:pt x="395" y="0"/>
                      <a:pt x="352"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8"/>
              <p:cNvSpPr/>
              <p:nvPr/>
            </p:nvSpPr>
            <p:spPr>
              <a:xfrm>
                <a:off x="6873954" y="3882675"/>
                <a:ext cx="115269" cy="726151"/>
              </a:xfrm>
              <a:custGeom>
                <a:rect b="b" l="l" r="r" t="t"/>
                <a:pathLst>
                  <a:path extrusionOk="0" h="12763" w="2026">
                    <a:moveTo>
                      <a:pt x="64" y="0"/>
                    </a:moveTo>
                    <a:cubicBezTo>
                      <a:pt x="33" y="0"/>
                      <a:pt x="0" y="27"/>
                      <a:pt x="11" y="68"/>
                    </a:cubicBezTo>
                    <a:lnTo>
                      <a:pt x="11" y="67"/>
                    </a:lnTo>
                    <a:cubicBezTo>
                      <a:pt x="411" y="2166"/>
                      <a:pt x="924" y="4246"/>
                      <a:pt x="1216" y="6366"/>
                    </a:cubicBezTo>
                    <a:cubicBezTo>
                      <a:pt x="1290" y="6898"/>
                      <a:pt x="1337" y="7432"/>
                      <a:pt x="1414" y="7964"/>
                    </a:cubicBezTo>
                    <a:cubicBezTo>
                      <a:pt x="1490" y="8500"/>
                      <a:pt x="1569" y="9037"/>
                      <a:pt x="1624" y="9575"/>
                    </a:cubicBezTo>
                    <a:cubicBezTo>
                      <a:pt x="1677" y="10092"/>
                      <a:pt x="1717" y="10610"/>
                      <a:pt x="1708" y="11129"/>
                    </a:cubicBezTo>
                    <a:cubicBezTo>
                      <a:pt x="1700" y="11644"/>
                      <a:pt x="1577" y="12150"/>
                      <a:pt x="1577" y="12661"/>
                    </a:cubicBezTo>
                    <a:cubicBezTo>
                      <a:pt x="1577" y="12721"/>
                      <a:pt x="1633" y="12762"/>
                      <a:pt x="1686" y="12762"/>
                    </a:cubicBezTo>
                    <a:cubicBezTo>
                      <a:pt x="1718" y="12762"/>
                      <a:pt x="1749" y="12747"/>
                      <a:pt x="1766" y="12713"/>
                    </a:cubicBezTo>
                    <a:cubicBezTo>
                      <a:pt x="1931" y="12374"/>
                      <a:pt x="1963" y="11984"/>
                      <a:pt x="1993" y="11611"/>
                    </a:cubicBezTo>
                    <a:cubicBezTo>
                      <a:pt x="2022" y="11209"/>
                      <a:pt x="2025" y="10805"/>
                      <a:pt x="2004" y="10402"/>
                    </a:cubicBezTo>
                    <a:cubicBezTo>
                      <a:pt x="1962" y="9574"/>
                      <a:pt x="1828" y="8754"/>
                      <a:pt x="1699" y="7937"/>
                    </a:cubicBezTo>
                    <a:cubicBezTo>
                      <a:pt x="1567" y="7098"/>
                      <a:pt x="1392" y="6265"/>
                      <a:pt x="1249" y="5427"/>
                    </a:cubicBezTo>
                    <a:cubicBezTo>
                      <a:pt x="1103" y="4585"/>
                      <a:pt x="1006" y="3740"/>
                      <a:pt x="834" y="2902"/>
                    </a:cubicBezTo>
                    <a:cubicBezTo>
                      <a:pt x="638" y="1933"/>
                      <a:pt x="433" y="976"/>
                      <a:pt x="114" y="39"/>
                    </a:cubicBezTo>
                    <a:cubicBezTo>
                      <a:pt x="106" y="12"/>
                      <a:pt x="85" y="0"/>
                      <a:pt x="64"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8"/>
              <p:cNvSpPr/>
              <p:nvPr/>
            </p:nvSpPr>
            <p:spPr>
              <a:xfrm>
                <a:off x="7019494" y="3512282"/>
                <a:ext cx="145082" cy="1031108"/>
              </a:xfrm>
              <a:custGeom>
                <a:rect b="b" l="l" r="r" t="t"/>
                <a:pathLst>
                  <a:path extrusionOk="0" h="18123" w="2550">
                    <a:moveTo>
                      <a:pt x="82" y="0"/>
                    </a:moveTo>
                    <a:cubicBezTo>
                      <a:pt x="40" y="0"/>
                      <a:pt x="0" y="27"/>
                      <a:pt x="6" y="77"/>
                    </a:cubicBezTo>
                    <a:lnTo>
                      <a:pt x="5" y="77"/>
                    </a:lnTo>
                    <a:cubicBezTo>
                      <a:pt x="71" y="646"/>
                      <a:pt x="103" y="1216"/>
                      <a:pt x="177" y="1784"/>
                    </a:cubicBezTo>
                    <a:cubicBezTo>
                      <a:pt x="338" y="2993"/>
                      <a:pt x="509" y="4198"/>
                      <a:pt x="655" y="5410"/>
                    </a:cubicBezTo>
                    <a:cubicBezTo>
                      <a:pt x="1014" y="8402"/>
                      <a:pt x="1356" y="11394"/>
                      <a:pt x="1732" y="14386"/>
                    </a:cubicBezTo>
                    <a:cubicBezTo>
                      <a:pt x="1819" y="15082"/>
                      <a:pt x="1910" y="15778"/>
                      <a:pt x="2005" y="16473"/>
                    </a:cubicBezTo>
                    <a:cubicBezTo>
                      <a:pt x="2073" y="16987"/>
                      <a:pt x="2074" y="17586"/>
                      <a:pt x="2280" y="18064"/>
                    </a:cubicBezTo>
                    <a:cubicBezTo>
                      <a:pt x="2298" y="18106"/>
                      <a:pt x="2329" y="18123"/>
                      <a:pt x="2361" y="18123"/>
                    </a:cubicBezTo>
                    <a:cubicBezTo>
                      <a:pt x="2419" y="18123"/>
                      <a:pt x="2483" y="18068"/>
                      <a:pt x="2491" y="18008"/>
                    </a:cubicBezTo>
                    <a:cubicBezTo>
                      <a:pt x="2550" y="17556"/>
                      <a:pt x="2413" y="17052"/>
                      <a:pt x="2354" y="16602"/>
                    </a:cubicBezTo>
                    <a:cubicBezTo>
                      <a:pt x="2277" y="15994"/>
                      <a:pt x="2201" y="15386"/>
                      <a:pt x="2122" y="14779"/>
                    </a:cubicBezTo>
                    <a:cubicBezTo>
                      <a:pt x="1933" y="13322"/>
                      <a:pt x="1745" y="11864"/>
                      <a:pt x="1561" y="10407"/>
                    </a:cubicBezTo>
                    <a:cubicBezTo>
                      <a:pt x="1209" y="7634"/>
                      <a:pt x="788" y="4869"/>
                      <a:pt x="496" y="2089"/>
                    </a:cubicBezTo>
                    <a:cubicBezTo>
                      <a:pt x="425" y="1412"/>
                      <a:pt x="346" y="713"/>
                      <a:pt x="162" y="56"/>
                    </a:cubicBezTo>
                    <a:cubicBezTo>
                      <a:pt x="151" y="18"/>
                      <a:pt x="116" y="0"/>
                      <a:pt x="82"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8"/>
              <p:cNvSpPr/>
              <p:nvPr/>
            </p:nvSpPr>
            <p:spPr>
              <a:xfrm>
                <a:off x="7155761" y="3749538"/>
                <a:ext cx="417439" cy="68900"/>
              </a:xfrm>
              <a:custGeom>
                <a:rect b="b" l="l" r="r" t="t"/>
                <a:pathLst>
                  <a:path extrusionOk="0" h="1211" w="7337">
                    <a:moveTo>
                      <a:pt x="5168" y="0"/>
                    </a:moveTo>
                    <a:cubicBezTo>
                      <a:pt x="4728" y="0"/>
                      <a:pt x="4288" y="43"/>
                      <a:pt x="3852" y="99"/>
                    </a:cubicBezTo>
                    <a:cubicBezTo>
                      <a:pt x="2581" y="265"/>
                      <a:pt x="1264" y="435"/>
                      <a:pt x="100" y="1000"/>
                    </a:cubicBezTo>
                    <a:cubicBezTo>
                      <a:pt x="0" y="1048"/>
                      <a:pt x="52" y="1210"/>
                      <a:pt x="148" y="1210"/>
                    </a:cubicBezTo>
                    <a:cubicBezTo>
                      <a:pt x="160" y="1210"/>
                      <a:pt x="172" y="1208"/>
                      <a:pt x="185" y="1203"/>
                    </a:cubicBezTo>
                    <a:cubicBezTo>
                      <a:pt x="1341" y="733"/>
                      <a:pt x="2622" y="557"/>
                      <a:pt x="3852" y="402"/>
                    </a:cubicBezTo>
                    <a:cubicBezTo>
                      <a:pt x="4277" y="348"/>
                      <a:pt x="4705" y="309"/>
                      <a:pt x="5133" y="309"/>
                    </a:cubicBezTo>
                    <a:cubicBezTo>
                      <a:pt x="5276" y="309"/>
                      <a:pt x="5419" y="313"/>
                      <a:pt x="5561" y="323"/>
                    </a:cubicBezTo>
                    <a:cubicBezTo>
                      <a:pt x="5862" y="341"/>
                      <a:pt x="6159" y="385"/>
                      <a:pt x="6452" y="456"/>
                    </a:cubicBezTo>
                    <a:cubicBezTo>
                      <a:pt x="6715" y="520"/>
                      <a:pt x="6974" y="683"/>
                      <a:pt x="7241" y="707"/>
                    </a:cubicBezTo>
                    <a:cubicBezTo>
                      <a:pt x="7243" y="707"/>
                      <a:pt x="7246" y="707"/>
                      <a:pt x="7249" y="707"/>
                    </a:cubicBezTo>
                    <a:cubicBezTo>
                      <a:pt x="7320" y="707"/>
                      <a:pt x="7336" y="614"/>
                      <a:pt x="7298" y="568"/>
                    </a:cubicBezTo>
                    <a:cubicBezTo>
                      <a:pt x="7139" y="368"/>
                      <a:pt x="6803" y="273"/>
                      <a:pt x="6567" y="196"/>
                    </a:cubicBezTo>
                    <a:cubicBezTo>
                      <a:pt x="6296" y="109"/>
                      <a:pt x="6017" y="51"/>
                      <a:pt x="5734" y="26"/>
                    </a:cubicBezTo>
                    <a:cubicBezTo>
                      <a:pt x="5545" y="8"/>
                      <a:pt x="5357" y="0"/>
                      <a:pt x="5168"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p:nvPr/>
            </p:nvSpPr>
            <p:spPr>
              <a:xfrm>
                <a:off x="7591073" y="3535382"/>
                <a:ext cx="110376" cy="1034977"/>
              </a:xfrm>
              <a:custGeom>
                <a:rect b="b" l="l" r="r" t="t"/>
                <a:pathLst>
                  <a:path extrusionOk="0" h="18191" w="1940">
                    <a:moveTo>
                      <a:pt x="1841" y="1"/>
                    </a:moveTo>
                    <a:cubicBezTo>
                      <a:pt x="1797" y="1"/>
                      <a:pt x="1749" y="24"/>
                      <a:pt x="1732" y="70"/>
                    </a:cubicBezTo>
                    <a:lnTo>
                      <a:pt x="1732" y="71"/>
                    </a:lnTo>
                    <a:cubicBezTo>
                      <a:pt x="1319" y="1157"/>
                      <a:pt x="1132" y="2327"/>
                      <a:pt x="933" y="3468"/>
                    </a:cubicBezTo>
                    <a:cubicBezTo>
                      <a:pt x="741" y="4555"/>
                      <a:pt x="590" y="5649"/>
                      <a:pt x="462" y="6745"/>
                    </a:cubicBezTo>
                    <a:cubicBezTo>
                      <a:pt x="189" y="9079"/>
                      <a:pt x="59" y="11424"/>
                      <a:pt x="20" y="13774"/>
                    </a:cubicBezTo>
                    <a:cubicBezTo>
                      <a:pt x="9" y="14492"/>
                      <a:pt x="7" y="15209"/>
                      <a:pt x="13" y="15927"/>
                    </a:cubicBezTo>
                    <a:cubicBezTo>
                      <a:pt x="20" y="16655"/>
                      <a:pt x="0" y="17389"/>
                      <a:pt x="101" y="18110"/>
                    </a:cubicBezTo>
                    <a:cubicBezTo>
                      <a:pt x="109" y="18167"/>
                      <a:pt x="147" y="18190"/>
                      <a:pt x="189" y="18190"/>
                    </a:cubicBezTo>
                    <a:cubicBezTo>
                      <a:pt x="247" y="18190"/>
                      <a:pt x="312" y="18146"/>
                      <a:pt x="319" y="18080"/>
                    </a:cubicBezTo>
                    <a:cubicBezTo>
                      <a:pt x="384" y="17429"/>
                      <a:pt x="348" y="16772"/>
                      <a:pt x="347" y="16117"/>
                    </a:cubicBezTo>
                    <a:cubicBezTo>
                      <a:pt x="346" y="15489"/>
                      <a:pt x="348" y="14861"/>
                      <a:pt x="354" y="14232"/>
                    </a:cubicBezTo>
                    <a:cubicBezTo>
                      <a:pt x="365" y="13024"/>
                      <a:pt x="398" y="11816"/>
                      <a:pt x="460" y="10608"/>
                    </a:cubicBezTo>
                    <a:cubicBezTo>
                      <a:pt x="577" y="8326"/>
                      <a:pt x="813" y="6055"/>
                      <a:pt x="1216" y="3806"/>
                    </a:cubicBezTo>
                    <a:cubicBezTo>
                      <a:pt x="1439" y="2567"/>
                      <a:pt x="1774" y="1345"/>
                      <a:pt x="1931" y="97"/>
                    </a:cubicBezTo>
                    <a:cubicBezTo>
                      <a:pt x="1939" y="32"/>
                      <a:pt x="1892" y="1"/>
                      <a:pt x="1841"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a:off x="6717831" y="4570889"/>
                <a:ext cx="28732" cy="60309"/>
              </a:xfrm>
              <a:custGeom>
                <a:rect b="b" l="l" r="r" t="t"/>
                <a:pathLst>
                  <a:path extrusionOk="0" h="1060" w="505">
                    <a:moveTo>
                      <a:pt x="429" y="1"/>
                    </a:moveTo>
                    <a:cubicBezTo>
                      <a:pt x="419" y="1"/>
                      <a:pt x="409" y="3"/>
                      <a:pt x="399" y="7"/>
                    </a:cubicBezTo>
                    <a:cubicBezTo>
                      <a:pt x="318" y="47"/>
                      <a:pt x="250" y="109"/>
                      <a:pt x="201" y="186"/>
                    </a:cubicBezTo>
                    <a:cubicBezTo>
                      <a:pt x="155" y="262"/>
                      <a:pt x="117" y="344"/>
                      <a:pt x="87" y="429"/>
                    </a:cubicBezTo>
                    <a:cubicBezTo>
                      <a:pt x="27" y="594"/>
                      <a:pt x="1" y="769"/>
                      <a:pt x="8" y="943"/>
                    </a:cubicBezTo>
                    <a:cubicBezTo>
                      <a:pt x="9" y="1007"/>
                      <a:pt x="61" y="1058"/>
                      <a:pt x="124" y="1059"/>
                    </a:cubicBezTo>
                    <a:cubicBezTo>
                      <a:pt x="184" y="1059"/>
                      <a:pt x="243" y="1006"/>
                      <a:pt x="239" y="943"/>
                    </a:cubicBezTo>
                    <a:cubicBezTo>
                      <a:pt x="231" y="791"/>
                      <a:pt x="253" y="639"/>
                      <a:pt x="304" y="496"/>
                    </a:cubicBezTo>
                    <a:cubicBezTo>
                      <a:pt x="354" y="353"/>
                      <a:pt x="448" y="225"/>
                      <a:pt x="491" y="78"/>
                    </a:cubicBezTo>
                    <a:cubicBezTo>
                      <a:pt x="505" y="32"/>
                      <a:pt x="468" y="1"/>
                      <a:pt x="429"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a:off x="6765851" y="4577830"/>
                <a:ext cx="38859" cy="72086"/>
              </a:xfrm>
              <a:custGeom>
                <a:rect b="b" l="l" r="r" t="t"/>
                <a:pathLst>
                  <a:path extrusionOk="0" h="1267" w="683">
                    <a:moveTo>
                      <a:pt x="357" y="797"/>
                    </a:moveTo>
                    <a:cubicBezTo>
                      <a:pt x="357" y="797"/>
                      <a:pt x="356" y="801"/>
                      <a:pt x="355" y="805"/>
                    </a:cubicBezTo>
                    <a:lnTo>
                      <a:pt x="355" y="805"/>
                    </a:lnTo>
                    <a:cubicBezTo>
                      <a:pt x="357" y="800"/>
                      <a:pt x="357" y="797"/>
                      <a:pt x="357" y="797"/>
                    </a:cubicBezTo>
                    <a:close/>
                    <a:moveTo>
                      <a:pt x="581" y="1"/>
                    </a:moveTo>
                    <a:cubicBezTo>
                      <a:pt x="574" y="1"/>
                      <a:pt x="568" y="1"/>
                      <a:pt x="561" y="3"/>
                    </a:cubicBezTo>
                    <a:cubicBezTo>
                      <a:pt x="325" y="43"/>
                      <a:pt x="171" y="286"/>
                      <a:pt x="96" y="496"/>
                    </a:cubicBezTo>
                    <a:cubicBezTo>
                      <a:pt x="21" y="710"/>
                      <a:pt x="1" y="953"/>
                      <a:pt x="83" y="1167"/>
                    </a:cubicBezTo>
                    <a:cubicBezTo>
                      <a:pt x="105" y="1224"/>
                      <a:pt x="152" y="1267"/>
                      <a:pt x="213" y="1267"/>
                    </a:cubicBezTo>
                    <a:cubicBezTo>
                      <a:pt x="220" y="1267"/>
                      <a:pt x="227" y="1266"/>
                      <a:pt x="234" y="1265"/>
                    </a:cubicBezTo>
                    <a:cubicBezTo>
                      <a:pt x="296" y="1256"/>
                      <a:pt x="358" y="1200"/>
                      <a:pt x="354" y="1130"/>
                    </a:cubicBezTo>
                    <a:lnTo>
                      <a:pt x="354" y="1130"/>
                    </a:lnTo>
                    <a:lnTo>
                      <a:pt x="351" y="1131"/>
                    </a:lnTo>
                    <a:cubicBezTo>
                      <a:pt x="344" y="1037"/>
                      <a:pt x="344" y="942"/>
                      <a:pt x="351" y="849"/>
                    </a:cubicBezTo>
                    <a:cubicBezTo>
                      <a:pt x="353" y="836"/>
                      <a:pt x="354" y="824"/>
                      <a:pt x="355" y="811"/>
                    </a:cubicBezTo>
                    <a:cubicBezTo>
                      <a:pt x="355" y="809"/>
                      <a:pt x="355" y="807"/>
                      <a:pt x="355" y="805"/>
                    </a:cubicBezTo>
                    <a:lnTo>
                      <a:pt x="355" y="805"/>
                    </a:lnTo>
                    <a:cubicBezTo>
                      <a:pt x="355" y="806"/>
                      <a:pt x="355" y="807"/>
                      <a:pt x="355" y="808"/>
                    </a:cubicBezTo>
                    <a:cubicBezTo>
                      <a:pt x="358" y="784"/>
                      <a:pt x="363" y="761"/>
                      <a:pt x="368" y="740"/>
                    </a:cubicBezTo>
                    <a:cubicBezTo>
                      <a:pt x="378" y="692"/>
                      <a:pt x="392" y="644"/>
                      <a:pt x="409" y="599"/>
                    </a:cubicBezTo>
                    <a:cubicBezTo>
                      <a:pt x="412" y="591"/>
                      <a:pt x="414" y="584"/>
                      <a:pt x="417" y="576"/>
                    </a:cubicBezTo>
                    <a:lnTo>
                      <a:pt x="417" y="576"/>
                    </a:lnTo>
                    <a:cubicBezTo>
                      <a:pt x="419" y="572"/>
                      <a:pt x="422" y="564"/>
                      <a:pt x="424" y="559"/>
                    </a:cubicBezTo>
                    <a:cubicBezTo>
                      <a:pt x="434" y="539"/>
                      <a:pt x="443" y="517"/>
                      <a:pt x="453" y="497"/>
                    </a:cubicBezTo>
                    <a:cubicBezTo>
                      <a:pt x="472" y="454"/>
                      <a:pt x="494" y="413"/>
                      <a:pt x="518" y="374"/>
                    </a:cubicBezTo>
                    <a:cubicBezTo>
                      <a:pt x="567" y="292"/>
                      <a:pt x="618" y="214"/>
                      <a:pt x="655" y="126"/>
                    </a:cubicBezTo>
                    <a:cubicBezTo>
                      <a:pt x="683" y="63"/>
                      <a:pt x="645" y="1"/>
                      <a:pt x="581"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a:off x="7749244" y="3770931"/>
                <a:ext cx="133589" cy="926421"/>
              </a:xfrm>
              <a:custGeom>
                <a:rect b="b" l="l" r="r" t="t"/>
                <a:pathLst>
                  <a:path extrusionOk="0" h="16283" w="2348">
                    <a:moveTo>
                      <a:pt x="2217" y="0"/>
                    </a:moveTo>
                    <a:cubicBezTo>
                      <a:pt x="2184" y="0"/>
                      <a:pt x="2150" y="16"/>
                      <a:pt x="2129" y="52"/>
                    </a:cubicBezTo>
                    <a:cubicBezTo>
                      <a:pt x="1991" y="288"/>
                      <a:pt x="1954" y="557"/>
                      <a:pt x="1895" y="821"/>
                    </a:cubicBezTo>
                    <a:cubicBezTo>
                      <a:pt x="1834" y="1095"/>
                      <a:pt x="1777" y="1369"/>
                      <a:pt x="1723" y="1644"/>
                    </a:cubicBezTo>
                    <a:cubicBezTo>
                      <a:pt x="1632" y="2118"/>
                      <a:pt x="1551" y="2594"/>
                      <a:pt x="1471" y="3071"/>
                    </a:cubicBezTo>
                    <a:cubicBezTo>
                      <a:pt x="1390" y="3542"/>
                      <a:pt x="1352" y="4030"/>
                      <a:pt x="1250" y="4496"/>
                    </a:cubicBezTo>
                    <a:cubicBezTo>
                      <a:pt x="1125" y="5075"/>
                      <a:pt x="987" y="5648"/>
                      <a:pt x="874" y="6228"/>
                    </a:cubicBezTo>
                    <a:cubicBezTo>
                      <a:pt x="649" y="7388"/>
                      <a:pt x="459" y="8548"/>
                      <a:pt x="270" y="9714"/>
                    </a:cubicBezTo>
                    <a:cubicBezTo>
                      <a:pt x="181" y="10260"/>
                      <a:pt x="137" y="10809"/>
                      <a:pt x="78" y="11360"/>
                    </a:cubicBezTo>
                    <a:cubicBezTo>
                      <a:pt x="22" y="11904"/>
                      <a:pt x="1" y="12485"/>
                      <a:pt x="167" y="13014"/>
                    </a:cubicBezTo>
                    <a:cubicBezTo>
                      <a:pt x="330" y="13533"/>
                      <a:pt x="621" y="13998"/>
                      <a:pt x="884" y="14472"/>
                    </a:cubicBezTo>
                    <a:cubicBezTo>
                      <a:pt x="1211" y="15062"/>
                      <a:pt x="1494" y="15723"/>
                      <a:pt x="1916" y="16252"/>
                    </a:cubicBezTo>
                    <a:cubicBezTo>
                      <a:pt x="1933" y="16273"/>
                      <a:pt x="1956" y="16283"/>
                      <a:pt x="1979" y="16283"/>
                    </a:cubicBezTo>
                    <a:cubicBezTo>
                      <a:pt x="2039" y="16283"/>
                      <a:pt x="2103" y="16221"/>
                      <a:pt x="2081" y="16156"/>
                    </a:cubicBezTo>
                    <a:lnTo>
                      <a:pt x="2081" y="16156"/>
                    </a:lnTo>
                    <a:lnTo>
                      <a:pt x="2081" y="16157"/>
                    </a:lnTo>
                    <a:cubicBezTo>
                      <a:pt x="1895" y="15608"/>
                      <a:pt x="1558" y="15099"/>
                      <a:pt x="1285" y="14590"/>
                    </a:cubicBezTo>
                    <a:cubicBezTo>
                      <a:pt x="1047" y="14148"/>
                      <a:pt x="776" y="13712"/>
                      <a:pt x="584" y="13246"/>
                    </a:cubicBezTo>
                    <a:cubicBezTo>
                      <a:pt x="125" y="12138"/>
                      <a:pt x="383" y="11026"/>
                      <a:pt x="538" y="9886"/>
                    </a:cubicBezTo>
                    <a:cubicBezTo>
                      <a:pt x="693" y="8754"/>
                      <a:pt x="931" y="7626"/>
                      <a:pt x="1145" y="6505"/>
                    </a:cubicBezTo>
                    <a:cubicBezTo>
                      <a:pt x="1249" y="5954"/>
                      <a:pt x="1369" y="5400"/>
                      <a:pt x="1442" y="4845"/>
                    </a:cubicBezTo>
                    <a:cubicBezTo>
                      <a:pt x="1508" y="4346"/>
                      <a:pt x="1637" y="3861"/>
                      <a:pt x="1724" y="3365"/>
                    </a:cubicBezTo>
                    <a:cubicBezTo>
                      <a:pt x="1814" y="2860"/>
                      <a:pt x="1904" y="2355"/>
                      <a:pt x="2003" y="1852"/>
                    </a:cubicBezTo>
                    <a:cubicBezTo>
                      <a:pt x="2057" y="1581"/>
                      <a:pt x="2112" y="1310"/>
                      <a:pt x="2170" y="1040"/>
                    </a:cubicBezTo>
                    <a:cubicBezTo>
                      <a:pt x="2235" y="734"/>
                      <a:pt x="2348" y="421"/>
                      <a:pt x="2331" y="107"/>
                    </a:cubicBezTo>
                    <a:cubicBezTo>
                      <a:pt x="2327" y="43"/>
                      <a:pt x="2272" y="0"/>
                      <a:pt x="2217"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8"/>
              <p:cNvSpPr/>
              <p:nvPr/>
            </p:nvSpPr>
            <p:spPr>
              <a:xfrm>
                <a:off x="7952193" y="4616406"/>
                <a:ext cx="79425" cy="76069"/>
              </a:xfrm>
              <a:custGeom>
                <a:rect b="b" l="l" r="r" t="t"/>
                <a:pathLst>
                  <a:path extrusionOk="0" h="1337" w="1396">
                    <a:moveTo>
                      <a:pt x="124" y="1"/>
                    </a:moveTo>
                    <a:cubicBezTo>
                      <a:pt x="87" y="1"/>
                      <a:pt x="53" y="17"/>
                      <a:pt x="32" y="54"/>
                    </a:cubicBezTo>
                    <a:cubicBezTo>
                      <a:pt x="1" y="106"/>
                      <a:pt x="19" y="173"/>
                      <a:pt x="71" y="204"/>
                    </a:cubicBezTo>
                    <a:cubicBezTo>
                      <a:pt x="303" y="336"/>
                      <a:pt x="501" y="502"/>
                      <a:pt x="689" y="690"/>
                    </a:cubicBezTo>
                    <a:cubicBezTo>
                      <a:pt x="783" y="785"/>
                      <a:pt x="872" y="888"/>
                      <a:pt x="958" y="990"/>
                    </a:cubicBezTo>
                    <a:cubicBezTo>
                      <a:pt x="1042" y="1088"/>
                      <a:pt x="1127" y="1187"/>
                      <a:pt x="1204" y="1289"/>
                    </a:cubicBezTo>
                    <a:cubicBezTo>
                      <a:pt x="1225" y="1317"/>
                      <a:pt x="1254" y="1336"/>
                      <a:pt x="1287" y="1336"/>
                    </a:cubicBezTo>
                    <a:cubicBezTo>
                      <a:pt x="1299" y="1336"/>
                      <a:pt x="1311" y="1334"/>
                      <a:pt x="1323" y="1328"/>
                    </a:cubicBezTo>
                    <a:cubicBezTo>
                      <a:pt x="1365" y="1310"/>
                      <a:pt x="1395" y="1261"/>
                      <a:pt x="1380" y="1215"/>
                    </a:cubicBezTo>
                    <a:cubicBezTo>
                      <a:pt x="1332" y="1078"/>
                      <a:pt x="1277" y="949"/>
                      <a:pt x="1198" y="827"/>
                    </a:cubicBezTo>
                    <a:cubicBezTo>
                      <a:pt x="1114" y="702"/>
                      <a:pt x="1017" y="587"/>
                      <a:pt x="908" y="484"/>
                    </a:cubicBezTo>
                    <a:cubicBezTo>
                      <a:pt x="700" y="286"/>
                      <a:pt x="446" y="129"/>
                      <a:pt x="183" y="14"/>
                    </a:cubicBezTo>
                    <a:cubicBezTo>
                      <a:pt x="163" y="5"/>
                      <a:pt x="143" y="1"/>
                      <a:pt x="124"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8"/>
              <p:cNvSpPr/>
              <p:nvPr/>
            </p:nvSpPr>
            <p:spPr>
              <a:xfrm>
                <a:off x="8003001" y="4598426"/>
                <a:ext cx="70493" cy="68729"/>
              </a:xfrm>
              <a:custGeom>
                <a:rect b="b" l="l" r="r" t="t"/>
                <a:pathLst>
                  <a:path extrusionOk="0" h="1208" w="1239">
                    <a:moveTo>
                      <a:pt x="189" y="1"/>
                    </a:moveTo>
                    <a:cubicBezTo>
                      <a:pt x="74" y="1"/>
                      <a:pt x="1" y="164"/>
                      <a:pt x="121" y="237"/>
                    </a:cubicBezTo>
                    <a:cubicBezTo>
                      <a:pt x="325" y="360"/>
                      <a:pt x="526" y="480"/>
                      <a:pt x="692" y="647"/>
                    </a:cubicBezTo>
                    <a:cubicBezTo>
                      <a:pt x="731" y="684"/>
                      <a:pt x="763" y="726"/>
                      <a:pt x="799" y="766"/>
                    </a:cubicBezTo>
                    <a:cubicBezTo>
                      <a:pt x="817" y="785"/>
                      <a:pt x="836" y="803"/>
                      <a:pt x="853" y="823"/>
                    </a:cubicBezTo>
                    <a:cubicBezTo>
                      <a:pt x="862" y="833"/>
                      <a:pt x="871" y="842"/>
                      <a:pt x="879" y="853"/>
                    </a:cubicBezTo>
                    <a:cubicBezTo>
                      <a:pt x="881" y="855"/>
                      <a:pt x="888" y="865"/>
                      <a:pt x="892" y="869"/>
                    </a:cubicBezTo>
                    <a:lnTo>
                      <a:pt x="892" y="869"/>
                    </a:lnTo>
                    <a:cubicBezTo>
                      <a:pt x="953" y="951"/>
                      <a:pt x="1012" y="1042"/>
                      <a:pt x="1048" y="1139"/>
                    </a:cubicBezTo>
                    <a:cubicBezTo>
                      <a:pt x="1064" y="1184"/>
                      <a:pt x="1106" y="1207"/>
                      <a:pt x="1146" y="1207"/>
                    </a:cubicBezTo>
                    <a:cubicBezTo>
                      <a:pt x="1193" y="1207"/>
                      <a:pt x="1238" y="1176"/>
                      <a:pt x="1237" y="1114"/>
                    </a:cubicBezTo>
                    <a:cubicBezTo>
                      <a:pt x="1230" y="858"/>
                      <a:pt x="1119" y="617"/>
                      <a:pt x="928" y="446"/>
                    </a:cubicBezTo>
                    <a:cubicBezTo>
                      <a:pt x="727" y="265"/>
                      <a:pt x="489" y="140"/>
                      <a:pt x="251" y="16"/>
                    </a:cubicBezTo>
                    <a:cubicBezTo>
                      <a:pt x="229" y="6"/>
                      <a:pt x="208" y="1"/>
                      <a:pt x="189"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38"/>
            <p:cNvGrpSpPr/>
            <p:nvPr/>
          </p:nvGrpSpPr>
          <p:grpSpPr>
            <a:xfrm rot="-2112903">
              <a:off x="8141331" y="2681667"/>
              <a:ext cx="270531" cy="263950"/>
              <a:chOff x="8140166" y="2287204"/>
              <a:chExt cx="357063" cy="355270"/>
            </a:xfrm>
          </p:grpSpPr>
          <p:sp>
            <p:nvSpPr>
              <p:cNvPr id="1115" name="Google Shape;1115;p38"/>
              <p:cNvSpPr/>
              <p:nvPr/>
            </p:nvSpPr>
            <p:spPr>
              <a:xfrm rot="6745560">
                <a:off x="8273379" y="2401291"/>
                <a:ext cx="163765" cy="239580"/>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sp>
            <p:nvSpPr>
              <p:cNvPr id="1116" name="Google Shape;1116;p38"/>
              <p:cNvSpPr/>
              <p:nvPr/>
            </p:nvSpPr>
            <p:spPr>
              <a:xfrm rot="4784258">
                <a:off x="8167776" y="2288513"/>
                <a:ext cx="163752" cy="192886"/>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grpSp>
      <p:grpSp>
        <p:nvGrpSpPr>
          <p:cNvPr id="1117" name="Google Shape;1117;p38"/>
          <p:cNvGrpSpPr/>
          <p:nvPr/>
        </p:nvGrpSpPr>
        <p:grpSpPr>
          <a:xfrm rot="772050">
            <a:off x="634576" y="568817"/>
            <a:ext cx="340600" cy="327381"/>
            <a:chOff x="427198" y="876398"/>
            <a:chExt cx="340596" cy="327377"/>
          </a:xfrm>
        </p:grpSpPr>
        <p:sp>
          <p:nvSpPr>
            <p:cNvPr id="1118" name="Google Shape;1118;p38"/>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8"/>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8"/>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8"/>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38"/>
          <p:cNvGrpSpPr/>
          <p:nvPr/>
        </p:nvGrpSpPr>
        <p:grpSpPr>
          <a:xfrm rot="1509799">
            <a:off x="6806340" y="1255933"/>
            <a:ext cx="340596" cy="327377"/>
            <a:chOff x="427198" y="876398"/>
            <a:chExt cx="340596" cy="327377"/>
          </a:xfrm>
        </p:grpSpPr>
        <p:sp>
          <p:nvSpPr>
            <p:cNvPr id="1123" name="Google Shape;1123;p38"/>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8"/>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8"/>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8"/>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38"/>
          <p:cNvGrpSpPr/>
          <p:nvPr/>
        </p:nvGrpSpPr>
        <p:grpSpPr>
          <a:xfrm rot="-2224879">
            <a:off x="2046926" y="890457"/>
            <a:ext cx="214148" cy="205836"/>
            <a:chOff x="427198" y="876398"/>
            <a:chExt cx="340596" cy="327377"/>
          </a:xfrm>
        </p:grpSpPr>
        <p:sp>
          <p:nvSpPr>
            <p:cNvPr id="1128" name="Google Shape;1128;p38"/>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8"/>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8"/>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8"/>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38"/>
          <p:cNvGrpSpPr/>
          <p:nvPr/>
        </p:nvGrpSpPr>
        <p:grpSpPr>
          <a:xfrm rot="-2224879">
            <a:off x="697801" y="2080032"/>
            <a:ext cx="214148" cy="205836"/>
            <a:chOff x="427198" y="876398"/>
            <a:chExt cx="340596" cy="327377"/>
          </a:xfrm>
        </p:grpSpPr>
        <p:sp>
          <p:nvSpPr>
            <p:cNvPr id="1133" name="Google Shape;1133;p38"/>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8"/>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8"/>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8"/>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38"/>
          <p:cNvGrpSpPr/>
          <p:nvPr/>
        </p:nvGrpSpPr>
        <p:grpSpPr>
          <a:xfrm rot="-2224879">
            <a:off x="4303701" y="4358907"/>
            <a:ext cx="214148" cy="205836"/>
            <a:chOff x="427198" y="876398"/>
            <a:chExt cx="340596" cy="327377"/>
          </a:xfrm>
        </p:grpSpPr>
        <p:sp>
          <p:nvSpPr>
            <p:cNvPr id="1138" name="Google Shape;1138;p38"/>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8"/>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8"/>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8"/>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38"/>
          <p:cNvGrpSpPr/>
          <p:nvPr/>
        </p:nvGrpSpPr>
        <p:grpSpPr>
          <a:xfrm rot="-2224879">
            <a:off x="3330926" y="4139032"/>
            <a:ext cx="214148" cy="205836"/>
            <a:chOff x="427198" y="876398"/>
            <a:chExt cx="340596" cy="327377"/>
          </a:xfrm>
        </p:grpSpPr>
        <p:sp>
          <p:nvSpPr>
            <p:cNvPr id="1143" name="Google Shape;1143;p38"/>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8"/>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8"/>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8"/>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47" name="Google Shape;1147;p38"/>
          <p:cNvPicPr preferRelativeResize="0"/>
          <p:nvPr/>
        </p:nvPicPr>
        <p:blipFill rotWithShape="1">
          <a:blip r:embed="rId3">
            <a:alphaModFix/>
          </a:blip>
          <a:srcRect b="0" l="670" r="670" t="0"/>
          <a:stretch/>
        </p:blipFill>
        <p:spPr>
          <a:xfrm>
            <a:off x="128175" y="2502354"/>
            <a:ext cx="3866750" cy="2468472"/>
          </a:xfrm>
          <a:prstGeom prst="rect">
            <a:avLst/>
          </a:prstGeom>
          <a:noFill/>
          <a:ln>
            <a:noFill/>
          </a:ln>
        </p:spPr>
      </p:pic>
      <p:pic>
        <p:nvPicPr>
          <p:cNvPr id="1148" name="Google Shape;1148;p38"/>
          <p:cNvPicPr preferRelativeResize="0"/>
          <p:nvPr/>
        </p:nvPicPr>
        <p:blipFill rotWithShape="1">
          <a:blip r:embed="rId4">
            <a:alphaModFix/>
          </a:blip>
          <a:srcRect b="1124" l="0" r="0" t="1114"/>
          <a:stretch/>
        </p:blipFill>
        <p:spPr>
          <a:xfrm>
            <a:off x="4213800" y="1640187"/>
            <a:ext cx="3866749" cy="2461151"/>
          </a:xfrm>
          <a:prstGeom prst="rect">
            <a:avLst/>
          </a:prstGeom>
          <a:noFill/>
          <a:ln>
            <a:noFill/>
          </a:ln>
        </p:spPr>
      </p:pic>
      <p:pic>
        <p:nvPicPr>
          <p:cNvPr id="1149" name="Google Shape;1149;p38" title="ROC_Curves.png"/>
          <p:cNvPicPr preferRelativeResize="0"/>
          <p:nvPr/>
        </p:nvPicPr>
        <p:blipFill>
          <a:blip r:embed="rId5">
            <a:alphaModFix/>
          </a:blip>
          <a:stretch>
            <a:fillRect/>
          </a:stretch>
        </p:blipFill>
        <p:spPr>
          <a:xfrm>
            <a:off x="128175" y="113239"/>
            <a:ext cx="3866751" cy="23891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39"/>
          <p:cNvSpPr txBox="1"/>
          <p:nvPr>
            <p:ph type="title"/>
          </p:nvPr>
        </p:nvSpPr>
        <p:spPr>
          <a:xfrm>
            <a:off x="1425313" y="935588"/>
            <a:ext cx="4401300" cy="6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a:t>
            </a:r>
            <a:r>
              <a:rPr lang="en">
                <a:solidFill>
                  <a:schemeClr val="lt2"/>
                </a:solidFill>
              </a:rPr>
              <a:t>conclusions</a:t>
            </a:r>
            <a:endParaRPr>
              <a:solidFill>
                <a:schemeClr val="lt2"/>
              </a:solidFill>
            </a:endParaRPr>
          </a:p>
        </p:txBody>
      </p:sp>
      <p:sp>
        <p:nvSpPr>
          <p:cNvPr id="1155" name="Google Shape;1155;p39"/>
          <p:cNvSpPr txBox="1"/>
          <p:nvPr>
            <p:ph idx="1" type="subTitle"/>
          </p:nvPr>
        </p:nvSpPr>
        <p:spPr>
          <a:xfrm>
            <a:off x="1621688" y="1855650"/>
            <a:ext cx="5031300" cy="2609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Logistic Regression usually provides sensitivity/</a:t>
            </a:r>
            <a:r>
              <a:rPr lang="en"/>
              <a:t>specificity] that is comparable or better than the Random Forest</a:t>
            </a:r>
            <a:endParaRPr/>
          </a:p>
          <a:p>
            <a:pPr indent="-317500" lvl="0" marL="457200" rtl="0" algn="l">
              <a:spcBef>
                <a:spcPts val="0"/>
              </a:spcBef>
              <a:spcAft>
                <a:spcPts val="0"/>
              </a:spcAft>
              <a:buSzPts val="1400"/>
              <a:buChar char="●"/>
            </a:pPr>
            <a:r>
              <a:rPr lang="en"/>
              <a:t>RF provides more reasonable cut-points</a:t>
            </a:r>
            <a:endParaRPr/>
          </a:p>
          <a:p>
            <a:pPr indent="-317500" lvl="0" marL="457200" rtl="0" algn="l">
              <a:spcBef>
                <a:spcPts val="0"/>
              </a:spcBef>
              <a:spcAft>
                <a:spcPts val="0"/>
              </a:spcAft>
              <a:buSzPts val="1400"/>
              <a:buChar char="●"/>
            </a:pPr>
            <a:r>
              <a:rPr lang="en"/>
              <a:t>Some variables seem more promising than others for modeling (iCA worst vs ATT score best) </a:t>
            </a:r>
            <a:endParaRPr/>
          </a:p>
          <a:p>
            <a:pPr indent="-317500" lvl="0" marL="457200" rtl="0" algn="l">
              <a:spcBef>
                <a:spcPts val="0"/>
              </a:spcBef>
              <a:spcAft>
                <a:spcPts val="0"/>
              </a:spcAft>
              <a:buSzPts val="1400"/>
              <a:buChar char="●"/>
            </a:pPr>
            <a:r>
              <a:rPr lang="en"/>
              <a:t>Our multivariate models didn’t necessarily improve classification for transfusion</a:t>
            </a:r>
            <a:endParaRPr/>
          </a:p>
          <a:p>
            <a:pPr indent="-317500" lvl="0" marL="457200" rtl="0" algn="l">
              <a:spcBef>
                <a:spcPts val="0"/>
              </a:spcBef>
              <a:spcAft>
                <a:spcPts val="0"/>
              </a:spcAft>
              <a:buSzPts val="1400"/>
              <a:buChar char="●"/>
            </a:pPr>
            <a:r>
              <a:rPr lang="en"/>
              <a:t>Survival is more difficult to model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grpSp>
        <p:nvGrpSpPr>
          <p:cNvPr id="1156" name="Google Shape;1156;p39"/>
          <p:cNvGrpSpPr/>
          <p:nvPr/>
        </p:nvGrpSpPr>
        <p:grpSpPr>
          <a:xfrm rot="772050">
            <a:off x="835814" y="929167"/>
            <a:ext cx="340600" cy="327381"/>
            <a:chOff x="427198" y="876398"/>
            <a:chExt cx="340596" cy="327377"/>
          </a:xfrm>
        </p:grpSpPr>
        <p:sp>
          <p:nvSpPr>
            <p:cNvPr id="1157" name="Google Shape;1157;p39"/>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9"/>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9"/>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9"/>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1" name="Google Shape;1161;p39"/>
          <p:cNvGrpSpPr/>
          <p:nvPr/>
        </p:nvGrpSpPr>
        <p:grpSpPr>
          <a:xfrm rot="1509646">
            <a:off x="6605343" y="172809"/>
            <a:ext cx="254830" cy="244940"/>
            <a:chOff x="427198" y="876398"/>
            <a:chExt cx="340596" cy="327377"/>
          </a:xfrm>
        </p:grpSpPr>
        <p:sp>
          <p:nvSpPr>
            <p:cNvPr id="1162" name="Google Shape;1162;p39"/>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9"/>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9"/>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9"/>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39"/>
          <p:cNvGrpSpPr/>
          <p:nvPr/>
        </p:nvGrpSpPr>
        <p:grpSpPr>
          <a:xfrm rot="-2224879">
            <a:off x="2164476" y="393557"/>
            <a:ext cx="214148" cy="205836"/>
            <a:chOff x="427198" y="876398"/>
            <a:chExt cx="340596" cy="327377"/>
          </a:xfrm>
        </p:grpSpPr>
        <p:sp>
          <p:nvSpPr>
            <p:cNvPr id="1167" name="Google Shape;1167;p39"/>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9"/>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9"/>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9"/>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39"/>
          <p:cNvGrpSpPr/>
          <p:nvPr/>
        </p:nvGrpSpPr>
        <p:grpSpPr>
          <a:xfrm rot="-2224879">
            <a:off x="321926" y="2619207"/>
            <a:ext cx="214148" cy="205836"/>
            <a:chOff x="427198" y="876398"/>
            <a:chExt cx="340596" cy="327377"/>
          </a:xfrm>
        </p:grpSpPr>
        <p:sp>
          <p:nvSpPr>
            <p:cNvPr id="1172" name="Google Shape;1172;p39"/>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9"/>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9"/>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9"/>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39"/>
          <p:cNvGrpSpPr/>
          <p:nvPr/>
        </p:nvGrpSpPr>
        <p:grpSpPr>
          <a:xfrm rot="-2224879">
            <a:off x="321926" y="1606944"/>
            <a:ext cx="214148" cy="205836"/>
            <a:chOff x="427198" y="876398"/>
            <a:chExt cx="340596" cy="327377"/>
          </a:xfrm>
        </p:grpSpPr>
        <p:sp>
          <p:nvSpPr>
            <p:cNvPr id="1177" name="Google Shape;1177;p39"/>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9"/>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9"/>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9"/>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1" name="Google Shape;1181;p39"/>
          <p:cNvGrpSpPr/>
          <p:nvPr/>
        </p:nvGrpSpPr>
        <p:grpSpPr>
          <a:xfrm rot="948538">
            <a:off x="8280819" y="2894077"/>
            <a:ext cx="214161" cy="205849"/>
            <a:chOff x="427198" y="876398"/>
            <a:chExt cx="340596" cy="327377"/>
          </a:xfrm>
        </p:grpSpPr>
        <p:sp>
          <p:nvSpPr>
            <p:cNvPr id="1182" name="Google Shape;1182;p39"/>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9"/>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9"/>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9"/>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39"/>
          <p:cNvGrpSpPr/>
          <p:nvPr/>
        </p:nvGrpSpPr>
        <p:grpSpPr>
          <a:xfrm rot="772050">
            <a:off x="7796826" y="1423792"/>
            <a:ext cx="340600" cy="327381"/>
            <a:chOff x="427198" y="876398"/>
            <a:chExt cx="340596" cy="327377"/>
          </a:xfrm>
        </p:grpSpPr>
        <p:sp>
          <p:nvSpPr>
            <p:cNvPr id="1187" name="Google Shape;1187;p39"/>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9"/>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9"/>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9"/>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39"/>
          <p:cNvGrpSpPr/>
          <p:nvPr/>
        </p:nvGrpSpPr>
        <p:grpSpPr>
          <a:xfrm>
            <a:off x="390513" y="2960392"/>
            <a:ext cx="1231193" cy="1892842"/>
            <a:chOff x="5743951" y="2789492"/>
            <a:chExt cx="1231193" cy="1892842"/>
          </a:xfrm>
        </p:grpSpPr>
        <p:grpSp>
          <p:nvGrpSpPr>
            <p:cNvPr id="1192" name="Google Shape;1192;p39"/>
            <p:cNvGrpSpPr/>
            <p:nvPr/>
          </p:nvGrpSpPr>
          <p:grpSpPr>
            <a:xfrm>
              <a:off x="5743951" y="3205025"/>
              <a:ext cx="933535" cy="1477309"/>
              <a:chOff x="5518325" y="3815025"/>
              <a:chExt cx="486850" cy="770475"/>
            </a:xfrm>
          </p:grpSpPr>
          <p:sp>
            <p:nvSpPr>
              <p:cNvPr id="1193" name="Google Shape;1193;p39"/>
              <p:cNvSpPr/>
              <p:nvPr/>
            </p:nvSpPr>
            <p:spPr>
              <a:xfrm>
                <a:off x="5633150" y="4097525"/>
                <a:ext cx="363800" cy="487975"/>
              </a:xfrm>
              <a:custGeom>
                <a:rect b="b" l="l" r="r" t="t"/>
                <a:pathLst>
                  <a:path extrusionOk="0" h="19519" w="14552">
                    <a:moveTo>
                      <a:pt x="9673" y="1"/>
                    </a:moveTo>
                    <a:cubicBezTo>
                      <a:pt x="9673" y="1"/>
                      <a:pt x="4794" y="1029"/>
                      <a:pt x="4594" y="2142"/>
                    </a:cubicBezTo>
                    <a:cubicBezTo>
                      <a:pt x="4594" y="2142"/>
                      <a:pt x="3225" y="3312"/>
                      <a:pt x="3054" y="5823"/>
                    </a:cubicBezTo>
                    <a:cubicBezTo>
                      <a:pt x="2881" y="8334"/>
                      <a:pt x="3481" y="10901"/>
                      <a:pt x="3481" y="10901"/>
                    </a:cubicBezTo>
                    <a:cubicBezTo>
                      <a:pt x="3481" y="10901"/>
                      <a:pt x="2237" y="9571"/>
                      <a:pt x="1349" y="9571"/>
                    </a:cubicBezTo>
                    <a:cubicBezTo>
                      <a:pt x="1213" y="9571"/>
                      <a:pt x="1085" y="9603"/>
                      <a:pt x="971" y="9675"/>
                    </a:cubicBezTo>
                    <a:cubicBezTo>
                      <a:pt x="115" y="10217"/>
                      <a:pt x="3025" y="16980"/>
                      <a:pt x="3025" y="16980"/>
                    </a:cubicBezTo>
                    <a:cubicBezTo>
                      <a:pt x="3025" y="16980"/>
                      <a:pt x="0" y="18092"/>
                      <a:pt x="542" y="18691"/>
                    </a:cubicBezTo>
                    <a:cubicBezTo>
                      <a:pt x="660" y="18821"/>
                      <a:pt x="919" y="18872"/>
                      <a:pt x="1253" y="18872"/>
                    </a:cubicBezTo>
                    <a:cubicBezTo>
                      <a:pt x="2462" y="18872"/>
                      <a:pt x="4652" y="18207"/>
                      <a:pt x="4652" y="18207"/>
                    </a:cubicBezTo>
                    <a:cubicBezTo>
                      <a:pt x="4652" y="18207"/>
                      <a:pt x="4877" y="19518"/>
                      <a:pt x="5498" y="19518"/>
                    </a:cubicBezTo>
                    <a:cubicBezTo>
                      <a:pt x="5501" y="19518"/>
                      <a:pt x="5504" y="19518"/>
                      <a:pt x="5507" y="19518"/>
                    </a:cubicBezTo>
                    <a:cubicBezTo>
                      <a:pt x="5850" y="19511"/>
                      <a:pt x="5960" y="19454"/>
                      <a:pt x="6075" y="19169"/>
                    </a:cubicBezTo>
                    <a:cubicBezTo>
                      <a:pt x="6189" y="18884"/>
                      <a:pt x="5850" y="17578"/>
                      <a:pt x="5850" y="17578"/>
                    </a:cubicBezTo>
                    <a:cubicBezTo>
                      <a:pt x="5850" y="17578"/>
                      <a:pt x="6605" y="16988"/>
                      <a:pt x="7514" y="16988"/>
                    </a:cubicBezTo>
                    <a:cubicBezTo>
                      <a:pt x="7605" y="16988"/>
                      <a:pt x="7697" y="16994"/>
                      <a:pt x="7790" y="17007"/>
                    </a:cubicBezTo>
                    <a:cubicBezTo>
                      <a:pt x="8818" y="17150"/>
                      <a:pt x="9332" y="17493"/>
                      <a:pt x="9332" y="17493"/>
                    </a:cubicBezTo>
                    <a:cubicBezTo>
                      <a:pt x="9332" y="17493"/>
                      <a:pt x="9046" y="19234"/>
                      <a:pt x="9617" y="19376"/>
                    </a:cubicBezTo>
                    <a:cubicBezTo>
                      <a:pt x="9710" y="19399"/>
                      <a:pt x="9794" y="19410"/>
                      <a:pt x="9870" y="19410"/>
                    </a:cubicBezTo>
                    <a:cubicBezTo>
                      <a:pt x="10258" y="19410"/>
                      <a:pt x="10425" y="19139"/>
                      <a:pt x="10472" y="18947"/>
                    </a:cubicBezTo>
                    <a:cubicBezTo>
                      <a:pt x="10530" y="18720"/>
                      <a:pt x="10559" y="18576"/>
                      <a:pt x="10559" y="18576"/>
                    </a:cubicBezTo>
                    <a:cubicBezTo>
                      <a:pt x="10559" y="18576"/>
                      <a:pt x="12711" y="19451"/>
                      <a:pt x="13637" y="19451"/>
                    </a:cubicBezTo>
                    <a:cubicBezTo>
                      <a:pt x="13755" y="19451"/>
                      <a:pt x="13853" y="19437"/>
                      <a:pt x="13924" y="19405"/>
                    </a:cubicBezTo>
                    <a:cubicBezTo>
                      <a:pt x="14552" y="19119"/>
                      <a:pt x="11528" y="17549"/>
                      <a:pt x="11528" y="17549"/>
                    </a:cubicBezTo>
                    <a:cubicBezTo>
                      <a:pt x="11528" y="17549"/>
                      <a:pt x="13040" y="13127"/>
                      <a:pt x="13297" y="11529"/>
                    </a:cubicBezTo>
                    <a:cubicBezTo>
                      <a:pt x="13523" y="10118"/>
                      <a:pt x="13417" y="9196"/>
                      <a:pt x="12780" y="9196"/>
                    </a:cubicBezTo>
                    <a:cubicBezTo>
                      <a:pt x="12695" y="9196"/>
                      <a:pt x="12601" y="9213"/>
                      <a:pt x="12498" y="9246"/>
                    </a:cubicBezTo>
                    <a:cubicBezTo>
                      <a:pt x="11613" y="9531"/>
                      <a:pt x="10872" y="10331"/>
                      <a:pt x="10872" y="10331"/>
                    </a:cubicBezTo>
                    <a:cubicBezTo>
                      <a:pt x="10872" y="10331"/>
                      <a:pt x="11813" y="6193"/>
                      <a:pt x="10872" y="3168"/>
                    </a:cubicBezTo>
                    <a:cubicBezTo>
                      <a:pt x="9930" y="143"/>
                      <a:pt x="9673" y="1"/>
                      <a:pt x="9673" y="1"/>
                    </a:cubicBezTo>
                    <a:close/>
                  </a:path>
                </a:pathLst>
              </a:custGeom>
              <a:solidFill>
                <a:srgbClr val="E9A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9"/>
              <p:cNvSpPr/>
              <p:nvPr/>
            </p:nvSpPr>
            <p:spPr>
              <a:xfrm>
                <a:off x="5817800" y="4159400"/>
                <a:ext cx="9275" cy="42875"/>
              </a:xfrm>
              <a:custGeom>
                <a:rect b="b" l="l" r="r" t="t"/>
                <a:pathLst>
                  <a:path extrusionOk="0" h="1715" w="371">
                    <a:moveTo>
                      <a:pt x="184" y="0"/>
                    </a:moveTo>
                    <a:cubicBezTo>
                      <a:pt x="136" y="0"/>
                      <a:pt x="87" y="33"/>
                      <a:pt x="81" y="96"/>
                    </a:cubicBezTo>
                    <a:cubicBezTo>
                      <a:pt x="56" y="365"/>
                      <a:pt x="23" y="640"/>
                      <a:pt x="25" y="911"/>
                    </a:cubicBezTo>
                    <a:cubicBezTo>
                      <a:pt x="25" y="1162"/>
                      <a:pt x="1" y="1476"/>
                      <a:pt x="155" y="1690"/>
                    </a:cubicBezTo>
                    <a:cubicBezTo>
                      <a:pt x="166" y="1706"/>
                      <a:pt x="184" y="1715"/>
                      <a:pt x="201" y="1715"/>
                    </a:cubicBezTo>
                    <a:cubicBezTo>
                      <a:pt x="217" y="1715"/>
                      <a:pt x="233" y="1707"/>
                      <a:pt x="242" y="1690"/>
                    </a:cubicBezTo>
                    <a:cubicBezTo>
                      <a:pt x="371" y="1461"/>
                      <a:pt x="324" y="1161"/>
                      <a:pt x="318" y="911"/>
                    </a:cubicBezTo>
                    <a:cubicBezTo>
                      <a:pt x="311" y="639"/>
                      <a:pt x="286" y="367"/>
                      <a:pt x="278" y="96"/>
                    </a:cubicBezTo>
                    <a:cubicBezTo>
                      <a:pt x="276" y="32"/>
                      <a:pt x="230" y="0"/>
                      <a:pt x="184"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9"/>
              <p:cNvSpPr/>
              <p:nvPr/>
            </p:nvSpPr>
            <p:spPr>
              <a:xfrm>
                <a:off x="5734025" y="4074425"/>
                <a:ext cx="162625" cy="99900"/>
              </a:xfrm>
              <a:custGeom>
                <a:rect b="b" l="l" r="r" t="t"/>
                <a:pathLst>
                  <a:path extrusionOk="0" h="3996" w="6505">
                    <a:moveTo>
                      <a:pt x="5425" y="0"/>
                    </a:moveTo>
                    <a:cubicBezTo>
                      <a:pt x="4567" y="0"/>
                      <a:pt x="88" y="1807"/>
                      <a:pt x="88" y="1807"/>
                    </a:cubicBezTo>
                    <a:cubicBezTo>
                      <a:pt x="88" y="1807"/>
                      <a:pt x="0" y="3206"/>
                      <a:pt x="35" y="3346"/>
                    </a:cubicBezTo>
                    <a:cubicBezTo>
                      <a:pt x="64" y="3460"/>
                      <a:pt x="946" y="3995"/>
                      <a:pt x="2482" y="3995"/>
                    </a:cubicBezTo>
                    <a:cubicBezTo>
                      <a:pt x="2824" y="3995"/>
                      <a:pt x="3198" y="3969"/>
                      <a:pt x="3602" y="3905"/>
                    </a:cubicBezTo>
                    <a:cubicBezTo>
                      <a:pt x="5822" y="3556"/>
                      <a:pt x="6504" y="2437"/>
                      <a:pt x="6504" y="2437"/>
                    </a:cubicBezTo>
                    <a:cubicBezTo>
                      <a:pt x="6504" y="2437"/>
                      <a:pt x="5928" y="287"/>
                      <a:pt x="5543" y="23"/>
                    </a:cubicBezTo>
                    <a:cubicBezTo>
                      <a:pt x="5520" y="8"/>
                      <a:pt x="5480" y="0"/>
                      <a:pt x="5425" y="0"/>
                    </a:cubicBezTo>
                    <a:close/>
                  </a:path>
                </a:pathLst>
              </a:custGeom>
              <a:solidFill>
                <a:srgbClr val="863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9"/>
              <p:cNvSpPr/>
              <p:nvPr/>
            </p:nvSpPr>
            <p:spPr>
              <a:xfrm>
                <a:off x="5650300" y="3875500"/>
                <a:ext cx="261800" cy="279075"/>
              </a:xfrm>
              <a:custGeom>
                <a:rect b="b" l="l" r="r" t="t"/>
                <a:pathLst>
                  <a:path extrusionOk="0" h="11163" w="10472">
                    <a:moveTo>
                      <a:pt x="5485" y="0"/>
                    </a:moveTo>
                    <a:cubicBezTo>
                      <a:pt x="4291" y="0"/>
                      <a:pt x="3004" y="367"/>
                      <a:pt x="2083" y="1037"/>
                    </a:cubicBezTo>
                    <a:cubicBezTo>
                      <a:pt x="314" y="2321"/>
                      <a:pt x="970" y="5858"/>
                      <a:pt x="970" y="5858"/>
                    </a:cubicBezTo>
                    <a:cubicBezTo>
                      <a:pt x="970" y="5858"/>
                      <a:pt x="0" y="6772"/>
                      <a:pt x="542" y="8027"/>
                    </a:cubicBezTo>
                    <a:cubicBezTo>
                      <a:pt x="807" y="8640"/>
                      <a:pt x="1361" y="8758"/>
                      <a:pt x="1749" y="8758"/>
                    </a:cubicBezTo>
                    <a:cubicBezTo>
                      <a:pt x="1992" y="8758"/>
                      <a:pt x="2169" y="8712"/>
                      <a:pt x="2169" y="8712"/>
                    </a:cubicBezTo>
                    <a:cubicBezTo>
                      <a:pt x="2169" y="8712"/>
                      <a:pt x="3648" y="11162"/>
                      <a:pt x="5812" y="11162"/>
                    </a:cubicBezTo>
                    <a:cubicBezTo>
                      <a:pt x="5937" y="11162"/>
                      <a:pt x="6063" y="11154"/>
                      <a:pt x="6192" y="11137"/>
                    </a:cubicBezTo>
                    <a:cubicBezTo>
                      <a:pt x="8560" y="10823"/>
                      <a:pt x="9302" y="7229"/>
                      <a:pt x="9302" y="7229"/>
                    </a:cubicBezTo>
                    <a:cubicBezTo>
                      <a:pt x="9302" y="7229"/>
                      <a:pt x="10300" y="6629"/>
                      <a:pt x="10386" y="5545"/>
                    </a:cubicBezTo>
                    <a:cubicBezTo>
                      <a:pt x="10471" y="4460"/>
                      <a:pt x="9359" y="4033"/>
                      <a:pt x="9359" y="4033"/>
                    </a:cubicBezTo>
                    <a:cubicBezTo>
                      <a:pt x="9359" y="4033"/>
                      <a:pt x="9415" y="2378"/>
                      <a:pt x="8189" y="979"/>
                    </a:cubicBezTo>
                    <a:cubicBezTo>
                      <a:pt x="7601" y="310"/>
                      <a:pt x="6582" y="0"/>
                      <a:pt x="5485" y="0"/>
                    </a:cubicBezTo>
                    <a:close/>
                  </a:path>
                </a:pathLst>
              </a:custGeom>
              <a:solidFill>
                <a:srgbClr val="E9A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9"/>
              <p:cNvSpPr/>
              <p:nvPr/>
            </p:nvSpPr>
            <p:spPr>
              <a:xfrm>
                <a:off x="5844650" y="3815025"/>
                <a:ext cx="160525" cy="163525"/>
              </a:xfrm>
              <a:custGeom>
                <a:rect b="b" l="l" r="r" t="t"/>
                <a:pathLst>
                  <a:path extrusionOk="0" h="6541" w="6421">
                    <a:moveTo>
                      <a:pt x="5261" y="0"/>
                    </a:moveTo>
                    <a:cubicBezTo>
                      <a:pt x="4856" y="0"/>
                      <a:pt x="4210" y="107"/>
                      <a:pt x="3189" y="424"/>
                    </a:cubicBezTo>
                    <a:cubicBezTo>
                      <a:pt x="1049" y="1087"/>
                      <a:pt x="22" y="3420"/>
                      <a:pt x="0" y="3506"/>
                    </a:cubicBezTo>
                    <a:lnTo>
                      <a:pt x="964" y="6523"/>
                    </a:lnTo>
                    <a:cubicBezTo>
                      <a:pt x="964" y="6523"/>
                      <a:pt x="1096" y="6540"/>
                      <a:pt x="1320" y="6540"/>
                    </a:cubicBezTo>
                    <a:cubicBezTo>
                      <a:pt x="1986" y="6540"/>
                      <a:pt x="3466" y="6385"/>
                      <a:pt x="4731" y="5153"/>
                    </a:cubicBezTo>
                    <a:cubicBezTo>
                      <a:pt x="6421" y="3505"/>
                      <a:pt x="5992" y="487"/>
                      <a:pt x="5907" y="252"/>
                    </a:cubicBezTo>
                    <a:cubicBezTo>
                      <a:pt x="5862" y="129"/>
                      <a:pt x="5706" y="0"/>
                      <a:pt x="5261" y="0"/>
                    </a:cubicBezTo>
                    <a:close/>
                  </a:path>
                </a:pathLst>
              </a:custGeom>
              <a:solidFill>
                <a:srgbClr val="E9A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9"/>
              <p:cNvSpPr/>
              <p:nvPr/>
            </p:nvSpPr>
            <p:spPr>
              <a:xfrm>
                <a:off x="5518325" y="3893525"/>
                <a:ext cx="170150" cy="134325"/>
              </a:xfrm>
              <a:custGeom>
                <a:rect b="b" l="l" r="r" t="t"/>
                <a:pathLst>
                  <a:path extrusionOk="0" h="5373" w="6806">
                    <a:moveTo>
                      <a:pt x="2521" y="0"/>
                    </a:moveTo>
                    <a:cubicBezTo>
                      <a:pt x="1099" y="0"/>
                      <a:pt x="1" y="530"/>
                      <a:pt x="1" y="579"/>
                    </a:cubicBezTo>
                    <a:cubicBezTo>
                      <a:pt x="1" y="644"/>
                      <a:pt x="1776" y="4388"/>
                      <a:pt x="3445" y="5074"/>
                    </a:cubicBezTo>
                    <a:cubicBezTo>
                      <a:pt x="3990" y="5297"/>
                      <a:pt x="4537" y="5373"/>
                      <a:pt x="5027" y="5373"/>
                    </a:cubicBezTo>
                    <a:cubicBezTo>
                      <a:pt x="6038" y="5373"/>
                      <a:pt x="6805" y="5052"/>
                      <a:pt x="6805" y="5052"/>
                    </a:cubicBezTo>
                    <a:lnTo>
                      <a:pt x="6805" y="1372"/>
                    </a:lnTo>
                    <a:cubicBezTo>
                      <a:pt x="6805" y="1372"/>
                      <a:pt x="5885" y="709"/>
                      <a:pt x="3874" y="172"/>
                    </a:cubicBezTo>
                    <a:cubicBezTo>
                      <a:pt x="3408" y="48"/>
                      <a:pt x="2950" y="0"/>
                      <a:pt x="2521" y="0"/>
                    </a:cubicBezTo>
                    <a:close/>
                  </a:path>
                </a:pathLst>
              </a:custGeom>
              <a:solidFill>
                <a:srgbClr val="E9A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9"/>
              <p:cNvSpPr/>
              <p:nvPr/>
            </p:nvSpPr>
            <p:spPr>
              <a:xfrm>
                <a:off x="5851550" y="3991250"/>
                <a:ext cx="45875" cy="49450"/>
              </a:xfrm>
              <a:custGeom>
                <a:rect b="b" l="l" r="r" t="t"/>
                <a:pathLst>
                  <a:path extrusionOk="0" h="1978" w="1835">
                    <a:moveTo>
                      <a:pt x="903" y="0"/>
                    </a:moveTo>
                    <a:cubicBezTo>
                      <a:pt x="789" y="0"/>
                      <a:pt x="679" y="25"/>
                      <a:pt x="583" y="79"/>
                    </a:cubicBezTo>
                    <a:cubicBezTo>
                      <a:pt x="170" y="311"/>
                      <a:pt x="1" y="1089"/>
                      <a:pt x="168" y="1498"/>
                    </a:cubicBezTo>
                    <a:cubicBezTo>
                      <a:pt x="245" y="1681"/>
                      <a:pt x="402" y="1827"/>
                      <a:pt x="585" y="1906"/>
                    </a:cubicBezTo>
                    <a:cubicBezTo>
                      <a:pt x="699" y="1954"/>
                      <a:pt x="817" y="1977"/>
                      <a:pt x="933" y="1977"/>
                    </a:cubicBezTo>
                    <a:cubicBezTo>
                      <a:pt x="1295" y="1977"/>
                      <a:pt x="1636" y="1754"/>
                      <a:pt x="1768" y="1391"/>
                    </a:cubicBezTo>
                    <a:cubicBezTo>
                      <a:pt x="1824" y="1235"/>
                      <a:pt x="1835" y="1067"/>
                      <a:pt x="1831" y="900"/>
                    </a:cubicBezTo>
                    <a:cubicBezTo>
                      <a:pt x="1829" y="794"/>
                      <a:pt x="1819" y="687"/>
                      <a:pt x="1786" y="587"/>
                    </a:cubicBezTo>
                    <a:cubicBezTo>
                      <a:pt x="1678" y="259"/>
                      <a:pt x="1272" y="0"/>
                      <a:pt x="903"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9"/>
              <p:cNvSpPr/>
              <p:nvPr/>
            </p:nvSpPr>
            <p:spPr>
              <a:xfrm>
                <a:off x="5671275" y="4029225"/>
                <a:ext cx="45850" cy="49450"/>
              </a:xfrm>
              <a:custGeom>
                <a:rect b="b" l="l" r="r" t="t"/>
                <a:pathLst>
                  <a:path extrusionOk="0" h="1978" w="1834">
                    <a:moveTo>
                      <a:pt x="903" y="1"/>
                    </a:moveTo>
                    <a:cubicBezTo>
                      <a:pt x="789" y="1"/>
                      <a:pt x="679" y="26"/>
                      <a:pt x="582" y="80"/>
                    </a:cubicBezTo>
                    <a:cubicBezTo>
                      <a:pt x="169" y="313"/>
                      <a:pt x="0" y="1091"/>
                      <a:pt x="168" y="1498"/>
                    </a:cubicBezTo>
                    <a:cubicBezTo>
                      <a:pt x="244" y="1682"/>
                      <a:pt x="401" y="1827"/>
                      <a:pt x="584" y="1906"/>
                    </a:cubicBezTo>
                    <a:cubicBezTo>
                      <a:pt x="698" y="1954"/>
                      <a:pt x="816" y="1977"/>
                      <a:pt x="933" y="1977"/>
                    </a:cubicBezTo>
                    <a:cubicBezTo>
                      <a:pt x="1294" y="1977"/>
                      <a:pt x="1636" y="1755"/>
                      <a:pt x="1767" y="1392"/>
                    </a:cubicBezTo>
                    <a:cubicBezTo>
                      <a:pt x="1823" y="1235"/>
                      <a:pt x="1834" y="1067"/>
                      <a:pt x="1830" y="901"/>
                    </a:cubicBezTo>
                    <a:cubicBezTo>
                      <a:pt x="1828" y="795"/>
                      <a:pt x="1818" y="687"/>
                      <a:pt x="1785" y="587"/>
                    </a:cubicBezTo>
                    <a:cubicBezTo>
                      <a:pt x="1678" y="259"/>
                      <a:pt x="1272" y="1"/>
                      <a:pt x="903"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9"/>
              <p:cNvSpPr/>
              <p:nvPr/>
            </p:nvSpPr>
            <p:spPr>
              <a:xfrm>
                <a:off x="5849800" y="3960800"/>
                <a:ext cx="10875" cy="23925"/>
              </a:xfrm>
              <a:custGeom>
                <a:rect b="b" l="l" r="r" t="t"/>
                <a:pathLst>
                  <a:path extrusionOk="0" h="957" w="435">
                    <a:moveTo>
                      <a:pt x="371" y="599"/>
                    </a:moveTo>
                    <a:cubicBezTo>
                      <a:pt x="371" y="599"/>
                      <a:pt x="372" y="607"/>
                      <a:pt x="375" y="622"/>
                    </a:cubicBezTo>
                    <a:lnTo>
                      <a:pt x="375" y="622"/>
                    </a:lnTo>
                    <a:cubicBezTo>
                      <a:pt x="375" y="618"/>
                      <a:pt x="374" y="614"/>
                      <a:pt x="374" y="611"/>
                    </a:cubicBezTo>
                    <a:cubicBezTo>
                      <a:pt x="372" y="603"/>
                      <a:pt x="371" y="599"/>
                      <a:pt x="371" y="599"/>
                    </a:cubicBezTo>
                    <a:close/>
                    <a:moveTo>
                      <a:pt x="241" y="1"/>
                    </a:moveTo>
                    <a:cubicBezTo>
                      <a:pt x="198" y="1"/>
                      <a:pt x="163" y="25"/>
                      <a:pt x="135" y="61"/>
                    </a:cubicBezTo>
                    <a:cubicBezTo>
                      <a:pt x="51" y="176"/>
                      <a:pt x="4" y="316"/>
                      <a:pt x="4" y="459"/>
                    </a:cubicBezTo>
                    <a:cubicBezTo>
                      <a:pt x="0" y="609"/>
                      <a:pt x="42" y="745"/>
                      <a:pt x="112" y="877"/>
                    </a:cubicBezTo>
                    <a:cubicBezTo>
                      <a:pt x="139" y="929"/>
                      <a:pt x="196" y="956"/>
                      <a:pt x="252" y="956"/>
                    </a:cubicBezTo>
                    <a:cubicBezTo>
                      <a:pt x="274" y="956"/>
                      <a:pt x="295" y="952"/>
                      <a:pt x="315" y="944"/>
                    </a:cubicBezTo>
                    <a:cubicBezTo>
                      <a:pt x="386" y="914"/>
                      <a:pt x="435" y="829"/>
                      <a:pt x="408" y="753"/>
                    </a:cubicBezTo>
                    <a:cubicBezTo>
                      <a:pt x="400" y="726"/>
                      <a:pt x="392" y="699"/>
                      <a:pt x="386" y="671"/>
                    </a:cubicBezTo>
                    <a:cubicBezTo>
                      <a:pt x="381" y="656"/>
                      <a:pt x="378" y="640"/>
                      <a:pt x="375" y="623"/>
                    </a:cubicBezTo>
                    <a:cubicBezTo>
                      <a:pt x="375" y="623"/>
                      <a:pt x="375" y="622"/>
                      <a:pt x="375" y="622"/>
                    </a:cubicBezTo>
                    <a:lnTo>
                      <a:pt x="375" y="622"/>
                    </a:lnTo>
                    <a:cubicBezTo>
                      <a:pt x="375" y="622"/>
                      <a:pt x="375" y="622"/>
                      <a:pt x="375" y="622"/>
                    </a:cubicBezTo>
                    <a:cubicBezTo>
                      <a:pt x="375" y="622"/>
                      <a:pt x="375" y="622"/>
                      <a:pt x="375" y="622"/>
                    </a:cubicBezTo>
                    <a:lnTo>
                      <a:pt x="375" y="622"/>
                    </a:lnTo>
                    <a:cubicBezTo>
                      <a:pt x="375" y="622"/>
                      <a:pt x="375" y="622"/>
                      <a:pt x="375" y="622"/>
                    </a:cubicBezTo>
                    <a:lnTo>
                      <a:pt x="375" y="622"/>
                    </a:lnTo>
                    <a:cubicBezTo>
                      <a:pt x="369" y="616"/>
                      <a:pt x="370" y="583"/>
                      <a:pt x="369" y="574"/>
                    </a:cubicBezTo>
                    <a:cubicBezTo>
                      <a:pt x="367" y="552"/>
                      <a:pt x="363" y="529"/>
                      <a:pt x="360" y="507"/>
                    </a:cubicBezTo>
                    <a:lnTo>
                      <a:pt x="360" y="507"/>
                    </a:lnTo>
                    <a:cubicBezTo>
                      <a:pt x="360" y="504"/>
                      <a:pt x="360" y="501"/>
                      <a:pt x="359" y="496"/>
                    </a:cubicBezTo>
                    <a:cubicBezTo>
                      <a:pt x="357" y="482"/>
                      <a:pt x="357" y="468"/>
                      <a:pt x="356" y="453"/>
                    </a:cubicBezTo>
                    <a:cubicBezTo>
                      <a:pt x="350" y="343"/>
                      <a:pt x="351" y="232"/>
                      <a:pt x="361" y="121"/>
                    </a:cubicBezTo>
                    <a:cubicBezTo>
                      <a:pt x="364" y="80"/>
                      <a:pt x="335" y="37"/>
                      <a:pt x="301" y="16"/>
                    </a:cubicBezTo>
                    <a:cubicBezTo>
                      <a:pt x="291" y="12"/>
                      <a:pt x="282" y="8"/>
                      <a:pt x="272" y="4"/>
                    </a:cubicBezTo>
                    <a:cubicBezTo>
                      <a:pt x="261" y="2"/>
                      <a:pt x="251" y="1"/>
                      <a:pt x="241"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9"/>
              <p:cNvSpPr/>
              <p:nvPr/>
            </p:nvSpPr>
            <p:spPr>
              <a:xfrm>
                <a:off x="5868700" y="3963175"/>
                <a:ext cx="14125" cy="17150"/>
              </a:xfrm>
              <a:custGeom>
                <a:rect b="b" l="l" r="r" t="t"/>
                <a:pathLst>
                  <a:path extrusionOk="0" h="686" w="565">
                    <a:moveTo>
                      <a:pt x="424" y="1"/>
                    </a:moveTo>
                    <a:cubicBezTo>
                      <a:pt x="393" y="1"/>
                      <a:pt x="363" y="9"/>
                      <a:pt x="336" y="26"/>
                    </a:cubicBezTo>
                    <a:cubicBezTo>
                      <a:pt x="333" y="28"/>
                      <a:pt x="329" y="30"/>
                      <a:pt x="326" y="32"/>
                    </a:cubicBezTo>
                    <a:lnTo>
                      <a:pt x="326" y="32"/>
                    </a:lnTo>
                    <a:cubicBezTo>
                      <a:pt x="262" y="50"/>
                      <a:pt x="224" y="108"/>
                      <a:pt x="185" y="160"/>
                    </a:cubicBezTo>
                    <a:cubicBezTo>
                      <a:pt x="165" y="186"/>
                      <a:pt x="146" y="214"/>
                      <a:pt x="128" y="243"/>
                    </a:cubicBezTo>
                    <a:cubicBezTo>
                      <a:pt x="86" y="313"/>
                      <a:pt x="53" y="388"/>
                      <a:pt x="28" y="466"/>
                    </a:cubicBezTo>
                    <a:cubicBezTo>
                      <a:pt x="1" y="553"/>
                      <a:pt x="61" y="660"/>
                      <a:pt x="150" y="680"/>
                    </a:cubicBezTo>
                    <a:cubicBezTo>
                      <a:pt x="165" y="684"/>
                      <a:pt x="180" y="686"/>
                      <a:pt x="195" y="686"/>
                    </a:cubicBezTo>
                    <a:cubicBezTo>
                      <a:pt x="271" y="686"/>
                      <a:pt x="341" y="636"/>
                      <a:pt x="365" y="558"/>
                    </a:cubicBezTo>
                    <a:lnTo>
                      <a:pt x="366" y="558"/>
                    </a:lnTo>
                    <a:cubicBezTo>
                      <a:pt x="373" y="533"/>
                      <a:pt x="381" y="509"/>
                      <a:pt x="390" y="485"/>
                    </a:cubicBezTo>
                    <a:lnTo>
                      <a:pt x="390" y="485"/>
                    </a:lnTo>
                    <a:cubicBezTo>
                      <a:pt x="387" y="490"/>
                      <a:pt x="385" y="496"/>
                      <a:pt x="383" y="501"/>
                    </a:cubicBezTo>
                    <a:cubicBezTo>
                      <a:pt x="385" y="495"/>
                      <a:pt x="388" y="489"/>
                      <a:pt x="390" y="484"/>
                    </a:cubicBezTo>
                    <a:lnTo>
                      <a:pt x="390" y="484"/>
                    </a:lnTo>
                    <a:cubicBezTo>
                      <a:pt x="390" y="484"/>
                      <a:pt x="390" y="485"/>
                      <a:pt x="390" y="485"/>
                    </a:cubicBezTo>
                    <a:lnTo>
                      <a:pt x="390" y="485"/>
                    </a:lnTo>
                    <a:cubicBezTo>
                      <a:pt x="390" y="484"/>
                      <a:pt x="391" y="482"/>
                      <a:pt x="391" y="481"/>
                    </a:cubicBezTo>
                    <a:lnTo>
                      <a:pt x="391" y="481"/>
                    </a:lnTo>
                    <a:cubicBezTo>
                      <a:pt x="391" y="482"/>
                      <a:pt x="390" y="483"/>
                      <a:pt x="390" y="484"/>
                    </a:cubicBezTo>
                    <a:lnTo>
                      <a:pt x="390" y="484"/>
                    </a:lnTo>
                    <a:cubicBezTo>
                      <a:pt x="393" y="476"/>
                      <a:pt x="396" y="468"/>
                      <a:pt x="399" y="460"/>
                    </a:cubicBezTo>
                    <a:lnTo>
                      <a:pt x="399" y="460"/>
                    </a:lnTo>
                    <a:cubicBezTo>
                      <a:pt x="397" y="467"/>
                      <a:pt x="394" y="474"/>
                      <a:pt x="391" y="481"/>
                    </a:cubicBezTo>
                    <a:lnTo>
                      <a:pt x="391" y="481"/>
                    </a:lnTo>
                    <a:cubicBezTo>
                      <a:pt x="416" y="426"/>
                      <a:pt x="447" y="373"/>
                      <a:pt x="483" y="324"/>
                    </a:cubicBezTo>
                    <a:lnTo>
                      <a:pt x="483" y="324"/>
                    </a:lnTo>
                    <a:cubicBezTo>
                      <a:pt x="490" y="315"/>
                      <a:pt x="497" y="306"/>
                      <a:pt x="505" y="296"/>
                    </a:cubicBezTo>
                    <a:cubicBezTo>
                      <a:pt x="520" y="275"/>
                      <a:pt x="530" y="253"/>
                      <a:pt x="537" y="229"/>
                    </a:cubicBezTo>
                    <a:lnTo>
                      <a:pt x="537" y="229"/>
                    </a:lnTo>
                    <a:cubicBezTo>
                      <a:pt x="551" y="201"/>
                      <a:pt x="564" y="175"/>
                      <a:pt x="564" y="142"/>
                    </a:cubicBezTo>
                    <a:cubicBezTo>
                      <a:pt x="564" y="109"/>
                      <a:pt x="553" y="60"/>
                      <a:pt x="529" y="38"/>
                    </a:cubicBezTo>
                    <a:cubicBezTo>
                      <a:pt x="498" y="13"/>
                      <a:pt x="461" y="1"/>
                      <a:pt x="424"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9"/>
              <p:cNvSpPr/>
              <p:nvPr/>
            </p:nvSpPr>
            <p:spPr>
              <a:xfrm>
                <a:off x="5677525" y="4007300"/>
                <a:ext cx="12925" cy="18700"/>
              </a:xfrm>
              <a:custGeom>
                <a:rect b="b" l="l" r="r" t="t"/>
                <a:pathLst>
                  <a:path extrusionOk="0" h="748" w="517">
                    <a:moveTo>
                      <a:pt x="91" y="1"/>
                    </a:moveTo>
                    <a:cubicBezTo>
                      <a:pt x="58" y="1"/>
                      <a:pt x="24" y="19"/>
                      <a:pt x="18" y="55"/>
                    </a:cubicBezTo>
                    <a:cubicBezTo>
                      <a:pt x="17" y="67"/>
                      <a:pt x="15" y="80"/>
                      <a:pt x="14" y="92"/>
                    </a:cubicBezTo>
                    <a:cubicBezTo>
                      <a:pt x="13" y="94"/>
                      <a:pt x="13" y="95"/>
                      <a:pt x="13" y="97"/>
                    </a:cubicBezTo>
                    <a:lnTo>
                      <a:pt x="13" y="97"/>
                    </a:lnTo>
                    <a:cubicBezTo>
                      <a:pt x="10" y="103"/>
                      <a:pt x="7" y="109"/>
                      <a:pt x="6" y="112"/>
                    </a:cubicBezTo>
                    <a:cubicBezTo>
                      <a:pt x="2" y="128"/>
                      <a:pt x="0" y="146"/>
                      <a:pt x="2" y="163"/>
                    </a:cubicBezTo>
                    <a:cubicBezTo>
                      <a:pt x="2" y="199"/>
                      <a:pt x="6" y="235"/>
                      <a:pt x="12" y="272"/>
                    </a:cubicBezTo>
                    <a:lnTo>
                      <a:pt x="12" y="272"/>
                    </a:lnTo>
                    <a:cubicBezTo>
                      <a:pt x="12" y="291"/>
                      <a:pt x="11" y="308"/>
                      <a:pt x="17" y="334"/>
                    </a:cubicBezTo>
                    <a:cubicBezTo>
                      <a:pt x="21" y="347"/>
                      <a:pt x="25" y="361"/>
                      <a:pt x="30" y="374"/>
                    </a:cubicBezTo>
                    <a:cubicBezTo>
                      <a:pt x="45" y="416"/>
                      <a:pt x="63" y="456"/>
                      <a:pt x="84" y="494"/>
                    </a:cubicBezTo>
                    <a:cubicBezTo>
                      <a:pt x="113" y="548"/>
                      <a:pt x="140" y="603"/>
                      <a:pt x="168" y="659"/>
                    </a:cubicBezTo>
                    <a:cubicBezTo>
                      <a:pt x="192" y="699"/>
                      <a:pt x="230" y="729"/>
                      <a:pt x="276" y="742"/>
                    </a:cubicBezTo>
                    <a:cubicBezTo>
                      <a:pt x="290" y="745"/>
                      <a:pt x="305" y="747"/>
                      <a:pt x="320" y="747"/>
                    </a:cubicBezTo>
                    <a:cubicBezTo>
                      <a:pt x="345" y="747"/>
                      <a:pt x="370" y="742"/>
                      <a:pt x="393" y="732"/>
                    </a:cubicBezTo>
                    <a:cubicBezTo>
                      <a:pt x="430" y="718"/>
                      <a:pt x="460" y="693"/>
                      <a:pt x="480" y="659"/>
                    </a:cubicBezTo>
                    <a:cubicBezTo>
                      <a:pt x="501" y="619"/>
                      <a:pt x="516" y="564"/>
                      <a:pt x="498" y="519"/>
                    </a:cubicBezTo>
                    <a:lnTo>
                      <a:pt x="498" y="519"/>
                    </a:lnTo>
                    <a:lnTo>
                      <a:pt x="498" y="520"/>
                    </a:lnTo>
                    <a:cubicBezTo>
                      <a:pt x="476" y="463"/>
                      <a:pt x="452" y="407"/>
                      <a:pt x="428" y="350"/>
                    </a:cubicBezTo>
                    <a:cubicBezTo>
                      <a:pt x="412" y="312"/>
                      <a:pt x="399" y="269"/>
                      <a:pt x="376" y="234"/>
                    </a:cubicBezTo>
                    <a:cubicBezTo>
                      <a:pt x="368" y="221"/>
                      <a:pt x="358" y="207"/>
                      <a:pt x="349" y="194"/>
                    </a:cubicBezTo>
                    <a:cubicBezTo>
                      <a:pt x="332" y="171"/>
                      <a:pt x="314" y="151"/>
                      <a:pt x="292" y="133"/>
                    </a:cubicBezTo>
                    <a:lnTo>
                      <a:pt x="292" y="133"/>
                    </a:lnTo>
                    <a:cubicBezTo>
                      <a:pt x="275" y="116"/>
                      <a:pt x="260" y="97"/>
                      <a:pt x="241" y="80"/>
                    </a:cubicBezTo>
                    <a:cubicBezTo>
                      <a:pt x="213" y="57"/>
                      <a:pt x="187" y="35"/>
                      <a:pt x="154" y="25"/>
                    </a:cubicBezTo>
                    <a:lnTo>
                      <a:pt x="154" y="25"/>
                    </a:lnTo>
                    <a:cubicBezTo>
                      <a:pt x="145" y="20"/>
                      <a:pt x="137" y="14"/>
                      <a:pt x="128" y="9"/>
                    </a:cubicBezTo>
                    <a:cubicBezTo>
                      <a:pt x="118" y="4"/>
                      <a:pt x="105" y="1"/>
                      <a:pt x="91"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9"/>
              <p:cNvSpPr/>
              <p:nvPr/>
            </p:nvSpPr>
            <p:spPr>
              <a:xfrm>
                <a:off x="5698950" y="4002950"/>
                <a:ext cx="12875" cy="19200"/>
              </a:xfrm>
              <a:custGeom>
                <a:rect b="b" l="l" r="r" t="t"/>
                <a:pathLst>
                  <a:path extrusionOk="0" h="768" w="515">
                    <a:moveTo>
                      <a:pt x="323" y="579"/>
                    </a:moveTo>
                    <a:cubicBezTo>
                      <a:pt x="322" y="584"/>
                      <a:pt x="322" y="588"/>
                      <a:pt x="321" y="592"/>
                    </a:cubicBezTo>
                    <a:cubicBezTo>
                      <a:pt x="322" y="587"/>
                      <a:pt x="322" y="583"/>
                      <a:pt x="323" y="579"/>
                    </a:cubicBezTo>
                    <a:close/>
                    <a:moveTo>
                      <a:pt x="455" y="1"/>
                    </a:moveTo>
                    <a:cubicBezTo>
                      <a:pt x="451" y="1"/>
                      <a:pt x="446" y="1"/>
                      <a:pt x="441" y="3"/>
                    </a:cubicBezTo>
                    <a:cubicBezTo>
                      <a:pt x="413" y="11"/>
                      <a:pt x="385" y="21"/>
                      <a:pt x="359" y="35"/>
                    </a:cubicBezTo>
                    <a:lnTo>
                      <a:pt x="359" y="35"/>
                    </a:lnTo>
                    <a:cubicBezTo>
                      <a:pt x="357" y="36"/>
                      <a:pt x="353" y="38"/>
                      <a:pt x="351" y="39"/>
                    </a:cubicBezTo>
                    <a:cubicBezTo>
                      <a:pt x="340" y="42"/>
                      <a:pt x="328" y="47"/>
                      <a:pt x="318" y="53"/>
                    </a:cubicBezTo>
                    <a:cubicBezTo>
                      <a:pt x="306" y="60"/>
                      <a:pt x="295" y="67"/>
                      <a:pt x="283" y="76"/>
                    </a:cubicBezTo>
                    <a:cubicBezTo>
                      <a:pt x="255" y="95"/>
                      <a:pt x="229" y="116"/>
                      <a:pt x="203" y="138"/>
                    </a:cubicBezTo>
                    <a:cubicBezTo>
                      <a:pt x="175" y="163"/>
                      <a:pt x="150" y="192"/>
                      <a:pt x="128" y="224"/>
                    </a:cubicBezTo>
                    <a:cubicBezTo>
                      <a:pt x="88" y="277"/>
                      <a:pt x="65" y="344"/>
                      <a:pt x="46" y="407"/>
                    </a:cubicBezTo>
                    <a:cubicBezTo>
                      <a:pt x="26" y="473"/>
                      <a:pt x="14" y="542"/>
                      <a:pt x="9" y="612"/>
                    </a:cubicBezTo>
                    <a:cubicBezTo>
                      <a:pt x="1" y="691"/>
                      <a:pt x="82" y="768"/>
                      <a:pt x="159" y="768"/>
                    </a:cubicBezTo>
                    <a:cubicBezTo>
                      <a:pt x="161" y="768"/>
                      <a:pt x="163" y="768"/>
                      <a:pt x="164" y="767"/>
                    </a:cubicBezTo>
                    <a:cubicBezTo>
                      <a:pt x="251" y="766"/>
                      <a:pt x="319" y="697"/>
                      <a:pt x="321" y="612"/>
                    </a:cubicBezTo>
                    <a:cubicBezTo>
                      <a:pt x="322" y="596"/>
                      <a:pt x="324" y="581"/>
                      <a:pt x="325" y="566"/>
                    </a:cubicBezTo>
                    <a:lnTo>
                      <a:pt x="325" y="566"/>
                    </a:lnTo>
                    <a:cubicBezTo>
                      <a:pt x="332" y="527"/>
                      <a:pt x="342" y="489"/>
                      <a:pt x="353" y="451"/>
                    </a:cubicBezTo>
                    <a:cubicBezTo>
                      <a:pt x="357" y="439"/>
                      <a:pt x="362" y="429"/>
                      <a:pt x="365" y="418"/>
                    </a:cubicBezTo>
                    <a:cubicBezTo>
                      <a:pt x="367" y="415"/>
                      <a:pt x="368" y="412"/>
                      <a:pt x="369" y="410"/>
                    </a:cubicBezTo>
                    <a:lnTo>
                      <a:pt x="369" y="410"/>
                    </a:lnTo>
                    <a:cubicBezTo>
                      <a:pt x="383" y="379"/>
                      <a:pt x="391" y="347"/>
                      <a:pt x="403" y="316"/>
                    </a:cubicBezTo>
                    <a:cubicBezTo>
                      <a:pt x="411" y="295"/>
                      <a:pt x="416" y="273"/>
                      <a:pt x="423" y="252"/>
                    </a:cubicBezTo>
                    <a:cubicBezTo>
                      <a:pt x="426" y="242"/>
                      <a:pt x="430" y="231"/>
                      <a:pt x="434" y="220"/>
                    </a:cubicBezTo>
                    <a:cubicBezTo>
                      <a:pt x="435" y="216"/>
                      <a:pt x="440" y="205"/>
                      <a:pt x="442" y="201"/>
                    </a:cubicBezTo>
                    <a:lnTo>
                      <a:pt x="442" y="201"/>
                    </a:lnTo>
                    <a:cubicBezTo>
                      <a:pt x="448" y="188"/>
                      <a:pt x="455" y="175"/>
                      <a:pt x="459" y="161"/>
                    </a:cubicBezTo>
                    <a:cubicBezTo>
                      <a:pt x="461" y="155"/>
                      <a:pt x="462" y="149"/>
                      <a:pt x="465" y="143"/>
                    </a:cubicBezTo>
                    <a:cubicBezTo>
                      <a:pt x="465" y="142"/>
                      <a:pt x="465" y="141"/>
                      <a:pt x="465" y="140"/>
                    </a:cubicBezTo>
                    <a:lnTo>
                      <a:pt x="465" y="140"/>
                    </a:lnTo>
                    <a:cubicBezTo>
                      <a:pt x="466" y="140"/>
                      <a:pt x="466" y="140"/>
                      <a:pt x="466" y="139"/>
                    </a:cubicBezTo>
                    <a:cubicBezTo>
                      <a:pt x="476" y="118"/>
                      <a:pt x="488" y="97"/>
                      <a:pt x="498" y="76"/>
                    </a:cubicBezTo>
                    <a:cubicBezTo>
                      <a:pt x="514" y="41"/>
                      <a:pt x="492" y="1"/>
                      <a:pt x="455"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9"/>
              <p:cNvSpPr/>
              <p:nvPr/>
            </p:nvSpPr>
            <p:spPr>
              <a:xfrm>
                <a:off x="5763000" y="4062300"/>
                <a:ext cx="55450" cy="31175"/>
              </a:xfrm>
              <a:custGeom>
                <a:rect b="b" l="l" r="r" t="t"/>
                <a:pathLst>
                  <a:path extrusionOk="0" h="1247" w="2218">
                    <a:moveTo>
                      <a:pt x="1684" y="0"/>
                    </a:moveTo>
                    <a:cubicBezTo>
                      <a:pt x="1134" y="0"/>
                      <a:pt x="0" y="232"/>
                      <a:pt x="437" y="832"/>
                    </a:cubicBezTo>
                    <a:cubicBezTo>
                      <a:pt x="546" y="976"/>
                      <a:pt x="691" y="1089"/>
                      <a:pt x="857" y="1160"/>
                    </a:cubicBezTo>
                    <a:cubicBezTo>
                      <a:pt x="974" y="1210"/>
                      <a:pt x="1112" y="1247"/>
                      <a:pt x="1246" y="1247"/>
                    </a:cubicBezTo>
                    <a:cubicBezTo>
                      <a:pt x="1300" y="1247"/>
                      <a:pt x="1352" y="1241"/>
                      <a:pt x="1403" y="1228"/>
                    </a:cubicBezTo>
                    <a:cubicBezTo>
                      <a:pt x="1504" y="1203"/>
                      <a:pt x="1582" y="1139"/>
                      <a:pt x="1660" y="1072"/>
                    </a:cubicBezTo>
                    <a:cubicBezTo>
                      <a:pt x="1738" y="1005"/>
                      <a:pt x="1814" y="935"/>
                      <a:pt x="1886" y="860"/>
                    </a:cubicBezTo>
                    <a:cubicBezTo>
                      <a:pt x="2013" y="731"/>
                      <a:pt x="2174" y="580"/>
                      <a:pt x="2194" y="391"/>
                    </a:cubicBezTo>
                    <a:cubicBezTo>
                      <a:pt x="2218" y="188"/>
                      <a:pt x="2077" y="57"/>
                      <a:pt x="1890" y="17"/>
                    </a:cubicBezTo>
                    <a:cubicBezTo>
                      <a:pt x="1841" y="6"/>
                      <a:pt x="1769" y="0"/>
                      <a:pt x="1684"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9"/>
              <p:cNvSpPr/>
              <p:nvPr/>
            </p:nvSpPr>
            <p:spPr>
              <a:xfrm>
                <a:off x="5790975" y="4083425"/>
                <a:ext cx="12400" cy="35425"/>
              </a:xfrm>
              <a:custGeom>
                <a:rect b="b" l="l" r="r" t="t"/>
                <a:pathLst>
                  <a:path extrusionOk="0" h="1417" w="496">
                    <a:moveTo>
                      <a:pt x="99" y="0"/>
                    </a:moveTo>
                    <a:cubicBezTo>
                      <a:pt x="51" y="0"/>
                      <a:pt x="2" y="36"/>
                      <a:pt x="1" y="93"/>
                    </a:cubicBezTo>
                    <a:cubicBezTo>
                      <a:pt x="0" y="328"/>
                      <a:pt x="47" y="568"/>
                      <a:pt x="108" y="795"/>
                    </a:cubicBezTo>
                    <a:cubicBezTo>
                      <a:pt x="139" y="905"/>
                      <a:pt x="168" y="1016"/>
                      <a:pt x="196" y="1127"/>
                    </a:cubicBezTo>
                    <a:cubicBezTo>
                      <a:pt x="226" y="1242"/>
                      <a:pt x="272" y="1338"/>
                      <a:pt x="369" y="1410"/>
                    </a:cubicBezTo>
                    <a:cubicBezTo>
                      <a:pt x="375" y="1414"/>
                      <a:pt x="382" y="1416"/>
                      <a:pt x="390" y="1416"/>
                    </a:cubicBezTo>
                    <a:cubicBezTo>
                      <a:pt x="407" y="1416"/>
                      <a:pt x="425" y="1406"/>
                      <a:pt x="435" y="1392"/>
                    </a:cubicBezTo>
                    <a:cubicBezTo>
                      <a:pt x="496" y="1290"/>
                      <a:pt x="494" y="1179"/>
                      <a:pt x="474" y="1064"/>
                    </a:cubicBezTo>
                    <a:cubicBezTo>
                      <a:pt x="455" y="947"/>
                      <a:pt x="433" y="828"/>
                      <a:pt x="411" y="711"/>
                    </a:cubicBezTo>
                    <a:cubicBezTo>
                      <a:pt x="367" y="482"/>
                      <a:pt x="293" y="248"/>
                      <a:pt x="177" y="45"/>
                    </a:cubicBezTo>
                    <a:cubicBezTo>
                      <a:pt x="159" y="14"/>
                      <a:pt x="129" y="0"/>
                      <a:pt x="99"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9"/>
              <p:cNvSpPr/>
              <p:nvPr/>
            </p:nvSpPr>
            <p:spPr>
              <a:xfrm>
                <a:off x="5739775" y="4115025"/>
                <a:ext cx="50100" cy="105325"/>
              </a:xfrm>
              <a:custGeom>
                <a:rect b="b" l="l" r="r" t="t"/>
                <a:pathLst>
                  <a:path extrusionOk="0" h="4213" w="2004">
                    <a:moveTo>
                      <a:pt x="1303" y="1"/>
                    </a:moveTo>
                    <a:cubicBezTo>
                      <a:pt x="1198" y="1"/>
                      <a:pt x="1096" y="26"/>
                      <a:pt x="1005" y="88"/>
                    </a:cubicBezTo>
                    <a:cubicBezTo>
                      <a:pt x="713" y="289"/>
                      <a:pt x="486" y="582"/>
                      <a:pt x="334" y="900"/>
                    </a:cubicBezTo>
                    <a:cubicBezTo>
                      <a:pt x="145" y="1291"/>
                      <a:pt x="60" y="1727"/>
                      <a:pt x="28" y="2162"/>
                    </a:cubicBezTo>
                    <a:cubicBezTo>
                      <a:pt x="0" y="2531"/>
                      <a:pt x="11" y="2910"/>
                      <a:pt x="116" y="3265"/>
                    </a:cubicBezTo>
                    <a:cubicBezTo>
                      <a:pt x="223" y="3621"/>
                      <a:pt x="432" y="3955"/>
                      <a:pt x="740" y="4160"/>
                    </a:cubicBezTo>
                    <a:cubicBezTo>
                      <a:pt x="781" y="4188"/>
                      <a:pt x="829" y="4213"/>
                      <a:pt x="876" y="4213"/>
                    </a:cubicBezTo>
                    <a:cubicBezTo>
                      <a:pt x="893" y="4213"/>
                      <a:pt x="910" y="4209"/>
                      <a:pt x="926" y="4201"/>
                    </a:cubicBezTo>
                    <a:cubicBezTo>
                      <a:pt x="962" y="4183"/>
                      <a:pt x="985" y="4147"/>
                      <a:pt x="1003" y="4113"/>
                    </a:cubicBezTo>
                    <a:cubicBezTo>
                      <a:pt x="1146" y="3843"/>
                      <a:pt x="1169" y="3530"/>
                      <a:pt x="1193" y="3226"/>
                    </a:cubicBezTo>
                    <a:cubicBezTo>
                      <a:pt x="1275" y="2209"/>
                      <a:pt x="1410" y="1152"/>
                      <a:pt x="1980" y="309"/>
                    </a:cubicBezTo>
                    <a:cubicBezTo>
                      <a:pt x="1992" y="292"/>
                      <a:pt x="2004" y="272"/>
                      <a:pt x="1998" y="252"/>
                    </a:cubicBezTo>
                    <a:cubicBezTo>
                      <a:pt x="1991" y="236"/>
                      <a:pt x="1977" y="224"/>
                      <a:pt x="1961" y="216"/>
                    </a:cubicBezTo>
                    <a:cubicBezTo>
                      <a:pt x="1770" y="115"/>
                      <a:pt x="1528" y="1"/>
                      <a:pt x="1303" y="1"/>
                    </a:cubicBezTo>
                    <a:close/>
                  </a:path>
                </a:pathLst>
              </a:custGeom>
              <a:solidFill>
                <a:srgbClr val="FF6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9"/>
              <p:cNvSpPr/>
              <p:nvPr/>
            </p:nvSpPr>
            <p:spPr>
              <a:xfrm>
                <a:off x="5751625" y="4069050"/>
                <a:ext cx="100000" cy="54025"/>
              </a:xfrm>
              <a:custGeom>
                <a:rect b="b" l="l" r="r" t="t"/>
                <a:pathLst>
                  <a:path extrusionOk="0" h="2161" w="4000">
                    <a:moveTo>
                      <a:pt x="3825" y="0"/>
                    </a:moveTo>
                    <a:cubicBezTo>
                      <a:pt x="3810" y="0"/>
                      <a:pt x="3794" y="4"/>
                      <a:pt x="3781" y="11"/>
                    </a:cubicBezTo>
                    <a:cubicBezTo>
                      <a:pt x="3605" y="104"/>
                      <a:pt x="3565" y="289"/>
                      <a:pt x="3476" y="455"/>
                    </a:cubicBezTo>
                    <a:cubicBezTo>
                      <a:pt x="3389" y="622"/>
                      <a:pt x="3286" y="780"/>
                      <a:pt x="3167" y="927"/>
                    </a:cubicBezTo>
                    <a:cubicBezTo>
                      <a:pt x="2913" y="1240"/>
                      <a:pt x="2614" y="1495"/>
                      <a:pt x="2246" y="1666"/>
                    </a:cubicBezTo>
                    <a:cubicBezTo>
                      <a:pt x="1990" y="1785"/>
                      <a:pt x="1722" y="1839"/>
                      <a:pt x="1454" y="1839"/>
                    </a:cubicBezTo>
                    <a:cubicBezTo>
                      <a:pt x="952" y="1839"/>
                      <a:pt x="452" y="1648"/>
                      <a:pt x="49" y="1331"/>
                    </a:cubicBezTo>
                    <a:cubicBezTo>
                      <a:pt x="44" y="1327"/>
                      <a:pt x="38" y="1326"/>
                      <a:pt x="33" y="1326"/>
                    </a:cubicBezTo>
                    <a:cubicBezTo>
                      <a:pt x="16" y="1326"/>
                      <a:pt x="1" y="1341"/>
                      <a:pt x="11" y="1361"/>
                    </a:cubicBezTo>
                    <a:lnTo>
                      <a:pt x="11" y="1360"/>
                    </a:lnTo>
                    <a:cubicBezTo>
                      <a:pt x="316" y="1911"/>
                      <a:pt x="952" y="2161"/>
                      <a:pt x="1576" y="2161"/>
                    </a:cubicBezTo>
                    <a:cubicBezTo>
                      <a:pt x="1832" y="2161"/>
                      <a:pt x="2085" y="2119"/>
                      <a:pt x="2313" y="2039"/>
                    </a:cubicBezTo>
                    <a:cubicBezTo>
                      <a:pt x="2741" y="1887"/>
                      <a:pt x="3128" y="1604"/>
                      <a:pt x="3415" y="1252"/>
                    </a:cubicBezTo>
                    <a:cubicBezTo>
                      <a:pt x="3567" y="1066"/>
                      <a:pt x="3695" y="861"/>
                      <a:pt x="3797" y="643"/>
                    </a:cubicBezTo>
                    <a:cubicBezTo>
                      <a:pt x="3888" y="448"/>
                      <a:pt x="3999" y="249"/>
                      <a:pt x="3896" y="41"/>
                    </a:cubicBezTo>
                    <a:cubicBezTo>
                      <a:pt x="3883" y="14"/>
                      <a:pt x="3854" y="0"/>
                      <a:pt x="3825"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9"/>
              <p:cNvSpPr/>
              <p:nvPr/>
            </p:nvSpPr>
            <p:spPr>
              <a:xfrm>
                <a:off x="5718050" y="4371175"/>
                <a:ext cx="34425" cy="180375"/>
              </a:xfrm>
              <a:custGeom>
                <a:rect b="b" l="l" r="r" t="t"/>
                <a:pathLst>
                  <a:path extrusionOk="0" h="7215" w="1377">
                    <a:moveTo>
                      <a:pt x="51" y="0"/>
                    </a:moveTo>
                    <a:cubicBezTo>
                      <a:pt x="26" y="0"/>
                      <a:pt x="0" y="17"/>
                      <a:pt x="4" y="46"/>
                    </a:cubicBezTo>
                    <a:cubicBezTo>
                      <a:pt x="122" y="1231"/>
                      <a:pt x="309" y="2398"/>
                      <a:pt x="508" y="3573"/>
                    </a:cubicBezTo>
                    <a:cubicBezTo>
                      <a:pt x="608" y="4165"/>
                      <a:pt x="713" y="4758"/>
                      <a:pt x="825" y="5349"/>
                    </a:cubicBezTo>
                    <a:cubicBezTo>
                      <a:pt x="937" y="5944"/>
                      <a:pt x="1003" y="6599"/>
                      <a:pt x="1226" y="7162"/>
                    </a:cubicBezTo>
                    <a:cubicBezTo>
                      <a:pt x="1239" y="7197"/>
                      <a:pt x="1273" y="7214"/>
                      <a:pt x="1305" y="7214"/>
                    </a:cubicBezTo>
                    <a:cubicBezTo>
                      <a:pt x="1342" y="7214"/>
                      <a:pt x="1376" y="7191"/>
                      <a:pt x="1374" y="7142"/>
                    </a:cubicBezTo>
                    <a:cubicBezTo>
                      <a:pt x="1344" y="6565"/>
                      <a:pt x="1166" y="5980"/>
                      <a:pt x="1059" y="5412"/>
                    </a:cubicBezTo>
                    <a:cubicBezTo>
                      <a:pt x="949" y="4821"/>
                      <a:pt x="846" y="4229"/>
                      <a:pt x="748" y="3635"/>
                    </a:cubicBezTo>
                    <a:cubicBezTo>
                      <a:pt x="547" y="2428"/>
                      <a:pt x="370" y="1225"/>
                      <a:pt x="98" y="34"/>
                    </a:cubicBezTo>
                    <a:cubicBezTo>
                      <a:pt x="93" y="11"/>
                      <a:pt x="72" y="0"/>
                      <a:pt x="51"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9"/>
              <p:cNvSpPr/>
              <p:nvPr/>
            </p:nvSpPr>
            <p:spPr>
              <a:xfrm>
                <a:off x="5761550" y="4286800"/>
                <a:ext cx="112075" cy="249800"/>
              </a:xfrm>
              <a:custGeom>
                <a:rect b="b" l="l" r="r" t="t"/>
                <a:pathLst>
                  <a:path extrusionOk="0" h="9992" w="4483">
                    <a:moveTo>
                      <a:pt x="2560" y="1"/>
                    </a:moveTo>
                    <a:cubicBezTo>
                      <a:pt x="2393" y="1"/>
                      <a:pt x="2284" y="21"/>
                      <a:pt x="2284" y="21"/>
                    </a:cubicBezTo>
                    <a:cubicBezTo>
                      <a:pt x="2278" y="12"/>
                      <a:pt x="2261" y="8"/>
                      <a:pt x="2234" y="8"/>
                    </a:cubicBezTo>
                    <a:cubicBezTo>
                      <a:pt x="1992" y="8"/>
                      <a:pt x="977" y="390"/>
                      <a:pt x="515" y="1904"/>
                    </a:cubicBezTo>
                    <a:cubicBezTo>
                      <a:pt x="0" y="3588"/>
                      <a:pt x="144" y="6469"/>
                      <a:pt x="315" y="7839"/>
                    </a:cubicBezTo>
                    <a:cubicBezTo>
                      <a:pt x="395" y="8487"/>
                      <a:pt x="573" y="9306"/>
                      <a:pt x="737" y="9992"/>
                    </a:cubicBezTo>
                    <a:cubicBezTo>
                      <a:pt x="862" y="9900"/>
                      <a:pt x="1555" y="9418"/>
                      <a:pt x="2377" y="9418"/>
                    </a:cubicBezTo>
                    <a:cubicBezTo>
                      <a:pt x="2468" y="9418"/>
                      <a:pt x="2560" y="9424"/>
                      <a:pt x="2654" y="9437"/>
                    </a:cubicBezTo>
                    <a:cubicBezTo>
                      <a:pt x="3633" y="9574"/>
                      <a:pt x="4139" y="9886"/>
                      <a:pt x="4186" y="9916"/>
                    </a:cubicBezTo>
                    <a:cubicBezTo>
                      <a:pt x="4204" y="9919"/>
                      <a:pt x="4221" y="9925"/>
                      <a:pt x="4239" y="9928"/>
                    </a:cubicBezTo>
                    <a:cubicBezTo>
                      <a:pt x="4234" y="9799"/>
                      <a:pt x="4252" y="9671"/>
                      <a:pt x="4265" y="9537"/>
                    </a:cubicBezTo>
                    <a:cubicBezTo>
                      <a:pt x="4271" y="9470"/>
                      <a:pt x="4277" y="9403"/>
                      <a:pt x="4284" y="9336"/>
                    </a:cubicBezTo>
                    <a:cubicBezTo>
                      <a:pt x="4306" y="8887"/>
                      <a:pt x="4307" y="8436"/>
                      <a:pt x="4317" y="7985"/>
                    </a:cubicBezTo>
                    <a:cubicBezTo>
                      <a:pt x="4324" y="7643"/>
                      <a:pt x="4308" y="7301"/>
                      <a:pt x="4314" y="6958"/>
                    </a:cubicBezTo>
                    <a:cubicBezTo>
                      <a:pt x="4320" y="6657"/>
                      <a:pt x="4295" y="6297"/>
                      <a:pt x="4406" y="6014"/>
                    </a:cubicBezTo>
                    <a:cubicBezTo>
                      <a:pt x="4411" y="6003"/>
                      <a:pt x="4418" y="5994"/>
                      <a:pt x="4428" y="5985"/>
                    </a:cubicBezTo>
                    <a:cubicBezTo>
                      <a:pt x="4426" y="4487"/>
                      <a:pt x="4409" y="3070"/>
                      <a:pt x="4423" y="2532"/>
                    </a:cubicBezTo>
                    <a:cubicBezTo>
                      <a:pt x="4483" y="253"/>
                      <a:pt x="3152" y="1"/>
                      <a:pt x="2560" y="1"/>
                    </a:cubicBezTo>
                    <a:close/>
                  </a:path>
                </a:pathLst>
              </a:custGeom>
              <a:solidFill>
                <a:srgbClr val="F3D1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9"/>
              <p:cNvSpPr/>
              <p:nvPr/>
            </p:nvSpPr>
            <p:spPr>
              <a:xfrm>
                <a:off x="5862850" y="4306600"/>
                <a:ext cx="11650" cy="230050"/>
              </a:xfrm>
              <a:custGeom>
                <a:rect b="b" l="l" r="r" t="t"/>
                <a:pathLst>
                  <a:path extrusionOk="0" h="9202" w="466">
                    <a:moveTo>
                      <a:pt x="185" y="1"/>
                    </a:moveTo>
                    <a:cubicBezTo>
                      <a:pt x="171" y="1"/>
                      <a:pt x="156" y="11"/>
                      <a:pt x="155" y="27"/>
                    </a:cubicBezTo>
                    <a:cubicBezTo>
                      <a:pt x="42" y="1539"/>
                      <a:pt x="143" y="3057"/>
                      <a:pt x="133" y="4571"/>
                    </a:cubicBezTo>
                    <a:cubicBezTo>
                      <a:pt x="128" y="5320"/>
                      <a:pt x="121" y="6070"/>
                      <a:pt x="107" y="6819"/>
                    </a:cubicBezTo>
                    <a:cubicBezTo>
                      <a:pt x="91" y="7576"/>
                      <a:pt x="0" y="8363"/>
                      <a:pt x="95" y="9116"/>
                    </a:cubicBezTo>
                    <a:cubicBezTo>
                      <a:pt x="102" y="9166"/>
                      <a:pt x="152" y="9202"/>
                      <a:pt x="197" y="9202"/>
                    </a:cubicBezTo>
                    <a:cubicBezTo>
                      <a:pt x="229" y="9202"/>
                      <a:pt x="259" y="9183"/>
                      <a:pt x="267" y="9139"/>
                    </a:cubicBezTo>
                    <a:cubicBezTo>
                      <a:pt x="392" y="8422"/>
                      <a:pt x="345" y="7669"/>
                      <a:pt x="358" y="6943"/>
                    </a:cubicBezTo>
                    <a:cubicBezTo>
                      <a:pt x="371" y="6152"/>
                      <a:pt x="389" y="5362"/>
                      <a:pt x="395" y="4571"/>
                    </a:cubicBezTo>
                    <a:cubicBezTo>
                      <a:pt x="405" y="3053"/>
                      <a:pt x="466" y="1521"/>
                      <a:pt x="207" y="20"/>
                    </a:cubicBezTo>
                    <a:cubicBezTo>
                      <a:pt x="205" y="7"/>
                      <a:pt x="195" y="1"/>
                      <a:pt x="185"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9"/>
              <p:cNvSpPr/>
              <p:nvPr/>
            </p:nvSpPr>
            <p:spPr>
              <a:xfrm>
                <a:off x="5759375" y="4325150"/>
                <a:ext cx="23175" cy="211125"/>
              </a:xfrm>
              <a:custGeom>
                <a:rect b="b" l="l" r="r" t="t"/>
                <a:pathLst>
                  <a:path extrusionOk="0" h="8445" w="927">
                    <a:moveTo>
                      <a:pt x="165" y="1"/>
                    </a:moveTo>
                    <a:cubicBezTo>
                      <a:pt x="122" y="1"/>
                      <a:pt x="80" y="28"/>
                      <a:pt x="77" y="84"/>
                    </a:cubicBezTo>
                    <a:cubicBezTo>
                      <a:pt x="0" y="1484"/>
                      <a:pt x="109" y="2885"/>
                      <a:pt x="194" y="4284"/>
                    </a:cubicBezTo>
                    <a:cubicBezTo>
                      <a:pt x="237" y="4972"/>
                      <a:pt x="292" y="5659"/>
                      <a:pt x="377" y="6344"/>
                    </a:cubicBezTo>
                    <a:cubicBezTo>
                      <a:pt x="461" y="7008"/>
                      <a:pt x="505" y="7718"/>
                      <a:pt x="691" y="8361"/>
                    </a:cubicBezTo>
                    <a:cubicBezTo>
                      <a:pt x="707" y="8417"/>
                      <a:pt x="758" y="8444"/>
                      <a:pt x="808" y="8444"/>
                    </a:cubicBezTo>
                    <a:cubicBezTo>
                      <a:pt x="868" y="8444"/>
                      <a:pt x="927" y="8405"/>
                      <a:pt x="923" y="8329"/>
                    </a:cubicBezTo>
                    <a:cubicBezTo>
                      <a:pt x="885" y="7648"/>
                      <a:pt x="719" y="6960"/>
                      <a:pt x="634" y="6282"/>
                    </a:cubicBezTo>
                    <a:cubicBezTo>
                      <a:pt x="549" y="5596"/>
                      <a:pt x="464" y="4910"/>
                      <a:pt x="399" y="4222"/>
                    </a:cubicBezTo>
                    <a:cubicBezTo>
                      <a:pt x="267" y="2843"/>
                      <a:pt x="291" y="1466"/>
                      <a:pt x="249" y="84"/>
                    </a:cubicBezTo>
                    <a:cubicBezTo>
                      <a:pt x="248" y="28"/>
                      <a:pt x="206" y="1"/>
                      <a:pt x="165"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9"/>
              <p:cNvSpPr/>
              <p:nvPr/>
            </p:nvSpPr>
            <p:spPr>
              <a:xfrm>
                <a:off x="5786900" y="4195000"/>
                <a:ext cx="81100" cy="66575"/>
              </a:xfrm>
              <a:custGeom>
                <a:rect b="b" l="l" r="r" t="t"/>
                <a:pathLst>
                  <a:path extrusionOk="0" h="2663" w="3244">
                    <a:moveTo>
                      <a:pt x="1621" y="1"/>
                    </a:moveTo>
                    <a:cubicBezTo>
                      <a:pt x="1424" y="1"/>
                      <a:pt x="1232" y="28"/>
                      <a:pt x="1063" y="79"/>
                    </a:cubicBezTo>
                    <a:cubicBezTo>
                      <a:pt x="735" y="179"/>
                      <a:pt x="450" y="369"/>
                      <a:pt x="259" y="654"/>
                    </a:cubicBezTo>
                    <a:cubicBezTo>
                      <a:pt x="90" y="904"/>
                      <a:pt x="0" y="1220"/>
                      <a:pt x="45" y="1522"/>
                    </a:cubicBezTo>
                    <a:cubicBezTo>
                      <a:pt x="90" y="1839"/>
                      <a:pt x="285" y="2103"/>
                      <a:pt x="540" y="2290"/>
                    </a:cubicBezTo>
                    <a:cubicBezTo>
                      <a:pt x="860" y="2526"/>
                      <a:pt x="1254" y="2662"/>
                      <a:pt x="1646" y="2662"/>
                    </a:cubicBezTo>
                    <a:cubicBezTo>
                      <a:pt x="1915" y="2662"/>
                      <a:pt x="2183" y="2598"/>
                      <a:pt x="2424" y="2458"/>
                    </a:cubicBezTo>
                    <a:cubicBezTo>
                      <a:pt x="2989" y="2131"/>
                      <a:pt x="3244" y="1444"/>
                      <a:pt x="3046" y="868"/>
                    </a:cubicBezTo>
                    <a:cubicBezTo>
                      <a:pt x="2977" y="668"/>
                      <a:pt x="2856" y="490"/>
                      <a:pt x="2696" y="350"/>
                    </a:cubicBezTo>
                    <a:cubicBezTo>
                      <a:pt x="2423" y="110"/>
                      <a:pt x="2013" y="1"/>
                      <a:pt x="1621" y="1"/>
                    </a:cubicBezTo>
                    <a:close/>
                  </a:path>
                </a:pathLst>
              </a:custGeom>
              <a:solidFill>
                <a:srgbClr val="A1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9"/>
              <p:cNvSpPr/>
              <p:nvPr/>
            </p:nvSpPr>
            <p:spPr>
              <a:xfrm>
                <a:off x="5894775" y="4356675"/>
                <a:ext cx="13425" cy="203950"/>
              </a:xfrm>
              <a:custGeom>
                <a:rect b="b" l="l" r="r" t="t"/>
                <a:pathLst>
                  <a:path extrusionOk="0" h="8158" w="537">
                    <a:moveTo>
                      <a:pt x="394" y="0"/>
                    </a:moveTo>
                    <a:cubicBezTo>
                      <a:pt x="373" y="0"/>
                      <a:pt x="351" y="13"/>
                      <a:pt x="344" y="38"/>
                    </a:cubicBezTo>
                    <a:cubicBezTo>
                      <a:pt x="247" y="337"/>
                      <a:pt x="277" y="696"/>
                      <a:pt x="262" y="1007"/>
                    </a:cubicBezTo>
                    <a:cubicBezTo>
                      <a:pt x="237" y="1618"/>
                      <a:pt x="211" y="2229"/>
                      <a:pt x="183" y="2840"/>
                    </a:cubicBezTo>
                    <a:cubicBezTo>
                      <a:pt x="124" y="4196"/>
                      <a:pt x="64" y="5553"/>
                      <a:pt x="18" y="6910"/>
                    </a:cubicBezTo>
                    <a:cubicBezTo>
                      <a:pt x="5" y="7313"/>
                      <a:pt x="0" y="7716"/>
                      <a:pt x="1" y="8118"/>
                    </a:cubicBezTo>
                    <a:cubicBezTo>
                      <a:pt x="1" y="8145"/>
                      <a:pt x="21" y="8158"/>
                      <a:pt x="41" y="8158"/>
                    </a:cubicBezTo>
                    <a:cubicBezTo>
                      <a:pt x="61" y="8158"/>
                      <a:pt x="81" y="8145"/>
                      <a:pt x="83" y="8118"/>
                    </a:cubicBezTo>
                    <a:cubicBezTo>
                      <a:pt x="209" y="5814"/>
                      <a:pt x="335" y="3511"/>
                      <a:pt x="437" y="1206"/>
                    </a:cubicBezTo>
                    <a:cubicBezTo>
                      <a:pt x="454" y="840"/>
                      <a:pt x="537" y="398"/>
                      <a:pt x="442" y="38"/>
                    </a:cubicBezTo>
                    <a:cubicBezTo>
                      <a:pt x="435" y="12"/>
                      <a:pt x="415" y="0"/>
                      <a:pt x="394"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9"/>
              <p:cNvSpPr/>
              <p:nvPr/>
            </p:nvSpPr>
            <p:spPr>
              <a:xfrm>
                <a:off x="5648475" y="4550025"/>
                <a:ext cx="18050" cy="17025"/>
              </a:xfrm>
              <a:custGeom>
                <a:rect b="b" l="l" r="r" t="t"/>
                <a:pathLst>
                  <a:path extrusionOk="0" h="681" w="722">
                    <a:moveTo>
                      <a:pt x="626" y="0"/>
                    </a:moveTo>
                    <a:cubicBezTo>
                      <a:pt x="619" y="0"/>
                      <a:pt x="611" y="0"/>
                      <a:pt x="603" y="1"/>
                    </a:cubicBezTo>
                    <a:cubicBezTo>
                      <a:pt x="588" y="5"/>
                      <a:pt x="572" y="10"/>
                      <a:pt x="557" y="14"/>
                    </a:cubicBezTo>
                    <a:cubicBezTo>
                      <a:pt x="521" y="28"/>
                      <a:pt x="486" y="45"/>
                      <a:pt x="454" y="68"/>
                    </a:cubicBezTo>
                    <a:cubicBezTo>
                      <a:pt x="390" y="107"/>
                      <a:pt x="330" y="152"/>
                      <a:pt x="275" y="202"/>
                    </a:cubicBezTo>
                    <a:cubicBezTo>
                      <a:pt x="228" y="249"/>
                      <a:pt x="182" y="299"/>
                      <a:pt x="141" y="351"/>
                    </a:cubicBezTo>
                    <a:cubicBezTo>
                      <a:pt x="116" y="382"/>
                      <a:pt x="92" y="413"/>
                      <a:pt x="70" y="445"/>
                    </a:cubicBezTo>
                    <a:cubicBezTo>
                      <a:pt x="49" y="476"/>
                      <a:pt x="32" y="509"/>
                      <a:pt x="19" y="542"/>
                    </a:cubicBezTo>
                    <a:cubicBezTo>
                      <a:pt x="0" y="585"/>
                      <a:pt x="4" y="632"/>
                      <a:pt x="42" y="661"/>
                    </a:cubicBezTo>
                    <a:cubicBezTo>
                      <a:pt x="58" y="673"/>
                      <a:pt x="80" y="680"/>
                      <a:pt x="101" y="680"/>
                    </a:cubicBezTo>
                    <a:cubicBezTo>
                      <a:pt x="124" y="680"/>
                      <a:pt x="147" y="672"/>
                      <a:pt x="163" y="654"/>
                    </a:cubicBezTo>
                    <a:cubicBezTo>
                      <a:pt x="184" y="630"/>
                      <a:pt x="208" y="607"/>
                      <a:pt x="229" y="581"/>
                    </a:cubicBezTo>
                    <a:cubicBezTo>
                      <a:pt x="250" y="555"/>
                      <a:pt x="271" y="529"/>
                      <a:pt x="293" y="504"/>
                    </a:cubicBezTo>
                    <a:cubicBezTo>
                      <a:pt x="336" y="455"/>
                      <a:pt x="382" y="408"/>
                      <a:pt x="431" y="365"/>
                    </a:cubicBezTo>
                    <a:cubicBezTo>
                      <a:pt x="480" y="321"/>
                      <a:pt x="526" y="275"/>
                      <a:pt x="577" y="233"/>
                    </a:cubicBezTo>
                    <a:lnTo>
                      <a:pt x="594" y="220"/>
                    </a:lnTo>
                    <a:cubicBezTo>
                      <a:pt x="596" y="219"/>
                      <a:pt x="597" y="218"/>
                      <a:pt x="596" y="218"/>
                    </a:cubicBezTo>
                    <a:lnTo>
                      <a:pt x="596" y="218"/>
                    </a:lnTo>
                    <a:cubicBezTo>
                      <a:pt x="596" y="218"/>
                      <a:pt x="596" y="218"/>
                      <a:pt x="596" y="218"/>
                    </a:cubicBezTo>
                    <a:lnTo>
                      <a:pt x="596" y="218"/>
                    </a:lnTo>
                    <a:cubicBezTo>
                      <a:pt x="597" y="218"/>
                      <a:pt x="598" y="217"/>
                      <a:pt x="599" y="217"/>
                    </a:cubicBezTo>
                    <a:cubicBezTo>
                      <a:pt x="618" y="202"/>
                      <a:pt x="636" y="187"/>
                      <a:pt x="652" y="170"/>
                    </a:cubicBezTo>
                    <a:cubicBezTo>
                      <a:pt x="662" y="159"/>
                      <a:pt x="673" y="148"/>
                      <a:pt x="682" y="136"/>
                    </a:cubicBezTo>
                    <a:cubicBezTo>
                      <a:pt x="696" y="119"/>
                      <a:pt x="706" y="98"/>
                      <a:pt x="712" y="77"/>
                    </a:cubicBezTo>
                    <a:cubicBezTo>
                      <a:pt x="722" y="45"/>
                      <a:pt x="703" y="13"/>
                      <a:pt x="672" y="5"/>
                    </a:cubicBezTo>
                    <a:cubicBezTo>
                      <a:pt x="656" y="2"/>
                      <a:pt x="641" y="0"/>
                      <a:pt x="626"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9"/>
              <p:cNvSpPr/>
              <p:nvPr/>
            </p:nvSpPr>
            <p:spPr>
              <a:xfrm>
                <a:off x="5662625" y="4555275"/>
                <a:ext cx="14450" cy="13350"/>
              </a:xfrm>
              <a:custGeom>
                <a:rect b="b" l="l" r="r" t="t"/>
                <a:pathLst>
                  <a:path extrusionOk="0" h="534" w="578">
                    <a:moveTo>
                      <a:pt x="533" y="1"/>
                    </a:moveTo>
                    <a:cubicBezTo>
                      <a:pt x="478" y="2"/>
                      <a:pt x="423" y="31"/>
                      <a:pt x="377" y="58"/>
                    </a:cubicBezTo>
                    <a:cubicBezTo>
                      <a:pt x="329" y="89"/>
                      <a:pt x="283" y="123"/>
                      <a:pt x="238" y="159"/>
                    </a:cubicBezTo>
                    <a:cubicBezTo>
                      <a:pt x="198" y="192"/>
                      <a:pt x="159" y="230"/>
                      <a:pt x="127" y="274"/>
                    </a:cubicBezTo>
                    <a:cubicBezTo>
                      <a:pt x="90" y="318"/>
                      <a:pt x="55" y="363"/>
                      <a:pt x="23" y="412"/>
                    </a:cubicBezTo>
                    <a:cubicBezTo>
                      <a:pt x="0" y="451"/>
                      <a:pt x="13" y="500"/>
                      <a:pt x="52" y="524"/>
                    </a:cubicBezTo>
                    <a:cubicBezTo>
                      <a:pt x="64" y="530"/>
                      <a:pt x="78" y="533"/>
                      <a:pt x="91" y="533"/>
                    </a:cubicBezTo>
                    <a:cubicBezTo>
                      <a:pt x="120" y="533"/>
                      <a:pt x="148" y="519"/>
                      <a:pt x="163" y="494"/>
                    </a:cubicBezTo>
                    <a:cubicBezTo>
                      <a:pt x="177" y="474"/>
                      <a:pt x="192" y="452"/>
                      <a:pt x="207" y="433"/>
                    </a:cubicBezTo>
                    <a:lnTo>
                      <a:pt x="207" y="433"/>
                    </a:lnTo>
                    <a:cubicBezTo>
                      <a:pt x="207" y="433"/>
                      <a:pt x="207" y="433"/>
                      <a:pt x="207" y="433"/>
                    </a:cubicBezTo>
                    <a:cubicBezTo>
                      <a:pt x="207" y="433"/>
                      <a:pt x="208" y="432"/>
                      <a:pt x="211" y="429"/>
                    </a:cubicBezTo>
                    <a:cubicBezTo>
                      <a:pt x="215" y="423"/>
                      <a:pt x="219" y="417"/>
                      <a:pt x="224" y="411"/>
                    </a:cubicBezTo>
                    <a:cubicBezTo>
                      <a:pt x="231" y="402"/>
                      <a:pt x="240" y="393"/>
                      <a:pt x="248" y="384"/>
                    </a:cubicBezTo>
                    <a:cubicBezTo>
                      <a:pt x="280" y="345"/>
                      <a:pt x="317" y="309"/>
                      <a:pt x="352" y="272"/>
                    </a:cubicBezTo>
                    <a:cubicBezTo>
                      <a:pt x="386" y="235"/>
                      <a:pt x="420" y="201"/>
                      <a:pt x="457" y="167"/>
                    </a:cubicBezTo>
                    <a:cubicBezTo>
                      <a:pt x="477" y="151"/>
                      <a:pt x="495" y="135"/>
                      <a:pt x="513" y="116"/>
                    </a:cubicBezTo>
                    <a:cubicBezTo>
                      <a:pt x="532" y="98"/>
                      <a:pt x="548" y="76"/>
                      <a:pt x="564" y="55"/>
                    </a:cubicBezTo>
                    <a:cubicBezTo>
                      <a:pt x="577" y="31"/>
                      <a:pt x="560" y="1"/>
                      <a:pt x="533"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9"/>
              <p:cNvSpPr/>
              <p:nvPr/>
            </p:nvSpPr>
            <p:spPr>
              <a:xfrm>
                <a:off x="5766000" y="4569450"/>
                <a:ext cx="8550" cy="15375"/>
              </a:xfrm>
              <a:custGeom>
                <a:rect b="b" l="l" r="r" t="t"/>
                <a:pathLst>
                  <a:path extrusionOk="0" h="615" w="342">
                    <a:moveTo>
                      <a:pt x="97" y="1"/>
                    </a:moveTo>
                    <a:cubicBezTo>
                      <a:pt x="74" y="1"/>
                      <a:pt x="50" y="8"/>
                      <a:pt x="37" y="25"/>
                    </a:cubicBezTo>
                    <a:cubicBezTo>
                      <a:pt x="14" y="54"/>
                      <a:pt x="1" y="79"/>
                      <a:pt x="4" y="117"/>
                    </a:cubicBezTo>
                    <a:cubicBezTo>
                      <a:pt x="7" y="143"/>
                      <a:pt x="12" y="169"/>
                      <a:pt x="19" y="194"/>
                    </a:cubicBezTo>
                    <a:cubicBezTo>
                      <a:pt x="28" y="234"/>
                      <a:pt x="40" y="273"/>
                      <a:pt x="55" y="312"/>
                    </a:cubicBezTo>
                    <a:cubicBezTo>
                      <a:pt x="82" y="389"/>
                      <a:pt x="110" y="464"/>
                      <a:pt x="137" y="541"/>
                    </a:cubicBezTo>
                    <a:cubicBezTo>
                      <a:pt x="151" y="582"/>
                      <a:pt x="189" y="615"/>
                      <a:pt x="232" y="615"/>
                    </a:cubicBezTo>
                    <a:cubicBezTo>
                      <a:pt x="241" y="615"/>
                      <a:pt x="250" y="613"/>
                      <a:pt x="259" y="610"/>
                    </a:cubicBezTo>
                    <a:cubicBezTo>
                      <a:pt x="311" y="595"/>
                      <a:pt x="342" y="541"/>
                      <a:pt x="329" y="488"/>
                    </a:cubicBezTo>
                    <a:lnTo>
                      <a:pt x="264" y="255"/>
                    </a:lnTo>
                    <a:cubicBezTo>
                      <a:pt x="255" y="216"/>
                      <a:pt x="241" y="178"/>
                      <a:pt x="227" y="141"/>
                    </a:cubicBezTo>
                    <a:cubicBezTo>
                      <a:pt x="205" y="82"/>
                      <a:pt x="186" y="23"/>
                      <a:pt x="119" y="3"/>
                    </a:cubicBezTo>
                    <a:cubicBezTo>
                      <a:pt x="112" y="2"/>
                      <a:pt x="105" y="1"/>
                      <a:pt x="97"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9"/>
              <p:cNvSpPr/>
              <p:nvPr/>
            </p:nvSpPr>
            <p:spPr>
              <a:xfrm>
                <a:off x="5775125" y="4563500"/>
                <a:ext cx="6550" cy="15750"/>
              </a:xfrm>
              <a:custGeom>
                <a:rect b="b" l="l" r="r" t="t"/>
                <a:pathLst>
                  <a:path extrusionOk="0" h="630" w="262">
                    <a:moveTo>
                      <a:pt x="89" y="0"/>
                    </a:moveTo>
                    <a:cubicBezTo>
                      <a:pt x="86" y="0"/>
                      <a:pt x="82" y="0"/>
                      <a:pt x="79" y="1"/>
                    </a:cubicBezTo>
                    <a:cubicBezTo>
                      <a:pt x="1" y="12"/>
                      <a:pt x="13" y="104"/>
                      <a:pt x="20" y="160"/>
                    </a:cubicBezTo>
                    <a:cubicBezTo>
                      <a:pt x="27" y="209"/>
                      <a:pt x="45" y="257"/>
                      <a:pt x="58" y="306"/>
                    </a:cubicBezTo>
                    <a:cubicBezTo>
                      <a:pt x="82" y="398"/>
                      <a:pt x="113" y="489"/>
                      <a:pt x="135" y="584"/>
                    </a:cubicBezTo>
                    <a:cubicBezTo>
                      <a:pt x="142" y="615"/>
                      <a:pt x="168" y="630"/>
                      <a:pt x="194" y="630"/>
                    </a:cubicBezTo>
                    <a:cubicBezTo>
                      <a:pt x="227" y="630"/>
                      <a:pt x="262" y="607"/>
                      <a:pt x="262" y="566"/>
                    </a:cubicBezTo>
                    <a:cubicBezTo>
                      <a:pt x="262" y="469"/>
                      <a:pt x="261" y="366"/>
                      <a:pt x="241" y="270"/>
                    </a:cubicBezTo>
                    <a:cubicBezTo>
                      <a:pt x="234" y="222"/>
                      <a:pt x="222" y="177"/>
                      <a:pt x="208" y="131"/>
                    </a:cubicBezTo>
                    <a:cubicBezTo>
                      <a:pt x="189" y="79"/>
                      <a:pt x="153" y="0"/>
                      <a:pt x="89"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9"/>
              <p:cNvSpPr/>
              <p:nvPr/>
            </p:nvSpPr>
            <p:spPr>
              <a:xfrm>
                <a:off x="5871400" y="4565250"/>
                <a:ext cx="4850" cy="16425"/>
              </a:xfrm>
              <a:custGeom>
                <a:rect b="b" l="l" r="r" t="t"/>
                <a:pathLst>
                  <a:path extrusionOk="0" h="657" w="194">
                    <a:moveTo>
                      <a:pt x="112" y="1"/>
                    </a:moveTo>
                    <a:cubicBezTo>
                      <a:pt x="99" y="1"/>
                      <a:pt x="85" y="6"/>
                      <a:pt x="75" y="16"/>
                    </a:cubicBezTo>
                    <a:cubicBezTo>
                      <a:pt x="56" y="35"/>
                      <a:pt x="41" y="59"/>
                      <a:pt x="38" y="85"/>
                    </a:cubicBezTo>
                    <a:cubicBezTo>
                      <a:pt x="33" y="113"/>
                      <a:pt x="27" y="140"/>
                      <a:pt x="24" y="168"/>
                    </a:cubicBezTo>
                    <a:cubicBezTo>
                      <a:pt x="20" y="212"/>
                      <a:pt x="18" y="258"/>
                      <a:pt x="15" y="302"/>
                    </a:cubicBezTo>
                    <a:cubicBezTo>
                      <a:pt x="8" y="395"/>
                      <a:pt x="4" y="489"/>
                      <a:pt x="0" y="582"/>
                    </a:cubicBezTo>
                    <a:cubicBezTo>
                      <a:pt x="0" y="619"/>
                      <a:pt x="28" y="650"/>
                      <a:pt x="65" y="656"/>
                    </a:cubicBezTo>
                    <a:cubicBezTo>
                      <a:pt x="68" y="656"/>
                      <a:pt x="70" y="657"/>
                      <a:pt x="73" y="657"/>
                    </a:cubicBezTo>
                    <a:cubicBezTo>
                      <a:pt x="105" y="657"/>
                      <a:pt x="141" y="637"/>
                      <a:pt x="148" y="602"/>
                    </a:cubicBezTo>
                    <a:cubicBezTo>
                      <a:pt x="166" y="504"/>
                      <a:pt x="178" y="406"/>
                      <a:pt x="185" y="308"/>
                    </a:cubicBezTo>
                    <a:cubicBezTo>
                      <a:pt x="188" y="261"/>
                      <a:pt x="193" y="215"/>
                      <a:pt x="192" y="168"/>
                    </a:cubicBezTo>
                    <a:cubicBezTo>
                      <a:pt x="192" y="144"/>
                      <a:pt x="188" y="119"/>
                      <a:pt x="186" y="95"/>
                    </a:cubicBezTo>
                    <a:cubicBezTo>
                      <a:pt x="186" y="79"/>
                      <a:pt x="182" y="62"/>
                      <a:pt x="175" y="48"/>
                    </a:cubicBezTo>
                    <a:cubicBezTo>
                      <a:pt x="167" y="36"/>
                      <a:pt x="158" y="27"/>
                      <a:pt x="150" y="16"/>
                    </a:cubicBezTo>
                    <a:cubicBezTo>
                      <a:pt x="139" y="6"/>
                      <a:pt x="126" y="1"/>
                      <a:pt x="112"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9"/>
              <p:cNvSpPr/>
              <p:nvPr/>
            </p:nvSpPr>
            <p:spPr>
              <a:xfrm>
                <a:off x="5879725" y="4568950"/>
                <a:ext cx="5375" cy="12400"/>
              </a:xfrm>
              <a:custGeom>
                <a:rect b="b" l="l" r="r" t="t"/>
                <a:pathLst>
                  <a:path extrusionOk="0" h="496" w="215">
                    <a:moveTo>
                      <a:pt x="137" y="0"/>
                    </a:moveTo>
                    <a:cubicBezTo>
                      <a:pt x="116" y="0"/>
                      <a:pt x="96" y="12"/>
                      <a:pt x="84" y="31"/>
                    </a:cubicBezTo>
                    <a:cubicBezTo>
                      <a:pt x="66" y="63"/>
                      <a:pt x="54" y="98"/>
                      <a:pt x="49" y="134"/>
                    </a:cubicBezTo>
                    <a:cubicBezTo>
                      <a:pt x="43" y="168"/>
                      <a:pt x="37" y="204"/>
                      <a:pt x="33" y="240"/>
                    </a:cubicBezTo>
                    <a:cubicBezTo>
                      <a:pt x="31" y="254"/>
                      <a:pt x="30" y="270"/>
                      <a:pt x="29" y="284"/>
                    </a:cubicBezTo>
                    <a:cubicBezTo>
                      <a:pt x="29" y="287"/>
                      <a:pt x="27" y="302"/>
                      <a:pt x="26" y="302"/>
                    </a:cubicBezTo>
                    <a:cubicBezTo>
                      <a:pt x="26" y="302"/>
                      <a:pt x="26" y="300"/>
                      <a:pt x="27" y="296"/>
                    </a:cubicBezTo>
                    <a:lnTo>
                      <a:pt x="27" y="296"/>
                    </a:lnTo>
                    <a:cubicBezTo>
                      <a:pt x="25" y="304"/>
                      <a:pt x="25" y="311"/>
                      <a:pt x="24" y="318"/>
                    </a:cubicBezTo>
                    <a:cubicBezTo>
                      <a:pt x="19" y="350"/>
                      <a:pt x="13" y="384"/>
                      <a:pt x="6" y="416"/>
                    </a:cubicBezTo>
                    <a:cubicBezTo>
                      <a:pt x="0" y="448"/>
                      <a:pt x="16" y="487"/>
                      <a:pt x="50" y="494"/>
                    </a:cubicBezTo>
                    <a:cubicBezTo>
                      <a:pt x="56" y="495"/>
                      <a:pt x="61" y="496"/>
                      <a:pt x="66" y="496"/>
                    </a:cubicBezTo>
                    <a:cubicBezTo>
                      <a:pt x="94" y="496"/>
                      <a:pt x="120" y="478"/>
                      <a:pt x="128" y="450"/>
                    </a:cubicBezTo>
                    <a:lnTo>
                      <a:pt x="128" y="451"/>
                    </a:lnTo>
                    <a:cubicBezTo>
                      <a:pt x="152" y="390"/>
                      <a:pt x="174" y="327"/>
                      <a:pt x="191" y="264"/>
                    </a:cubicBezTo>
                    <a:cubicBezTo>
                      <a:pt x="199" y="233"/>
                      <a:pt x="204" y="202"/>
                      <a:pt x="207" y="169"/>
                    </a:cubicBezTo>
                    <a:cubicBezTo>
                      <a:pt x="214" y="128"/>
                      <a:pt x="211" y="86"/>
                      <a:pt x="199" y="46"/>
                    </a:cubicBezTo>
                    <a:cubicBezTo>
                      <a:pt x="192" y="22"/>
                      <a:pt x="171" y="4"/>
                      <a:pt x="146" y="1"/>
                    </a:cubicBezTo>
                    <a:cubicBezTo>
                      <a:pt x="143" y="0"/>
                      <a:pt x="140" y="0"/>
                      <a:pt x="137"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9"/>
              <p:cNvSpPr/>
              <p:nvPr/>
            </p:nvSpPr>
            <p:spPr>
              <a:xfrm>
                <a:off x="5958775" y="4572275"/>
                <a:ext cx="18850" cy="9300"/>
              </a:xfrm>
              <a:custGeom>
                <a:rect b="b" l="l" r="r" t="t"/>
                <a:pathLst>
                  <a:path extrusionOk="0" h="372" w="754">
                    <a:moveTo>
                      <a:pt x="98" y="0"/>
                    </a:moveTo>
                    <a:cubicBezTo>
                      <a:pt x="36" y="0"/>
                      <a:pt x="1" y="102"/>
                      <a:pt x="65" y="133"/>
                    </a:cubicBezTo>
                    <a:lnTo>
                      <a:pt x="65" y="132"/>
                    </a:lnTo>
                    <a:lnTo>
                      <a:pt x="355" y="269"/>
                    </a:lnTo>
                    <a:cubicBezTo>
                      <a:pt x="406" y="293"/>
                      <a:pt x="458" y="313"/>
                      <a:pt x="510" y="332"/>
                    </a:cubicBezTo>
                    <a:cubicBezTo>
                      <a:pt x="562" y="351"/>
                      <a:pt x="613" y="372"/>
                      <a:pt x="669" y="372"/>
                    </a:cubicBezTo>
                    <a:cubicBezTo>
                      <a:pt x="670" y="372"/>
                      <a:pt x="672" y="372"/>
                      <a:pt x="673" y="372"/>
                    </a:cubicBezTo>
                    <a:cubicBezTo>
                      <a:pt x="727" y="370"/>
                      <a:pt x="753" y="307"/>
                      <a:pt x="716" y="267"/>
                    </a:cubicBezTo>
                    <a:cubicBezTo>
                      <a:pt x="678" y="228"/>
                      <a:pt x="630" y="205"/>
                      <a:pt x="580" y="182"/>
                    </a:cubicBezTo>
                    <a:cubicBezTo>
                      <a:pt x="527" y="157"/>
                      <a:pt x="476" y="135"/>
                      <a:pt x="421" y="114"/>
                    </a:cubicBezTo>
                    <a:lnTo>
                      <a:pt x="120" y="4"/>
                    </a:lnTo>
                    <a:cubicBezTo>
                      <a:pt x="113" y="1"/>
                      <a:pt x="105" y="0"/>
                      <a:pt x="98"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9"/>
              <p:cNvSpPr/>
              <p:nvPr/>
            </p:nvSpPr>
            <p:spPr>
              <a:xfrm>
                <a:off x="5966725" y="4567725"/>
                <a:ext cx="13375" cy="10650"/>
              </a:xfrm>
              <a:custGeom>
                <a:rect b="b" l="l" r="r" t="t"/>
                <a:pathLst>
                  <a:path extrusionOk="0" h="426" w="535">
                    <a:moveTo>
                      <a:pt x="111" y="0"/>
                    </a:moveTo>
                    <a:cubicBezTo>
                      <a:pt x="78" y="0"/>
                      <a:pt x="46" y="17"/>
                      <a:pt x="27" y="48"/>
                    </a:cubicBezTo>
                    <a:cubicBezTo>
                      <a:pt x="1" y="95"/>
                      <a:pt x="17" y="154"/>
                      <a:pt x="62" y="183"/>
                    </a:cubicBezTo>
                    <a:lnTo>
                      <a:pt x="61" y="183"/>
                    </a:lnTo>
                    <a:cubicBezTo>
                      <a:pt x="91" y="203"/>
                      <a:pt x="119" y="223"/>
                      <a:pt x="148" y="245"/>
                    </a:cubicBezTo>
                    <a:cubicBezTo>
                      <a:pt x="163" y="256"/>
                      <a:pt x="177" y="265"/>
                      <a:pt x="190" y="276"/>
                    </a:cubicBezTo>
                    <a:lnTo>
                      <a:pt x="201" y="284"/>
                    </a:lnTo>
                    <a:cubicBezTo>
                      <a:pt x="201" y="285"/>
                      <a:pt x="202" y="285"/>
                      <a:pt x="203" y="286"/>
                    </a:cubicBezTo>
                    <a:lnTo>
                      <a:pt x="203" y="286"/>
                    </a:lnTo>
                    <a:cubicBezTo>
                      <a:pt x="204" y="287"/>
                      <a:pt x="205" y="287"/>
                      <a:pt x="206" y="288"/>
                    </a:cubicBezTo>
                    <a:lnTo>
                      <a:pt x="218" y="297"/>
                    </a:lnTo>
                    <a:cubicBezTo>
                      <a:pt x="251" y="324"/>
                      <a:pt x="282" y="350"/>
                      <a:pt x="317" y="373"/>
                    </a:cubicBezTo>
                    <a:cubicBezTo>
                      <a:pt x="337" y="385"/>
                      <a:pt x="360" y="394"/>
                      <a:pt x="383" y="403"/>
                    </a:cubicBezTo>
                    <a:lnTo>
                      <a:pt x="404" y="411"/>
                    </a:lnTo>
                    <a:cubicBezTo>
                      <a:pt x="407" y="412"/>
                      <a:pt x="407" y="413"/>
                      <a:pt x="407" y="413"/>
                    </a:cubicBezTo>
                    <a:cubicBezTo>
                      <a:pt x="407" y="413"/>
                      <a:pt x="400" y="410"/>
                      <a:pt x="399" y="410"/>
                    </a:cubicBezTo>
                    <a:lnTo>
                      <a:pt x="399" y="410"/>
                    </a:lnTo>
                    <a:cubicBezTo>
                      <a:pt x="399" y="410"/>
                      <a:pt x="400" y="410"/>
                      <a:pt x="402" y="411"/>
                    </a:cubicBezTo>
                    <a:lnTo>
                      <a:pt x="417" y="417"/>
                    </a:lnTo>
                    <a:cubicBezTo>
                      <a:pt x="431" y="422"/>
                      <a:pt x="445" y="426"/>
                      <a:pt x="459" y="426"/>
                    </a:cubicBezTo>
                    <a:cubicBezTo>
                      <a:pt x="476" y="426"/>
                      <a:pt x="494" y="420"/>
                      <a:pt x="507" y="405"/>
                    </a:cubicBezTo>
                    <a:cubicBezTo>
                      <a:pt x="531" y="381"/>
                      <a:pt x="535" y="344"/>
                      <a:pt x="519" y="315"/>
                    </a:cubicBezTo>
                    <a:cubicBezTo>
                      <a:pt x="498" y="279"/>
                      <a:pt x="474" y="246"/>
                      <a:pt x="446" y="216"/>
                    </a:cubicBezTo>
                    <a:cubicBezTo>
                      <a:pt x="415" y="186"/>
                      <a:pt x="380" y="159"/>
                      <a:pt x="344" y="135"/>
                    </a:cubicBezTo>
                    <a:cubicBezTo>
                      <a:pt x="285" y="93"/>
                      <a:pt x="224" y="52"/>
                      <a:pt x="160" y="14"/>
                    </a:cubicBezTo>
                    <a:cubicBezTo>
                      <a:pt x="145" y="5"/>
                      <a:pt x="128" y="0"/>
                      <a:pt x="111"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9"/>
              <p:cNvSpPr/>
              <p:nvPr/>
            </p:nvSpPr>
            <p:spPr>
              <a:xfrm>
                <a:off x="5571750" y="3930525"/>
                <a:ext cx="98475" cy="83325"/>
              </a:xfrm>
              <a:custGeom>
                <a:rect b="b" l="l" r="r" t="t"/>
                <a:pathLst>
                  <a:path extrusionOk="0" h="3333" w="3939">
                    <a:moveTo>
                      <a:pt x="3938" y="1397"/>
                    </a:moveTo>
                    <a:cubicBezTo>
                      <a:pt x="3938" y="1397"/>
                      <a:pt x="3268" y="899"/>
                      <a:pt x="2193" y="449"/>
                    </a:cubicBezTo>
                    <a:cubicBezTo>
                      <a:pt x="1118" y="1"/>
                      <a:pt x="11" y="266"/>
                      <a:pt x="6" y="299"/>
                    </a:cubicBezTo>
                    <a:cubicBezTo>
                      <a:pt x="0" y="330"/>
                      <a:pt x="684" y="2350"/>
                      <a:pt x="1556" y="2842"/>
                    </a:cubicBezTo>
                    <a:cubicBezTo>
                      <a:pt x="2429" y="3333"/>
                      <a:pt x="3806" y="3072"/>
                      <a:pt x="3806" y="3072"/>
                    </a:cubicBezTo>
                    <a:close/>
                  </a:path>
                </a:pathLst>
              </a:custGeom>
              <a:gradFill>
                <a:gsLst>
                  <a:gs pos="0">
                    <a:schemeClr val="accent1"/>
                  </a:gs>
                  <a:gs pos="100000">
                    <a:schemeClr val="accent6"/>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9"/>
              <p:cNvSpPr/>
              <p:nvPr/>
            </p:nvSpPr>
            <p:spPr>
              <a:xfrm>
                <a:off x="5664800" y="3927950"/>
                <a:ext cx="17500" cy="95225"/>
              </a:xfrm>
              <a:custGeom>
                <a:rect b="b" l="l" r="r" t="t"/>
                <a:pathLst>
                  <a:path extrusionOk="0" h="3809" w="700">
                    <a:moveTo>
                      <a:pt x="655" y="1"/>
                    </a:moveTo>
                    <a:cubicBezTo>
                      <a:pt x="648" y="1"/>
                      <a:pt x="640" y="3"/>
                      <a:pt x="633" y="7"/>
                    </a:cubicBezTo>
                    <a:cubicBezTo>
                      <a:pt x="508" y="81"/>
                      <a:pt x="457" y="223"/>
                      <a:pt x="399" y="353"/>
                    </a:cubicBezTo>
                    <a:cubicBezTo>
                      <a:pt x="332" y="500"/>
                      <a:pt x="268" y="652"/>
                      <a:pt x="213" y="803"/>
                    </a:cubicBezTo>
                    <a:cubicBezTo>
                      <a:pt x="105" y="1103"/>
                      <a:pt x="59" y="1429"/>
                      <a:pt x="32" y="1746"/>
                    </a:cubicBezTo>
                    <a:cubicBezTo>
                      <a:pt x="1" y="2110"/>
                      <a:pt x="14" y="2472"/>
                      <a:pt x="47" y="2835"/>
                    </a:cubicBezTo>
                    <a:cubicBezTo>
                      <a:pt x="64" y="3018"/>
                      <a:pt x="86" y="3200"/>
                      <a:pt x="112" y="3382"/>
                    </a:cubicBezTo>
                    <a:cubicBezTo>
                      <a:pt x="124" y="3469"/>
                      <a:pt x="125" y="3592"/>
                      <a:pt x="168" y="3671"/>
                    </a:cubicBezTo>
                    <a:cubicBezTo>
                      <a:pt x="197" y="3724"/>
                      <a:pt x="240" y="3757"/>
                      <a:pt x="282" y="3802"/>
                    </a:cubicBezTo>
                    <a:cubicBezTo>
                      <a:pt x="286" y="3807"/>
                      <a:pt x="291" y="3809"/>
                      <a:pt x="297" y="3809"/>
                    </a:cubicBezTo>
                    <a:cubicBezTo>
                      <a:pt x="304" y="3809"/>
                      <a:pt x="312" y="3805"/>
                      <a:pt x="317" y="3797"/>
                    </a:cubicBezTo>
                    <a:cubicBezTo>
                      <a:pt x="373" y="3667"/>
                      <a:pt x="387" y="3611"/>
                      <a:pt x="369" y="3462"/>
                    </a:cubicBezTo>
                    <a:cubicBezTo>
                      <a:pt x="348" y="3277"/>
                      <a:pt x="321" y="3094"/>
                      <a:pt x="305" y="2908"/>
                    </a:cubicBezTo>
                    <a:cubicBezTo>
                      <a:pt x="272" y="2555"/>
                      <a:pt x="265" y="2199"/>
                      <a:pt x="284" y="1844"/>
                    </a:cubicBezTo>
                    <a:cubicBezTo>
                      <a:pt x="301" y="1523"/>
                      <a:pt x="356" y="1210"/>
                      <a:pt x="427" y="896"/>
                    </a:cubicBezTo>
                    <a:cubicBezTo>
                      <a:pt x="460" y="744"/>
                      <a:pt x="497" y="599"/>
                      <a:pt x="555" y="453"/>
                    </a:cubicBezTo>
                    <a:cubicBezTo>
                      <a:pt x="607" y="320"/>
                      <a:pt x="700" y="191"/>
                      <a:pt x="698" y="44"/>
                    </a:cubicBezTo>
                    <a:cubicBezTo>
                      <a:pt x="698" y="18"/>
                      <a:pt x="678" y="1"/>
                      <a:pt x="655"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9"/>
              <p:cNvSpPr/>
              <p:nvPr/>
            </p:nvSpPr>
            <p:spPr>
              <a:xfrm>
                <a:off x="5544450" y="3921850"/>
                <a:ext cx="124850" cy="47550"/>
              </a:xfrm>
              <a:custGeom>
                <a:rect b="b" l="l" r="r" t="t"/>
                <a:pathLst>
                  <a:path extrusionOk="0" h="1902" w="4994">
                    <a:moveTo>
                      <a:pt x="128" y="0"/>
                    </a:moveTo>
                    <a:cubicBezTo>
                      <a:pt x="1" y="0"/>
                      <a:pt x="6" y="207"/>
                      <a:pt x="135" y="219"/>
                    </a:cubicBezTo>
                    <a:cubicBezTo>
                      <a:pt x="1056" y="313"/>
                      <a:pt x="1995" y="398"/>
                      <a:pt x="2880" y="696"/>
                    </a:cubicBezTo>
                    <a:cubicBezTo>
                      <a:pt x="3261" y="820"/>
                      <a:pt x="3624" y="992"/>
                      <a:pt x="3962" y="1205"/>
                    </a:cubicBezTo>
                    <a:cubicBezTo>
                      <a:pt x="4148" y="1322"/>
                      <a:pt x="4318" y="1457"/>
                      <a:pt x="4488" y="1600"/>
                    </a:cubicBezTo>
                    <a:cubicBezTo>
                      <a:pt x="4616" y="1709"/>
                      <a:pt x="4742" y="1834"/>
                      <a:pt x="4897" y="1898"/>
                    </a:cubicBezTo>
                    <a:cubicBezTo>
                      <a:pt x="4904" y="1900"/>
                      <a:pt x="4910" y="1901"/>
                      <a:pt x="4917" y="1901"/>
                    </a:cubicBezTo>
                    <a:cubicBezTo>
                      <a:pt x="4959" y="1901"/>
                      <a:pt x="4994" y="1851"/>
                      <a:pt x="4982" y="1808"/>
                    </a:cubicBezTo>
                    <a:cubicBezTo>
                      <a:pt x="4882" y="1444"/>
                      <a:pt x="4460" y="1172"/>
                      <a:pt x="4172" y="986"/>
                    </a:cubicBezTo>
                    <a:cubicBezTo>
                      <a:pt x="3815" y="752"/>
                      <a:pt x="3425" y="575"/>
                      <a:pt x="3026" y="440"/>
                    </a:cubicBezTo>
                    <a:cubicBezTo>
                      <a:pt x="2092" y="124"/>
                      <a:pt x="1109" y="56"/>
                      <a:pt x="135" y="0"/>
                    </a:cubicBezTo>
                    <a:cubicBezTo>
                      <a:pt x="132" y="0"/>
                      <a:pt x="130" y="0"/>
                      <a:pt x="128"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9"/>
              <p:cNvSpPr/>
              <p:nvPr/>
            </p:nvSpPr>
            <p:spPr>
              <a:xfrm>
                <a:off x="5871100" y="3861550"/>
                <a:ext cx="92075" cy="93600"/>
              </a:xfrm>
              <a:custGeom>
                <a:rect b="b" l="l" r="r" t="t"/>
                <a:pathLst>
                  <a:path extrusionOk="0" h="3744" w="3683">
                    <a:moveTo>
                      <a:pt x="0" y="2044"/>
                    </a:moveTo>
                    <a:cubicBezTo>
                      <a:pt x="0" y="2044"/>
                      <a:pt x="474" y="1487"/>
                      <a:pt x="1384" y="761"/>
                    </a:cubicBezTo>
                    <a:cubicBezTo>
                      <a:pt x="2295" y="33"/>
                      <a:pt x="3654" y="1"/>
                      <a:pt x="3668" y="31"/>
                    </a:cubicBezTo>
                    <a:cubicBezTo>
                      <a:pt x="3682" y="60"/>
                      <a:pt x="3581" y="2190"/>
                      <a:pt x="2877" y="2903"/>
                    </a:cubicBezTo>
                    <a:cubicBezTo>
                      <a:pt x="2173" y="3617"/>
                      <a:pt x="776" y="3743"/>
                      <a:pt x="776" y="3743"/>
                    </a:cubicBezTo>
                    <a:close/>
                  </a:path>
                </a:pathLst>
              </a:custGeom>
              <a:gradFill>
                <a:gsLst>
                  <a:gs pos="0">
                    <a:schemeClr val="accent1"/>
                  </a:gs>
                  <a:gs pos="100000">
                    <a:schemeClr val="accent6"/>
                  </a:gs>
                </a:gsLst>
                <a:path path="circle">
                  <a:fillToRect r="100%" t="100%"/>
                </a:path>
                <a:tileRect b="-100%" l="-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9"/>
              <p:cNvSpPr/>
              <p:nvPr/>
            </p:nvSpPr>
            <p:spPr>
              <a:xfrm>
                <a:off x="5851300" y="3897075"/>
                <a:ext cx="41850" cy="82050"/>
              </a:xfrm>
              <a:custGeom>
                <a:rect b="b" l="l" r="r" t="t"/>
                <a:pathLst>
                  <a:path extrusionOk="0" h="3282" w="1674">
                    <a:moveTo>
                      <a:pt x="4" y="0"/>
                    </a:moveTo>
                    <a:cubicBezTo>
                      <a:pt x="2" y="0"/>
                      <a:pt x="0" y="3"/>
                      <a:pt x="2" y="4"/>
                    </a:cubicBezTo>
                    <a:cubicBezTo>
                      <a:pt x="245" y="194"/>
                      <a:pt x="456" y="464"/>
                      <a:pt x="630" y="719"/>
                    </a:cubicBezTo>
                    <a:cubicBezTo>
                      <a:pt x="812" y="987"/>
                      <a:pt x="977" y="1261"/>
                      <a:pt x="1100" y="1561"/>
                    </a:cubicBezTo>
                    <a:cubicBezTo>
                      <a:pt x="1217" y="1848"/>
                      <a:pt x="1300" y="2148"/>
                      <a:pt x="1344" y="2454"/>
                    </a:cubicBezTo>
                    <a:cubicBezTo>
                      <a:pt x="1368" y="2611"/>
                      <a:pt x="1383" y="2769"/>
                      <a:pt x="1385" y="2927"/>
                    </a:cubicBezTo>
                    <a:cubicBezTo>
                      <a:pt x="1386" y="3049"/>
                      <a:pt x="1368" y="3194"/>
                      <a:pt x="1481" y="3273"/>
                    </a:cubicBezTo>
                    <a:cubicBezTo>
                      <a:pt x="1490" y="3279"/>
                      <a:pt x="1501" y="3282"/>
                      <a:pt x="1512" y="3282"/>
                    </a:cubicBezTo>
                    <a:cubicBezTo>
                      <a:pt x="1523" y="3282"/>
                      <a:pt x="1533" y="3279"/>
                      <a:pt x="1543" y="3273"/>
                    </a:cubicBezTo>
                    <a:cubicBezTo>
                      <a:pt x="1673" y="3207"/>
                      <a:pt x="1660" y="3025"/>
                      <a:pt x="1659" y="2903"/>
                    </a:cubicBezTo>
                    <a:cubicBezTo>
                      <a:pt x="1658" y="2735"/>
                      <a:pt x="1645" y="2569"/>
                      <a:pt x="1618" y="2404"/>
                    </a:cubicBezTo>
                    <a:cubicBezTo>
                      <a:pt x="1568" y="2072"/>
                      <a:pt x="1462" y="1746"/>
                      <a:pt x="1323" y="1442"/>
                    </a:cubicBezTo>
                    <a:cubicBezTo>
                      <a:pt x="1189" y="1149"/>
                      <a:pt x="1012" y="860"/>
                      <a:pt x="792" y="623"/>
                    </a:cubicBezTo>
                    <a:cubicBezTo>
                      <a:pt x="557" y="367"/>
                      <a:pt x="292" y="191"/>
                      <a:pt x="5" y="0"/>
                    </a:cubicBezTo>
                    <a:cubicBezTo>
                      <a:pt x="5" y="0"/>
                      <a:pt x="4" y="0"/>
                      <a:pt x="4" y="0"/>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9"/>
              <p:cNvSpPr/>
              <p:nvPr/>
            </p:nvSpPr>
            <p:spPr>
              <a:xfrm>
                <a:off x="5866550" y="3849725"/>
                <a:ext cx="104900" cy="65325"/>
              </a:xfrm>
              <a:custGeom>
                <a:rect b="b" l="l" r="r" t="t"/>
                <a:pathLst>
                  <a:path extrusionOk="0" h="2613" w="4196">
                    <a:moveTo>
                      <a:pt x="4131" y="1"/>
                    </a:moveTo>
                    <a:cubicBezTo>
                      <a:pt x="4131" y="1"/>
                      <a:pt x="4130" y="1"/>
                      <a:pt x="4130" y="1"/>
                    </a:cubicBezTo>
                    <a:cubicBezTo>
                      <a:pt x="3736" y="7"/>
                      <a:pt x="3378" y="154"/>
                      <a:pt x="3018" y="306"/>
                    </a:cubicBezTo>
                    <a:cubicBezTo>
                      <a:pt x="2625" y="471"/>
                      <a:pt x="2246" y="667"/>
                      <a:pt x="1885" y="894"/>
                    </a:cubicBezTo>
                    <a:cubicBezTo>
                      <a:pt x="1178" y="1334"/>
                      <a:pt x="561" y="1888"/>
                      <a:pt x="30" y="2528"/>
                    </a:cubicBezTo>
                    <a:cubicBezTo>
                      <a:pt x="0" y="2564"/>
                      <a:pt x="32" y="2613"/>
                      <a:pt x="67" y="2613"/>
                    </a:cubicBezTo>
                    <a:cubicBezTo>
                      <a:pt x="78" y="2613"/>
                      <a:pt x="90" y="2608"/>
                      <a:pt x="100" y="2597"/>
                    </a:cubicBezTo>
                    <a:cubicBezTo>
                      <a:pt x="644" y="1995"/>
                      <a:pt x="1285" y="1478"/>
                      <a:pt x="1980" y="1059"/>
                    </a:cubicBezTo>
                    <a:cubicBezTo>
                      <a:pt x="2329" y="848"/>
                      <a:pt x="2692" y="665"/>
                      <a:pt x="3070" y="511"/>
                    </a:cubicBezTo>
                    <a:cubicBezTo>
                      <a:pt x="3431" y="363"/>
                      <a:pt x="3809" y="270"/>
                      <a:pt x="4154" y="87"/>
                    </a:cubicBezTo>
                    <a:cubicBezTo>
                      <a:pt x="4195" y="66"/>
                      <a:pt x="4176" y="1"/>
                      <a:pt x="4131"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9" name="Google Shape;1229;p39"/>
            <p:cNvGrpSpPr/>
            <p:nvPr/>
          </p:nvGrpSpPr>
          <p:grpSpPr>
            <a:xfrm>
              <a:off x="5744425" y="3043547"/>
              <a:ext cx="282352" cy="220105"/>
              <a:chOff x="5744425" y="3043547"/>
              <a:chExt cx="282352" cy="220105"/>
            </a:xfrm>
          </p:grpSpPr>
          <p:sp>
            <p:nvSpPr>
              <p:cNvPr id="1230" name="Google Shape;1230;p39"/>
              <p:cNvSpPr/>
              <p:nvPr/>
            </p:nvSpPr>
            <p:spPr>
              <a:xfrm rot="-127294">
                <a:off x="5747750" y="3062725"/>
                <a:ext cx="124231" cy="181753"/>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sp>
            <p:nvSpPr>
              <p:cNvPr id="1231" name="Google Shape;1231;p39"/>
              <p:cNvSpPr/>
              <p:nvPr/>
            </p:nvSpPr>
            <p:spPr>
              <a:xfrm rot="2150708">
                <a:off x="5861102" y="3062723"/>
                <a:ext cx="124238" cy="181754"/>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grpSp>
          <p:nvGrpSpPr>
            <p:cNvPr id="1232" name="Google Shape;1232;p39"/>
            <p:cNvGrpSpPr/>
            <p:nvPr/>
          </p:nvGrpSpPr>
          <p:grpSpPr>
            <a:xfrm rot="-9616523">
              <a:off x="6638691" y="2828173"/>
              <a:ext cx="287920" cy="337656"/>
              <a:chOff x="4990889" y="3367758"/>
              <a:chExt cx="440694" cy="516820"/>
            </a:xfrm>
          </p:grpSpPr>
          <p:grpSp>
            <p:nvGrpSpPr>
              <p:cNvPr id="1233" name="Google Shape;1233;p39"/>
              <p:cNvGrpSpPr/>
              <p:nvPr/>
            </p:nvGrpSpPr>
            <p:grpSpPr>
              <a:xfrm rot="-6026409">
                <a:off x="5065483" y="3508304"/>
                <a:ext cx="291506" cy="394400"/>
                <a:chOff x="893990" y="2644493"/>
                <a:chExt cx="291519" cy="394418"/>
              </a:xfrm>
            </p:grpSpPr>
            <p:sp>
              <p:nvSpPr>
                <p:cNvPr id="1234" name="Google Shape;1234;p39"/>
                <p:cNvSpPr/>
                <p:nvPr/>
              </p:nvSpPr>
              <p:spPr>
                <a:xfrm rot="46532">
                  <a:off x="1020154" y="2645590"/>
                  <a:ext cx="163752" cy="239576"/>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sp>
              <p:nvSpPr>
                <p:cNvPr id="1235" name="Google Shape;1235;p39"/>
                <p:cNvSpPr/>
                <p:nvPr/>
              </p:nvSpPr>
              <p:spPr>
                <a:xfrm rot="-1915083">
                  <a:off x="932595" y="2817320"/>
                  <a:ext cx="163755" cy="192881"/>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sp>
            <p:nvSpPr>
              <p:cNvPr id="1236" name="Google Shape;1236;p39"/>
              <p:cNvSpPr/>
              <p:nvPr/>
            </p:nvSpPr>
            <p:spPr>
              <a:xfrm rot="-3839136">
                <a:off x="5031632" y="3387170"/>
                <a:ext cx="163730" cy="192892"/>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grpSp>
      <p:grpSp>
        <p:nvGrpSpPr>
          <p:cNvPr id="1237" name="Google Shape;1237;p39"/>
          <p:cNvGrpSpPr/>
          <p:nvPr/>
        </p:nvGrpSpPr>
        <p:grpSpPr>
          <a:xfrm>
            <a:off x="7047040" y="2797182"/>
            <a:ext cx="1698977" cy="2056038"/>
            <a:chOff x="6607457" y="1748948"/>
            <a:chExt cx="2536543" cy="2955352"/>
          </a:xfrm>
        </p:grpSpPr>
        <p:grpSp>
          <p:nvGrpSpPr>
            <p:cNvPr id="1238" name="Google Shape;1238;p39"/>
            <p:cNvGrpSpPr/>
            <p:nvPr/>
          </p:nvGrpSpPr>
          <p:grpSpPr>
            <a:xfrm>
              <a:off x="6630725" y="1777150"/>
              <a:ext cx="2513275" cy="2927150"/>
              <a:chOff x="6630725" y="1777150"/>
              <a:chExt cx="2513275" cy="2927150"/>
            </a:xfrm>
          </p:grpSpPr>
          <p:grpSp>
            <p:nvGrpSpPr>
              <p:cNvPr id="1239" name="Google Shape;1239;p39"/>
              <p:cNvGrpSpPr/>
              <p:nvPr/>
            </p:nvGrpSpPr>
            <p:grpSpPr>
              <a:xfrm>
                <a:off x="6846721" y="2795492"/>
                <a:ext cx="178450" cy="265000"/>
                <a:chOff x="3784725" y="1409100"/>
                <a:chExt cx="178450" cy="265000"/>
              </a:xfrm>
            </p:grpSpPr>
            <p:sp>
              <p:nvSpPr>
                <p:cNvPr id="1240" name="Google Shape;1240;p39"/>
                <p:cNvSpPr/>
                <p:nvPr/>
              </p:nvSpPr>
              <p:spPr>
                <a:xfrm>
                  <a:off x="3784725" y="1409100"/>
                  <a:ext cx="178450" cy="265000"/>
                </a:xfrm>
                <a:custGeom>
                  <a:rect b="b" l="l" r="r" t="t"/>
                  <a:pathLst>
                    <a:path extrusionOk="0" h="10600" w="7138">
                      <a:moveTo>
                        <a:pt x="3461" y="0"/>
                      </a:moveTo>
                      <a:cubicBezTo>
                        <a:pt x="3058" y="297"/>
                        <a:pt x="2613" y="530"/>
                        <a:pt x="2138" y="691"/>
                      </a:cubicBezTo>
                      <a:cubicBezTo>
                        <a:pt x="1752" y="822"/>
                        <a:pt x="1349" y="918"/>
                        <a:pt x="943" y="938"/>
                      </a:cubicBezTo>
                      <a:cubicBezTo>
                        <a:pt x="525" y="2388"/>
                        <a:pt x="0" y="4864"/>
                        <a:pt x="535" y="6875"/>
                      </a:cubicBezTo>
                      <a:cubicBezTo>
                        <a:pt x="1144" y="9173"/>
                        <a:pt x="2025" y="10600"/>
                        <a:pt x="3407" y="10600"/>
                      </a:cubicBezTo>
                      <a:cubicBezTo>
                        <a:pt x="3849" y="10600"/>
                        <a:pt x="4342" y="10454"/>
                        <a:pt x="4894" y="10143"/>
                      </a:cubicBezTo>
                      <a:cubicBezTo>
                        <a:pt x="6608" y="9181"/>
                        <a:pt x="7137" y="5638"/>
                        <a:pt x="6949" y="3461"/>
                      </a:cubicBezTo>
                      <a:cubicBezTo>
                        <a:pt x="6806" y="3436"/>
                        <a:pt x="6665" y="3402"/>
                        <a:pt x="6524" y="3360"/>
                      </a:cubicBezTo>
                      <a:cubicBezTo>
                        <a:pt x="5952" y="3189"/>
                        <a:pt x="5433" y="2877"/>
                        <a:pt x="4973" y="2504"/>
                      </a:cubicBezTo>
                      <a:cubicBezTo>
                        <a:pt x="4231" y="1898"/>
                        <a:pt x="3538" y="990"/>
                        <a:pt x="3461" y="0"/>
                      </a:cubicBezTo>
                      <a:close/>
                    </a:path>
                  </a:pathLst>
                </a:custGeom>
                <a:solidFill>
                  <a:srgbClr val="FF6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9"/>
                <p:cNvSpPr/>
                <p:nvPr/>
              </p:nvSpPr>
              <p:spPr>
                <a:xfrm>
                  <a:off x="3853425" y="1413500"/>
                  <a:ext cx="15775" cy="181725"/>
                </a:xfrm>
                <a:custGeom>
                  <a:rect b="b" l="l" r="r" t="t"/>
                  <a:pathLst>
                    <a:path extrusionOk="0" h="7269" w="631">
                      <a:moveTo>
                        <a:pt x="515" y="1"/>
                      </a:moveTo>
                      <a:cubicBezTo>
                        <a:pt x="453" y="1"/>
                        <a:pt x="386" y="43"/>
                        <a:pt x="374" y="121"/>
                      </a:cubicBezTo>
                      <a:cubicBezTo>
                        <a:pt x="216" y="1319"/>
                        <a:pt x="142" y="2521"/>
                        <a:pt x="92" y="3726"/>
                      </a:cubicBezTo>
                      <a:cubicBezTo>
                        <a:pt x="45" y="4893"/>
                        <a:pt x="1" y="6061"/>
                        <a:pt x="199" y="7216"/>
                      </a:cubicBezTo>
                      <a:cubicBezTo>
                        <a:pt x="205" y="7251"/>
                        <a:pt x="238" y="7268"/>
                        <a:pt x="270" y="7268"/>
                      </a:cubicBezTo>
                      <a:cubicBezTo>
                        <a:pt x="303" y="7268"/>
                        <a:pt x="335" y="7251"/>
                        <a:pt x="340" y="7216"/>
                      </a:cubicBezTo>
                      <a:cubicBezTo>
                        <a:pt x="515" y="6058"/>
                        <a:pt x="493" y="4891"/>
                        <a:pt x="520" y="3726"/>
                      </a:cubicBezTo>
                      <a:cubicBezTo>
                        <a:pt x="548" y="2523"/>
                        <a:pt x="607" y="1323"/>
                        <a:pt x="629" y="121"/>
                      </a:cubicBezTo>
                      <a:cubicBezTo>
                        <a:pt x="630" y="39"/>
                        <a:pt x="575" y="1"/>
                        <a:pt x="515" y="1"/>
                      </a:cubicBezTo>
                      <a:close/>
                    </a:path>
                  </a:pathLst>
                </a:custGeom>
                <a:solidFill>
                  <a:srgbClr val="443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2" name="Google Shape;1242;p39"/>
              <p:cNvGrpSpPr/>
              <p:nvPr/>
            </p:nvGrpSpPr>
            <p:grpSpPr>
              <a:xfrm>
                <a:off x="6630725" y="1777150"/>
                <a:ext cx="2513275" cy="2927150"/>
                <a:chOff x="-2723950" y="170913"/>
                <a:chExt cx="2513275" cy="2927150"/>
              </a:xfrm>
            </p:grpSpPr>
            <p:sp>
              <p:nvSpPr>
                <p:cNvPr id="1243" name="Google Shape;1243;p39"/>
                <p:cNvSpPr/>
                <p:nvPr/>
              </p:nvSpPr>
              <p:spPr>
                <a:xfrm>
                  <a:off x="-1415275" y="1476213"/>
                  <a:ext cx="1204600" cy="1621775"/>
                </a:xfrm>
                <a:custGeom>
                  <a:rect b="b" l="l" r="r" t="t"/>
                  <a:pathLst>
                    <a:path extrusionOk="0" h="64871" w="48184">
                      <a:moveTo>
                        <a:pt x="1" y="1"/>
                      </a:moveTo>
                      <a:lnTo>
                        <a:pt x="1" y="1"/>
                      </a:lnTo>
                      <a:cubicBezTo>
                        <a:pt x="252" y="897"/>
                        <a:pt x="501" y="1788"/>
                        <a:pt x="746" y="2672"/>
                      </a:cubicBezTo>
                      <a:cubicBezTo>
                        <a:pt x="6694" y="23932"/>
                        <a:pt x="11207" y="41797"/>
                        <a:pt x="3000" y="61103"/>
                      </a:cubicBezTo>
                      <a:lnTo>
                        <a:pt x="3000" y="64870"/>
                      </a:lnTo>
                      <a:cubicBezTo>
                        <a:pt x="3000" y="64870"/>
                        <a:pt x="48184" y="41184"/>
                        <a:pt x="1"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9"/>
                <p:cNvSpPr/>
                <p:nvPr/>
              </p:nvSpPr>
              <p:spPr>
                <a:xfrm>
                  <a:off x="-1396650" y="1542988"/>
                  <a:ext cx="925825" cy="1520650"/>
                </a:xfrm>
                <a:custGeom>
                  <a:rect b="b" l="l" r="r" t="t"/>
                  <a:pathLst>
                    <a:path extrusionOk="0" h="60826" w="37033">
                      <a:moveTo>
                        <a:pt x="1" y="1"/>
                      </a:moveTo>
                      <a:cubicBezTo>
                        <a:pt x="5949" y="21261"/>
                        <a:pt x="10462" y="39126"/>
                        <a:pt x="2255" y="58432"/>
                      </a:cubicBezTo>
                      <a:lnTo>
                        <a:pt x="2255" y="60825"/>
                      </a:lnTo>
                      <a:cubicBezTo>
                        <a:pt x="10581" y="55374"/>
                        <a:pt x="37032" y="33881"/>
                        <a:pt x="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9"/>
                <p:cNvSpPr/>
                <p:nvPr/>
              </p:nvSpPr>
              <p:spPr>
                <a:xfrm>
                  <a:off x="-1340275" y="2781663"/>
                  <a:ext cx="172200" cy="316325"/>
                </a:xfrm>
                <a:custGeom>
                  <a:rect b="b" l="l" r="r" t="t"/>
                  <a:pathLst>
                    <a:path extrusionOk="0" h="12653" w="6888">
                      <a:moveTo>
                        <a:pt x="2939" y="1"/>
                      </a:moveTo>
                      <a:cubicBezTo>
                        <a:pt x="2210" y="3040"/>
                        <a:pt x="1230" y="6010"/>
                        <a:pt x="4" y="8885"/>
                      </a:cubicBezTo>
                      <a:lnTo>
                        <a:pt x="0" y="12652"/>
                      </a:lnTo>
                      <a:cubicBezTo>
                        <a:pt x="0" y="12652"/>
                        <a:pt x="3146" y="11007"/>
                        <a:pt x="6887" y="7823"/>
                      </a:cubicBezTo>
                      <a:cubicBezTo>
                        <a:pt x="6400" y="6275"/>
                        <a:pt x="5687" y="4791"/>
                        <a:pt x="4913" y="3372"/>
                      </a:cubicBezTo>
                      <a:cubicBezTo>
                        <a:pt x="4288" y="2230"/>
                        <a:pt x="3610" y="1117"/>
                        <a:pt x="2939"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9"/>
                <p:cNvSpPr/>
                <p:nvPr/>
              </p:nvSpPr>
              <p:spPr>
                <a:xfrm>
                  <a:off x="-1909875" y="170913"/>
                  <a:ext cx="374600" cy="649375"/>
                </a:xfrm>
                <a:custGeom>
                  <a:rect b="b" l="l" r="r" t="t"/>
                  <a:pathLst>
                    <a:path extrusionOk="0" h="25975" w="14984">
                      <a:moveTo>
                        <a:pt x="8346" y="1"/>
                      </a:moveTo>
                      <a:cubicBezTo>
                        <a:pt x="8346" y="1"/>
                        <a:pt x="8346" y="1"/>
                        <a:pt x="8346" y="1"/>
                      </a:cubicBezTo>
                      <a:cubicBezTo>
                        <a:pt x="8027" y="665"/>
                        <a:pt x="7720" y="1317"/>
                        <a:pt x="7420" y="1953"/>
                      </a:cubicBezTo>
                      <a:cubicBezTo>
                        <a:pt x="2169" y="13062"/>
                        <a:pt x="1" y="19291"/>
                        <a:pt x="1" y="19291"/>
                      </a:cubicBezTo>
                      <a:lnTo>
                        <a:pt x="4027" y="24794"/>
                      </a:lnTo>
                      <a:lnTo>
                        <a:pt x="4891" y="25975"/>
                      </a:lnTo>
                      <a:cubicBezTo>
                        <a:pt x="14983" y="14666"/>
                        <a:pt x="8351" y="1"/>
                        <a:pt x="8346"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9"/>
                <p:cNvSpPr/>
                <p:nvPr/>
              </p:nvSpPr>
              <p:spPr>
                <a:xfrm>
                  <a:off x="-1909875" y="219713"/>
                  <a:ext cx="269625" cy="571050"/>
                </a:xfrm>
                <a:custGeom>
                  <a:rect b="b" l="l" r="r" t="t"/>
                  <a:pathLst>
                    <a:path extrusionOk="0" h="22842" w="10785">
                      <a:moveTo>
                        <a:pt x="7420" y="1"/>
                      </a:moveTo>
                      <a:lnTo>
                        <a:pt x="7420" y="1"/>
                      </a:lnTo>
                      <a:cubicBezTo>
                        <a:pt x="2169" y="11110"/>
                        <a:pt x="1" y="17339"/>
                        <a:pt x="1" y="17339"/>
                      </a:cubicBezTo>
                      <a:lnTo>
                        <a:pt x="4027" y="22842"/>
                      </a:lnTo>
                      <a:cubicBezTo>
                        <a:pt x="10785" y="14349"/>
                        <a:pt x="8762" y="4300"/>
                        <a:pt x="7420" y="1"/>
                      </a:cubicBezTo>
                      <a:close/>
                    </a:path>
                  </a:pathLst>
                </a:custGeom>
                <a:gradFill>
                  <a:gsLst>
                    <a:gs pos="0">
                      <a:schemeClr val="accent1"/>
                    </a:gs>
                    <a:gs pos="100000">
                      <a:schemeClr val="accent6"/>
                    </a:gs>
                  </a:gsLst>
                  <a:path path="circle">
                    <a:fillToRect r="100%" t="100%"/>
                  </a:path>
                  <a:tileRect b="-100%" l="-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9"/>
                <p:cNvSpPr/>
                <p:nvPr/>
              </p:nvSpPr>
              <p:spPr>
                <a:xfrm>
                  <a:off x="-2183975" y="178338"/>
                  <a:ext cx="333500" cy="598400"/>
                </a:xfrm>
                <a:custGeom>
                  <a:rect b="b" l="l" r="r" t="t"/>
                  <a:pathLst>
                    <a:path extrusionOk="0" h="23936" w="13340">
                      <a:moveTo>
                        <a:pt x="1" y="1"/>
                      </a:moveTo>
                      <a:lnTo>
                        <a:pt x="1" y="1"/>
                      </a:lnTo>
                      <a:cubicBezTo>
                        <a:pt x="75" y="736"/>
                        <a:pt x="156" y="1456"/>
                        <a:pt x="233" y="2149"/>
                      </a:cubicBezTo>
                      <a:cubicBezTo>
                        <a:pt x="1588" y="14368"/>
                        <a:pt x="3004" y="20807"/>
                        <a:pt x="3004" y="20807"/>
                      </a:cubicBezTo>
                      <a:lnTo>
                        <a:pt x="9320" y="23381"/>
                      </a:lnTo>
                      <a:lnTo>
                        <a:pt x="10675" y="23936"/>
                      </a:lnTo>
                      <a:cubicBezTo>
                        <a:pt x="13339" y="9014"/>
                        <a:pt x="2" y="5"/>
                        <a:pt x="1"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9"/>
                <p:cNvSpPr/>
                <p:nvPr/>
              </p:nvSpPr>
              <p:spPr>
                <a:xfrm>
                  <a:off x="-2178175" y="232063"/>
                  <a:ext cx="259700" cy="530800"/>
                </a:xfrm>
                <a:custGeom>
                  <a:rect b="b" l="l" r="r" t="t"/>
                  <a:pathLst>
                    <a:path extrusionOk="0" h="21232" w="10388">
                      <a:moveTo>
                        <a:pt x="1" y="0"/>
                      </a:moveTo>
                      <a:lnTo>
                        <a:pt x="1" y="0"/>
                      </a:lnTo>
                      <a:cubicBezTo>
                        <a:pt x="1356" y="12219"/>
                        <a:pt x="2772" y="18658"/>
                        <a:pt x="2772" y="18658"/>
                      </a:cubicBezTo>
                      <a:lnTo>
                        <a:pt x="9088" y="21232"/>
                      </a:lnTo>
                      <a:cubicBezTo>
                        <a:pt x="10388" y="10461"/>
                        <a:pt x="3398" y="2965"/>
                        <a:pt x="1" y="0"/>
                      </a:cubicBezTo>
                      <a:close/>
                    </a:path>
                  </a:pathLst>
                </a:custGeom>
                <a:gradFill>
                  <a:gsLst>
                    <a:gs pos="0">
                      <a:schemeClr val="accent1"/>
                    </a:gs>
                    <a:gs pos="100000">
                      <a:schemeClr val="accent6"/>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9"/>
                <p:cNvSpPr/>
                <p:nvPr/>
              </p:nvSpPr>
              <p:spPr>
                <a:xfrm>
                  <a:off x="-2098225" y="2534138"/>
                  <a:ext cx="563225" cy="563850"/>
                </a:xfrm>
                <a:custGeom>
                  <a:rect b="b" l="l" r="r" t="t"/>
                  <a:pathLst>
                    <a:path extrusionOk="0" h="22554" w="22529">
                      <a:moveTo>
                        <a:pt x="11214" y="0"/>
                      </a:moveTo>
                      <a:cubicBezTo>
                        <a:pt x="5016" y="0"/>
                        <a:pt x="0" y="12625"/>
                        <a:pt x="15117" y="19433"/>
                      </a:cubicBezTo>
                      <a:lnTo>
                        <a:pt x="15117" y="19433"/>
                      </a:lnTo>
                      <a:cubicBezTo>
                        <a:pt x="13148" y="18696"/>
                        <a:pt x="10090" y="17737"/>
                        <a:pt x="7504" y="17737"/>
                      </a:cubicBezTo>
                      <a:cubicBezTo>
                        <a:pt x="5194" y="17737"/>
                        <a:pt x="3262" y="18503"/>
                        <a:pt x="2822" y="20876"/>
                      </a:cubicBezTo>
                      <a:cubicBezTo>
                        <a:pt x="2661" y="21753"/>
                        <a:pt x="3361" y="22553"/>
                        <a:pt x="4254" y="22553"/>
                      </a:cubicBezTo>
                      <a:lnTo>
                        <a:pt x="20599" y="22553"/>
                      </a:lnTo>
                      <a:cubicBezTo>
                        <a:pt x="21735" y="22553"/>
                        <a:pt x="22528" y="21424"/>
                        <a:pt x="22141" y="20357"/>
                      </a:cubicBezTo>
                      <a:lnTo>
                        <a:pt x="16112" y="3721"/>
                      </a:lnTo>
                      <a:cubicBezTo>
                        <a:pt x="15654" y="2463"/>
                        <a:pt x="14812" y="1360"/>
                        <a:pt x="13657" y="686"/>
                      </a:cubicBezTo>
                      <a:cubicBezTo>
                        <a:pt x="12851" y="215"/>
                        <a:pt x="12022" y="0"/>
                        <a:pt x="11214" y="0"/>
                      </a:cubicBezTo>
                      <a:close/>
                    </a:path>
                  </a:pathLst>
                </a:custGeom>
                <a:solidFill>
                  <a:srgbClr val="DA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9"/>
                <p:cNvSpPr/>
                <p:nvPr/>
              </p:nvSpPr>
              <p:spPr>
                <a:xfrm>
                  <a:off x="-2098225" y="2534138"/>
                  <a:ext cx="563225" cy="563850"/>
                </a:xfrm>
                <a:custGeom>
                  <a:rect b="b" l="l" r="r" t="t"/>
                  <a:pathLst>
                    <a:path extrusionOk="0" h="22554" w="22529">
                      <a:moveTo>
                        <a:pt x="11214" y="0"/>
                      </a:moveTo>
                      <a:cubicBezTo>
                        <a:pt x="5016" y="0"/>
                        <a:pt x="0" y="12625"/>
                        <a:pt x="15117" y="19433"/>
                      </a:cubicBezTo>
                      <a:lnTo>
                        <a:pt x="15117" y="19433"/>
                      </a:lnTo>
                      <a:cubicBezTo>
                        <a:pt x="13148" y="18696"/>
                        <a:pt x="10090" y="17737"/>
                        <a:pt x="7504" y="17737"/>
                      </a:cubicBezTo>
                      <a:cubicBezTo>
                        <a:pt x="5194" y="17737"/>
                        <a:pt x="3262" y="18503"/>
                        <a:pt x="2822" y="20876"/>
                      </a:cubicBezTo>
                      <a:cubicBezTo>
                        <a:pt x="2661" y="21753"/>
                        <a:pt x="3361" y="22553"/>
                        <a:pt x="4254" y="22553"/>
                      </a:cubicBezTo>
                      <a:lnTo>
                        <a:pt x="20599" y="22553"/>
                      </a:lnTo>
                      <a:cubicBezTo>
                        <a:pt x="21735" y="22553"/>
                        <a:pt x="22528" y="21424"/>
                        <a:pt x="22141" y="20357"/>
                      </a:cubicBezTo>
                      <a:lnTo>
                        <a:pt x="16112" y="3721"/>
                      </a:lnTo>
                      <a:cubicBezTo>
                        <a:pt x="15654" y="2463"/>
                        <a:pt x="14812" y="1360"/>
                        <a:pt x="13657" y="686"/>
                      </a:cubicBezTo>
                      <a:cubicBezTo>
                        <a:pt x="12851" y="215"/>
                        <a:pt x="12022" y="0"/>
                        <a:pt x="11214"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9"/>
                <p:cNvSpPr/>
                <p:nvPr/>
              </p:nvSpPr>
              <p:spPr>
                <a:xfrm>
                  <a:off x="-2361300" y="2324188"/>
                  <a:ext cx="245975" cy="773800"/>
                </a:xfrm>
                <a:custGeom>
                  <a:rect b="b" l="l" r="r" t="t"/>
                  <a:pathLst>
                    <a:path extrusionOk="0" h="30952" w="9839">
                      <a:moveTo>
                        <a:pt x="9839" y="0"/>
                      </a:moveTo>
                      <a:lnTo>
                        <a:pt x="2268" y="1613"/>
                      </a:lnTo>
                      <a:lnTo>
                        <a:pt x="7249" y="28261"/>
                      </a:lnTo>
                      <a:cubicBezTo>
                        <a:pt x="7249" y="28261"/>
                        <a:pt x="6678" y="28206"/>
                        <a:pt x="5854" y="28206"/>
                      </a:cubicBezTo>
                      <a:cubicBezTo>
                        <a:pt x="4250" y="28206"/>
                        <a:pt x="1684" y="28413"/>
                        <a:pt x="484" y="29632"/>
                      </a:cubicBezTo>
                      <a:cubicBezTo>
                        <a:pt x="0" y="30122"/>
                        <a:pt x="342" y="30951"/>
                        <a:pt x="1029" y="30951"/>
                      </a:cubicBezTo>
                      <a:lnTo>
                        <a:pt x="8371" y="30951"/>
                      </a:lnTo>
                      <a:cubicBezTo>
                        <a:pt x="9184" y="30951"/>
                        <a:pt x="9839" y="30293"/>
                        <a:pt x="9839" y="29484"/>
                      </a:cubicBezTo>
                      <a:lnTo>
                        <a:pt x="9839"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9"/>
                <p:cNvSpPr/>
                <p:nvPr/>
              </p:nvSpPr>
              <p:spPr>
                <a:xfrm>
                  <a:off x="-2304625" y="2324188"/>
                  <a:ext cx="189300" cy="372100"/>
                </a:xfrm>
                <a:custGeom>
                  <a:rect b="b" l="l" r="r" t="t"/>
                  <a:pathLst>
                    <a:path extrusionOk="0" h="14884" w="7572">
                      <a:moveTo>
                        <a:pt x="7572" y="0"/>
                      </a:moveTo>
                      <a:lnTo>
                        <a:pt x="1" y="1613"/>
                      </a:lnTo>
                      <a:lnTo>
                        <a:pt x="1543" y="9871"/>
                      </a:lnTo>
                      <a:cubicBezTo>
                        <a:pt x="2653" y="11219"/>
                        <a:pt x="4014" y="12339"/>
                        <a:pt x="5417" y="13368"/>
                      </a:cubicBezTo>
                      <a:cubicBezTo>
                        <a:pt x="6127" y="13887"/>
                        <a:pt x="6849" y="14384"/>
                        <a:pt x="7572" y="14884"/>
                      </a:cubicBezTo>
                      <a:lnTo>
                        <a:pt x="7572"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9"/>
                <p:cNvSpPr/>
                <p:nvPr/>
              </p:nvSpPr>
              <p:spPr>
                <a:xfrm>
                  <a:off x="-2713650" y="587238"/>
                  <a:ext cx="1420000" cy="2510750"/>
                </a:xfrm>
                <a:custGeom>
                  <a:rect b="b" l="l" r="r" t="t"/>
                  <a:pathLst>
                    <a:path extrusionOk="0" h="100430" w="56800">
                      <a:moveTo>
                        <a:pt x="29276" y="0"/>
                      </a:moveTo>
                      <a:cubicBezTo>
                        <a:pt x="28543" y="0"/>
                        <a:pt x="27805" y="93"/>
                        <a:pt x="27081" y="286"/>
                      </a:cubicBezTo>
                      <a:cubicBezTo>
                        <a:pt x="25900" y="606"/>
                        <a:pt x="24797" y="1173"/>
                        <a:pt x="23855" y="1954"/>
                      </a:cubicBezTo>
                      <a:cubicBezTo>
                        <a:pt x="21572" y="3828"/>
                        <a:pt x="19604" y="8289"/>
                        <a:pt x="18694" y="10615"/>
                      </a:cubicBezTo>
                      <a:cubicBezTo>
                        <a:pt x="18343" y="11505"/>
                        <a:pt x="17481" y="12092"/>
                        <a:pt x="16526" y="12096"/>
                      </a:cubicBezTo>
                      <a:cubicBezTo>
                        <a:pt x="16243" y="12096"/>
                        <a:pt x="15930" y="12096"/>
                        <a:pt x="15591" y="12092"/>
                      </a:cubicBezTo>
                      <a:cubicBezTo>
                        <a:pt x="15258" y="12280"/>
                        <a:pt x="14880" y="12380"/>
                        <a:pt x="14496" y="12380"/>
                      </a:cubicBezTo>
                      <a:cubicBezTo>
                        <a:pt x="14490" y="12380"/>
                        <a:pt x="14484" y="12380"/>
                        <a:pt x="14478" y="12380"/>
                      </a:cubicBezTo>
                      <a:cubicBezTo>
                        <a:pt x="14343" y="12380"/>
                        <a:pt x="14201" y="12380"/>
                        <a:pt x="14053" y="12380"/>
                      </a:cubicBezTo>
                      <a:cubicBezTo>
                        <a:pt x="11605" y="12380"/>
                        <a:pt x="7404" y="12296"/>
                        <a:pt x="3901" y="11822"/>
                      </a:cubicBezTo>
                      <a:cubicBezTo>
                        <a:pt x="3794" y="11805"/>
                        <a:pt x="3688" y="11796"/>
                        <a:pt x="3582" y="11789"/>
                      </a:cubicBezTo>
                      <a:cubicBezTo>
                        <a:pt x="1462" y="12567"/>
                        <a:pt x="1" y="14744"/>
                        <a:pt x="446" y="17154"/>
                      </a:cubicBezTo>
                      <a:cubicBezTo>
                        <a:pt x="1030" y="20321"/>
                        <a:pt x="2975" y="22734"/>
                        <a:pt x="6091" y="24370"/>
                      </a:cubicBezTo>
                      <a:cubicBezTo>
                        <a:pt x="7481" y="25095"/>
                        <a:pt x="9107" y="25670"/>
                        <a:pt x="10949" y="26082"/>
                      </a:cubicBezTo>
                      <a:cubicBezTo>
                        <a:pt x="13338" y="26622"/>
                        <a:pt x="16090" y="26894"/>
                        <a:pt x="19172" y="26894"/>
                      </a:cubicBezTo>
                      <a:cubicBezTo>
                        <a:pt x="20752" y="26894"/>
                        <a:pt x="22417" y="26822"/>
                        <a:pt x="24165" y="26679"/>
                      </a:cubicBezTo>
                      <a:lnTo>
                        <a:pt x="24165" y="26679"/>
                      </a:lnTo>
                      <a:lnTo>
                        <a:pt x="24120" y="26795"/>
                      </a:lnTo>
                      <a:cubicBezTo>
                        <a:pt x="22262" y="28334"/>
                        <a:pt x="20081" y="29660"/>
                        <a:pt x="18852" y="31699"/>
                      </a:cubicBezTo>
                      <a:cubicBezTo>
                        <a:pt x="18804" y="31773"/>
                        <a:pt x="18759" y="31850"/>
                        <a:pt x="18714" y="31931"/>
                      </a:cubicBezTo>
                      <a:cubicBezTo>
                        <a:pt x="18662" y="32024"/>
                        <a:pt x="18610" y="32121"/>
                        <a:pt x="18562" y="32218"/>
                      </a:cubicBezTo>
                      <a:cubicBezTo>
                        <a:pt x="19375" y="31808"/>
                        <a:pt x="20246" y="31521"/>
                        <a:pt x="21143" y="31373"/>
                      </a:cubicBezTo>
                      <a:lnTo>
                        <a:pt x="21143" y="31373"/>
                      </a:lnTo>
                      <a:cubicBezTo>
                        <a:pt x="20452" y="31811"/>
                        <a:pt x="19910" y="32447"/>
                        <a:pt x="19417" y="33102"/>
                      </a:cubicBezTo>
                      <a:cubicBezTo>
                        <a:pt x="18123" y="34821"/>
                        <a:pt x="17110" y="36734"/>
                        <a:pt x="16407" y="38769"/>
                      </a:cubicBezTo>
                      <a:cubicBezTo>
                        <a:pt x="17207" y="38082"/>
                        <a:pt x="18062" y="37460"/>
                        <a:pt x="18968" y="36915"/>
                      </a:cubicBezTo>
                      <a:lnTo>
                        <a:pt x="18968" y="36915"/>
                      </a:lnTo>
                      <a:cubicBezTo>
                        <a:pt x="17672" y="38273"/>
                        <a:pt x="16662" y="39873"/>
                        <a:pt x="15991" y="41624"/>
                      </a:cubicBezTo>
                      <a:cubicBezTo>
                        <a:pt x="15923" y="41802"/>
                        <a:pt x="15855" y="41982"/>
                        <a:pt x="15797" y="42163"/>
                      </a:cubicBezTo>
                      <a:cubicBezTo>
                        <a:pt x="15933" y="42102"/>
                        <a:pt x="16072" y="42043"/>
                        <a:pt x="16210" y="41989"/>
                      </a:cubicBezTo>
                      <a:cubicBezTo>
                        <a:pt x="16943" y="41692"/>
                        <a:pt x="17691" y="41434"/>
                        <a:pt x="18449" y="41218"/>
                      </a:cubicBezTo>
                      <a:lnTo>
                        <a:pt x="18449" y="41218"/>
                      </a:lnTo>
                      <a:lnTo>
                        <a:pt x="12891" y="55346"/>
                      </a:lnTo>
                      <a:cubicBezTo>
                        <a:pt x="10636" y="61066"/>
                        <a:pt x="11491" y="67556"/>
                        <a:pt x="15201" y="72462"/>
                      </a:cubicBezTo>
                      <a:cubicBezTo>
                        <a:pt x="21665" y="81017"/>
                        <a:pt x="32210" y="88404"/>
                        <a:pt x="40052" y="100429"/>
                      </a:cubicBezTo>
                      <a:lnTo>
                        <a:pt x="52436" y="100429"/>
                      </a:lnTo>
                      <a:cubicBezTo>
                        <a:pt x="54932" y="100429"/>
                        <a:pt x="56800" y="98139"/>
                        <a:pt x="56294" y="95691"/>
                      </a:cubicBezTo>
                      <a:lnTo>
                        <a:pt x="37942" y="7047"/>
                      </a:lnTo>
                      <a:cubicBezTo>
                        <a:pt x="37042" y="2700"/>
                        <a:pt x="33223" y="0"/>
                        <a:pt x="29276"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9"/>
                <p:cNvSpPr/>
                <p:nvPr/>
              </p:nvSpPr>
              <p:spPr>
                <a:xfrm>
                  <a:off x="-2713550" y="594438"/>
                  <a:ext cx="1365800" cy="2503625"/>
                </a:xfrm>
                <a:custGeom>
                  <a:rect b="b" l="l" r="r" t="t"/>
                  <a:pathLst>
                    <a:path extrusionOk="0" h="100145" w="54632">
                      <a:moveTo>
                        <a:pt x="27234" y="0"/>
                      </a:moveTo>
                      <a:cubicBezTo>
                        <a:pt x="27183" y="0"/>
                        <a:pt x="27131" y="1"/>
                        <a:pt x="27080" y="2"/>
                      </a:cubicBezTo>
                      <a:cubicBezTo>
                        <a:pt x="25896" y="321"/>
                        <a:pt x="24797" y="889"/>
                        <a:pt x="23851" y="1669"/>
                      </a:cubicBezTo>
                      <a:cubicBezTo>
                        <a:pt x="21571" y="3543"/>
                        <a:pt x="19603" y="8001"/>
                        <a:pt x="18690" y="10330"/>
                      </a:cubicBezTo>
                      <a:cubicBezTo>
                        <a:pt x="18342" y="11221"/>
                        <a:pt x="17481" y="11808"/>
                        <a:pt x="16522" y="11811"/>
                      </a:cubicBezTo>
                      <a:lnTo>
                        <a:pt x="16464" y="11811"/>
                      </a:lnTo>
                      <a:cubicBezTo>
                        <a:pt x="15987" y="11811"/>
                        <a:pt x="15519" y="11901"/>
                        <a:pt x="15058" y="12024"/>
                      </a:cubicBezTo>
                      <a:cubicBezTo>
                        <a:pt x="14868" y="12072"/>
                        <a:pt x="14671" y="12098"/>
                        <a:pt x="14474" y="12098"/>
                      </a:cubicBezTo>
                      <a:cubicBezTo>
                        <a:pt x="14377" y="12098"/>
                        <a:pt x="14277" y="12098"/>
                        <a:pt x="14173" y="12098"/>
                      </a:cubicBezTo>
                      <a:cubicBezTo>
                        <a:pt x="11747" y="12098"/>
                        <a:pt x="7460" y="12019"/>
                        <a:pt x="3897" y="11537"/>
                      </a:cubicBezTo>
                      <a:cubicBezTo>
                        <a:pt x="3794" y="11524"/>
                        <a:pt x="3687" y="11511"/>
                        <a:pt x="3581" y="11504"/>
                      </a:cubicBezTo>
                      <a:cubicBezTo>
                        <a:pt x="1461" y="12279"/>
                        <a:pt x="0" y="14459"/>
                        <a:pt x="445" y="16869"/>
                      </a:cubicBezTo>
                      <a:cubicBezTo>
                        <a:pt x="1026" y="20037"/>
                        <a:pt x="2971" y="22449"/>
                        <a:pt x="6090" y="24085"/>
                      </a:cubicBezTo>
                      <a:cubicBezTo>
                        <a:pt x="7481" y="24814"/>
                        <a:pt x="9106" y="25388"/>
                        <a:pt x="10948" y="25798"/>
                      </a:cubicBezTo>
                      <a:cubicBezTo>
                        <a:pt x="13337" y="26337"/>
                        <a:pt x="16090" y="26609"/>
                        <a:pt x="19171" y="26609"/>
                      </a:cubicBezTo>
                      <a:cubicBezTo>
                        <a:pt x="20750" y="26609"/>
                        <a:pt x="22415" y="26538"/>
                        <a:pt x="24161" y="26394"/>
                      </a:cubicBezTo>
                      <a:lnTo>
                        <a:pt x="24161" y="26394"/>
                      </a:lnTo>
                      <a:lnTo>
                        <a:pt x="24158" y="26407"/>
                      </a:lnTo>
                      <a:cubicBezTo>
                        <a:pt x="25055" y="26201"/>
                        <a:pt x="25909" y="25836"/>
                        <a:pt x="26748" y="25456"/>
                      </a:cubicBezTo>
                      <a:cubicBezTo>
                        <a:pt x="27271" y="25217"/>
                        <a:pt x="27806" y="24998"/>
                        <a:pt x="28332" y="24759"/>
                      </a:cubicBezTo>
                      <a:cubicBezTo>
                        <a:pt x="28851" y="24520"/>
                        <a:pt x="29367" y="24278"/>
                        <a:pt x="29913" y="24104"/>
                      </a:cubicBezTo>
                      <a:cubicBezTo>
                        <a:pt x="30322" y="23975"/>
                        <a:pt x="30776" y="23881"/>
                        <a:pt x="31224" y="23881"/>
                      </a:cubicBezTo>
                      <a:cubicBezTo>
                        <a:pt x="31612" y="23881"/>
                        <a:pt x="31995" y="23952"/>
                        <a:pt x="32338" y="24130"/>
                      </a:cubicBezTo>
                      <a:cubicBezTo>
                        <a:pt x="32929" y="24433"/>
                        <a:pt x="33158" y="25049"/>
                        <a:pt x="32987" y="25678"/>
                      </a:cubicBezTo>
                      <a:cubicBezTo>
                        <a:pt x="32742" y="26585"/>
                        <a:pt x="31958" y="27311"/>
                        <a:pt x="31258" y="27885"/>
                      </a:cubicBezTo>
                      <a:cubicBezTo>
                        <a:pt x="30471" y="28530"/>
                        <a:pt x="29590" y="29059"/>
                        <a:pt x="28671" y="29488"/>
                      </a:cubicBezTo>
                      <a:cubicBezTo>
                        <a:pt x="26806" y="30359"/>
                        <a:pt x="24822" y="30801"/>
                        <a:pt x="22809" y="31162"/>
                      </a:cubicBezTo>
                      <a:cubicBezTo>
                        <a:pt x="22071" y="31298"/>
                        <a:pt x="21326" y="31420"/>
                        <a:pt x="20574" y="31517"/>
                      </a:cubicBezTo>
                      <a:cubicBezTo>
                        <a:pt x="20139" y="31898"/>
                        <a:pt x="19764" y="32352"/>
                        <a:pt x="19416" y="32817"/>
                      </a:cubicBezTo>
                      <a:cubicBezTo>
                        <a:pt x="18122" y="34536"/>
                        <a:pt x="17106" y="36449"/>
                        <a:pt x="16403" y="38485"/>
                      </a:cubicBezTo>
                      <a:cubicBezTo>
                        <a:pt x="17203" y="37794"/>
                        <a:pt x="18061" y="37175"/>
                        <a:pt x="18964" y="36630"/>
                      </a:cubicBezTo>
                      <a:lnTo>
                        <a:pt x="18964" y="36630"/>
                      </a:lnTo>
                      <a:cubicBezTo>
                        <a:pt x="17671" y="37988"/>
                        <a:pt x="16658" y="39588"/>
                        <a:pt x="15987" y="41339"/>
                      </a:cubicBezTo>
                      <a:cubicBezTo>
                        <a:pt x="15919" y="41517"/>
                        <a:pt x="15851" y="41697"/>
                        <a:pt x="15793" y="41875"/>
                      </a:cubicBezTo>
                      <a:cubicBezTo>
                        <a:pt x="15929" y="41817"/>
                        <a:pt x="16068" y="41759"/>
                        <a:pt x="16206" y="41701"/>
                      </a:cubicBezTo>
                      <a:cubicBezTo>
                        <a:pt x="16939" y="41404"/>
                        <a:pt x="17687" y="41146"/>
                        <a:pt x="18448" y="40930"/>
                      </a:cubicBezTo>
                      <a:lnTo>
                        <a:pt x="18448" y="40930"/>
                      </a:lnTo>
                      <a:lnTo>
                        <a:pt x="12887" y="55062"/>
                      </a:lnTo>
                      <a:cubicBezTo>
                        <a:pt x="10635" y="60781"/>
                        <a:pt x="11487" y="67271"/>
                        <a:pt x="15197" y="72174"/>
                      </a:cubicBezTo>
                      <a:cubicBezTo>
                        <a:pt x="21661" y="80732"/>
                        <a:pt x="32206" y="88119"/>
                        <a:pt x="40048" y="100144"/>
                      </a:cubicBezTo>
                      <a:lnTo>
                        <a:pt x="51851" y="100144"/>
                      </a:lnTo>
                      <a:cubicBezTo>
                        <a:pt x="53625" y="99438"/>
                        <a:pt x="54631" y="97557"/>
                        <a:pt x="54244" y="95690"/>
                      </a:cubicBezTo>
                      <a:lnTo>
                        <a:pt x="35893" y="7047"/>
                      </a:lnTo>
                      <a:cubicBezTo>
                        <a:pt x="34992" y="2700"/>
                        <a:pt x="31179" y="0"/>
                        <a:pt x="27234"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9"/>
                <p:cNvSpPr/>
                <p:nvPr/>
              </p:nvSpPr>
              <p:spPr>
                <a:xfrm>
                  <a:off x="-1828000" y="2568263"/>
                  <a:ext cx="518950" cy="529725"/>
                </a:xfrm>
                <a:custGeom>
                  <a:rect b="b" l="l" r="r" t="t"/>
                  <a:pathLst>
                    <a:path extrusionOk="0" h="21189" w="20758">
                      <a:moveTo>
                        <a:pt x="6380" y="0"/>
                      </a:moveTo>
                      <a:cubicBezTo>
                        <a:pt x="5737" y="0"/>
                        <a:pt x="5083" y="124"/>
                        <a:pt x="4471" y="315"/>
                      </a:cubicBezTo>
                      <a:cubicBezTo>
                        <a:pt x="3152" y="724"/>
                        <a:pt x="1965" y="1514"/>
                        <a:pt x="1281" y="2734"/>
                      </a:cubicBezTo>
                      <a:cubicBezTo>
                        <a:pt x="652" y="3853"/>
                        <a:pt x="503" y="5172"/>
                        <a:pt x="600" y="6434"/>
                      </a:cubicBezTo>
                      <a:cubicBezTo>
                        <a:pt x="707" y="7837"/>
                        <a:pt x="1107" y="9218"/>
                        <a:pt x="1661" y="10501"/>
                      </a:cubicBezTo>
                      <a:cubicBezTo>
                        <a:pt x="2194" y="11734"/>
                        <a:pt x="2871" y="12917"/>
                        <a:pt x="3719" y="13963"/>
                      </a:cubicBezTo>
                      <a:cubicBezTo>
                        <a:pt x="3797" y="14059"/>
                        <a:pt x="3748" y="14198"/>
                        <a:pt x="3616" y="14205"/>
                      </a:cubicBezTo>
                      <a:cubicBezTo>
                        <a:pt x="2984" y="14243"/>
                        <a:pt x="2352" y="14317"/>
                        <a:pt x="1726" y="14430"/>
                      </a:cubicBezTo>
                      <a:cubicBezTo>
                        <a:pt x="1149" y="14537"/>
                        <a:pt x="558" y="14682"/>
                        <a:pt x="0" y="14908"/>
                      </a:cubicBezTo>
                      <a:cubicBezTo>
                        <a:pt x="1655" y="16914"/>
                        <a:pt x="3200" y="19011"/>
                        <a:pt x="4626" y="21188"/>
                      </a:cubicBezTo>
                      <a:lnTo>
                        <a:pt x="17013" y="21188"/>
                      </a:lnTo>
                      <a:cubicBezTo>
                        <a:pt x="18793" y="21188"/>
                        <a:pt x="20251" y="20021"/>
                        <a:pt x="20758" y="18459"/>
                      </a:cubicBezTo>
                      <a:cubicBezTo>
                        <a:pt x="20729" y="18421"/>
                        <a:pt x="20700" y="18375"/>
                        <a:pt x="20674" y="18333"/>
                      </a:cubicBezTo>
                      <a:cubicBezTo>
                        <a:pt x="20380" y="17898"/>
                        <a:pt x="20064" y="17475"/>
                        <a:pt x="19768" y="17043"/>
                      </a:cubicBezTo>
                      <a:cubicBezTo>
                        <a:pt x="19403" y="16514"/>
                        <a:pt x="19039" y="15985"/>
                        <a:pt x="18671" y="15463"/>
                      </a:cubicBezTo>
                      <a:cubicBezTo>
                        <a:pt x="17197" y="13356"/>
                        <a:pt x="15697" y="11269"/>
                        <a:pt x="14219" y="9169"/>
                      </a:cubicBezTo>
                      <a:cubicBezTo>
                        <a:pt x="13532" y="8192"/>
                        <a:pt x="12829" y="7218"/>
                        <a:pt x="12174" y="6218"/>
                      </a:cubicBezTo>
                      <a:cubicBezTo>
                        <a:pt x="11755" y="5579"/>
                        <a:pt x="11400" y="4898"/>
                        <a:pt x="11048" y="4221"/>
                      </a:cubicBezTo>
                      <a:cubicBezTo>
                        <a:pt x="10429" y="3011"/>
                        <a:pt x="9832" y="1666"/>
                        <a:pt x="8758" y="785"/>
                      </a:cubicBezTo>
                      <a:cubicBezTo>
                        <a:pt x="8065" y="218"/>
                        <a:pt x="7232" y="0"/>
                        <a:pt x="6380"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9"/>
                <p:cNvSpPr/>
                <p:nvPr/>
              </p:nvSpPr>
              <p:spPr>
                <a:xfrm>
                  <a:off x="-2454850" y="973963"/>
                  <a:ext cx="23650" cy="18350"/>
                </a:xfrm>
                <a:custGeom>
                  <a:rect b="b" l="l" r="r" t="t"/>
                  <a:pathLst>
                    <a:path extrusionOk="0" h="734" w="946">
                      <a:moveTo>
                        <a:pt x="471" y="1"/>
                      </a:moveTo>
                      <a:cubicBezTo>
                        <a:pt x="0" y="1"/>
                        <a:pt x="0" y="733"/>
                        <a:pt x="471" y="733"/>
                      </a:cubicBezTo>
                      <a:cubicBezTo>
                        <a:pt x="946" y="733"/>
                        <a:pt x="946" y="1"/>
                        <a:pt x="471"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9"/>
                <p:cNvSpPr/>
                <p:nvPr/>
              </p:nvSpPr>
              <p:spPr>
                <a:xfrm>
                  <a:off x="-2438000" y="949688"/>
                  <a:ext cx="23650" cy="18350"/>
                </a:xfrm>
                <a:custGeom>
                  <a:rect b="b" l="l" r="r" t="t"/>
                  <a:pathLst>
                    <a:path extrusionOk="0" h="734" w="946">
                      <a:moveTo>
                        <a:pt x="472" y="1"/>
                      </a:moveTo>
                      <a:cubicBezTo>
                        <a:pt x="1" y="1"/>
                        <a:pt x="1" y="733"/>
                        <a:pt x="472" y="733"/>
                      </a:cubicBezTo>
                      <a:cubicBezTo>
                        <a:pt x="946" y="733"/>
                        <a:pt x="946" y="1"/>
                        <a:pt x="472"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9"/>
                <p:cNvSpPr/>
                <p:nvPr/>
              </p:nvSpPr>
              <p:spPr>
                <a:xfrm>
                  <a:off x="-2420425" y="977438"/>
                  <a:ext cx="23650" cy="18325"/>
                </a:xfrm>
                <a:custGeom>
                  <a:rect b="b" l="l" r="r" t="t"/>
                  <a:pathLst>
                    <a:path extrusionOk="0" h="733" w="946">
                      <a:moveTo>
                        <a:pt x="472" y="1"/>
                      </a:moveTo>
                      <a:cubicBezTo>
                        <a:pt x="1" y="1"/>
                        <a:pt x="1" y="733"/>
                        <a:pt x="472" y="733"/>
                      </a:cubicBezTo>
                      <a:cubicBezTo>
                        <a:pt x="946" y="733"/>
                        <a:pt x="943" y="1"/>
                        <a:pt x="472"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9"/>
                <p:cNvSpPr/>
                <p:nvPr/>
              </p:nvSpPr>
              <p:spPr>
                <a:xfrm>
                  <a:off x="-2197450" y="827088"/>
                  <a:ext cx="51400" cy="75625"/>
                </a:xfrm>
                <a:custGeom>
                  <a:rect b="b" l="l" r="r" t="t"/>
                  <a:pathLst>
                    <a:path extrusionOk="0" h="3025" w="2056">
                      <a:moveTo>
                        <a:pt x="1233" y="1"/>
                      </a:moveTo>
                      <a:cubicBezTo>
                        <a:pt x="1108" y="1"/>
                        <a:pt x="982" y="29"/>
                        <a:pt x="869" y="82"/>
                      </a:cubicBezTo>
                      <a:cubicBezTo>
                        <a:pt x="601" y="211"/>
                        <a:pt x="407" y="457"/>
                        <a:pt x="291" y="724"/>
                      </a:cubicBezTo>
                      <a:cubicBezTo>
                        <a:pt x="69" y="1253"/>
                        <a:pt x="1" y="2040"/>
                        <a:pt x="288" y="2557"/>
                      </a:cubicBezTo>
                      <a:cubicBezTo>
                        <a:pt x="434" y="2820"/>
                        <a:pt x="716" y="3025"/>
                        <a:pt x="1014" y="3025"/>
                      </a:cubicBezTo>
                      <a:cubicBezTo>
                        <a:pt x="1045" y="3025"/>
                        <a:pt x="1076" y="3022"/>
                        <a:pt x="1107" y="3018"/>
                      </a:cubicBezTo>
                      <a:cubicBezTo>
                        <a:pt x="1294" y="2982"/>
                        <a:pt x="1462" y="2882"/>
                        <a:pt x="1585" y="2734"/>
                      </a:cubicBezTo>
                      <a:cubicBezTo>
                        <a:pt x="1704" y="2589"/>
                        <a:pt x="1798" y="2421"/>
                        <a:pt x="1859" y="2240"/>
                      </a:cubicBezTo>
                      <a:cubicBezTo>
                        <a:pt x="1994" y="1876"/>
                        <a:pt x="2056" y="1486"/>
                        <a:pt x="2040" y="1095"/>
                      </a:cubicBezTo>
                      <a:cubicBezTo>
                        <a:pt x="2036" y="1034"/>
                        <a:pt x="2033" y="973"/>
                        <a:pt x="2027" y="915"/>
                      </a:cubicBezTo>
                      <a:cubicBezTo>
                        <a:pt x="1998" y="631"/>
                        <a:pt x="1917" y="337"/>
                        <a:pt x="1698" y="157"/>
                      </a:cubicBezTo>
                      <a:cubicBezTo>
                        <a:pt x="1568" y="51"/>
                        <a:pt x="1402" y="1"/>
                        <a:pt x="1233"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9"/>
                <p:cNvSpPr/>
                <p:nvPr/>
              </p:nvSpPr>
              <p:spPr>
                <a:xfrm>
                  <a:off x="-2024450" y="827088"/>
                  <a:ext cx="51375" cy="75625"/>
                </a:xfrm>
                <a:custGeom>
                  <a:rect b="b" l="l" r="r" t="t"/>
                  <a:pathLst>
                    <a:path extrusionOk="0" h="3025" w="2055">
                      <a:moveTo>
                        <a:pt x="1234" y="1"/>
                      </a:moveTo>
                      <a:cubicBezTo>
                        <a:pt x="1109" y="1"/>
                        <a:pt x="982" y="29"/>
                        <a:pt x="868" y="82"/>
                      </a:cubicBezTo>
                      <a:cubicBezTo>
                        <a:pt x="600" y="211"/>
                        <a:pt x="407" y="457"/>
                        <a:pt x="294" y="724"/>
                      </a:cubicBezTo>
                      <a:cubicBezTo>
                        <a:pt x="68" y="1253"/>
                        <a:pt x="0" y="2040"/>
                        <a:pt x="287" y="2557"/>
                      </a:cubicBezTo>
                      <a:cubicBezTo>
                        <a:pt x="433" y="2820"/>
                        <a:pt x="717" y="3025"/>
                        <a:pt x="1014" y="3025"/>
                      </a:cubicBezTo>
                      <a:cubicBezTo>
                        <a:pt x="1045" y="3025"/>
                        <a:pt x="1076" y="3022"/>
                        <a:pt x="1107" y="3018"/>
                      </a:cubicBezTo>
                      <a:cubicBezTo>
                        <a:pt x="1294" y="2982"/>
                        <a:pt x="1461" y="2882"/>
                        <a:pt x="1584" y="2734"/>
                      </a:cubicBezTo>
                      <a:cubicBezTo>
                        <a:pt x="1703" y="2589"/>
                        <a:pt x="1797" y="2421"/>
                        <a:pt x="1858" y="2240"/>
                      </a:cubicBezTo>
                      <a:cubicBezTo>
                        <a:pt x="1994" y="1876"/>
                        <a:pt x="2055" y="1486"/>
                        <a:pt x="2039" y="1095"/>
                      </a:cubicBezTo>
                      <a:cubicBezTo>
                        <a:pt x="2036" y="1034"/>
                        <a:pt x="2032" y="973"/>
                        <a:pt x="2026" y="915"/>
                      </a:cubicBezTo>
                      <a:cubicBezTo>
                        <a:pt x="1997" y="631"/>
                        <a:pt x="1916" y="337"/>
                        <a:pt x="1700" y="157"/>
                      </a:cubicBezTo>
                      <a:cubicBezTo>
                        <a:pt x="1569" y="51"/>
                        <a:pt x="1403" y="1"/>
                        <a:pt x="1234"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9"/>
                <p:cNvSpPr/>
                <p:nvPr/>
              </p:nvSpPr>
              <p:spPr>
                <a:xfrm>
                  <a:off x="-2118975" y="2014663"/>
                  <a:ext cx="534375" cy="1083325"/>
                </a:xfrm>
                <a:custGeom>
                  <a:rect b="b" l="l" r="r" t="t"/>
                  <a:pathLst>
                    <a:path extrusionOk="0" h="43333" w="21375">
                      <a:moveTo>
                        <a:pt x="7784" y="1"/>
                      </a:moveTo>
                      <a:lnTo>
                        <a:pt x="172" y="41532"/>
                      </a:lnTo>
                      <a:cubicBezTo>
                        <a:pt x="1" y="42468"/>
                        <a:pt x="720" y="43332"/>
                        <a:pt x="1672" y="43332"/>
                      </a:cubicBezTo>
                      <a:lnTo>
                        <a:pt x="7975" y="43332"/>
                      </a:lnTo>
                      <a:cubicBezTo>
                        <a:pt x="8997" y="43332"/>
                        <a:pt x="9452" y="42026"/>
                        <a:pt x="8636" y="41410"/>
                      </a:cubicBezTo>
                      <a:cubicBezTo>
                        <a:pt x="7562" y="40594"/>
                        <a:pt x="6023" y="39832"/>
                        <a:pt x="4013" y="39832"/>
                      </a:cubicBezTo>
                      <a:lnTo>
                        <a:pt x="11410" y="22352"/>
                      </a:lnTo>
                      <a:cubicBezTo>
                        <a:pt x="13349" y="17762"/>
                        <a:pt x="16852" y="14004"/>
                        <a:pt x="21297" y="11749"/>
                      </a:cubicBezTo>
                      <a:cubicBezTo>
                        <a:pt x="21326" y="11730"/>
                        <a:pt x="21355" y="11720"/>
                        <a:pt x="21374" y="11707"/>
                      </a:cubicBezTo>
                      <a:lnTo>
                        <a:pt x="20271" y="10759"/>
                      </a:lnTo>
                      <a:lnTo>
                        <a:pt x="7784"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9"/>
                <p:cNvSpPr/>
                <p:nvPr/>
              </p:nvSpPr>
              <p:spPr>
                <a:xfrm>
                  <a:off x="-2118975" y="2014663"/>
                  <a:ext cx="506800" cy="1083325"/>
                </a:xfrm>
                <a:custGeom>
                  <a:rect b="b" l="l" r="r" t="t"/>
                  <a:pathLst>
                    <a:path extrusionOk="0" h="43333" w="20272">
                      <a:moveTo>
                        <a:pt x="7784" y="1"/>
                      </a:moveTo>
                      <a:lnTo>
                        <a:pt x="172" y="41532"/>
                      </a:lnTo>
                      <a:cubicBezTo>
                        <a:pt x="1" y="42468"/>
                        <a:pt x="720" y="43332"/>
                        <a:pt x="1672" y="43332"/>
                      </a:cubicBezTo>
                      <a:lnTo>
                        <a:pt x="7001" y="43332"/>
                      </a:lnTo>
                      <a:cubicBezTo>
                        <a:pt x="8023" y="43332"/>
                        <a:pt x="8478" y="42026"/>
                        <a:pt x="7665" y="41410"/>
                      </a:cubicBezTo>
                      <a:cubicBezTo>
                        <a:pt x="6591" y="40597"/>
                        <a:pt x="5049" y="39832"/>
                        <a:pt x="3043" y="39832"/>
                      </a:cubicBezTo>
                      <a:lnTo>
                        <a:pt x="10439" y="22355"/>
                      </a:lnTo>
                      <a:cubicBezTo>
                        <a:pt x="12294" y="17978"/>
                        <a:pt x="16068" y="13149"/>
                        <a:pt x="20271" y="10759"/>
                      </a:cubicBezTo>
                      <a:lnTo>
                        <a:pt x="7784"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9"/>
                <p:cNvSpPr/>
                <p:nvPr/>
              </p:nvSpPr>
              <p:spPr>
                <a:xfrm>
                  <a:off x="-1844375" y="2534188"/>
                  <a:ext cx="552425" cy="563800"/>
                </a:xfrm>
                <a:custGeom>
                  <a:rect b="b" l="l" r="r" t="t"/>
                  <a:pathLst>
                    <a:path extrusionOk="0" h="22552" w="22097">
                      <a:moveTo>
                        <a:pt x="10793" y="0"/>
                      </a:moveTo>
                      <a:cubicBezTo>
                        <a:pt x="10614" y="0"/>
                        <a:pt x="10435" y="11"/>
                        <a:pt x="10258" y="32"/>
                      </a:cubicBezTo>
                      <a:cubicBezTo>
                        <a:pt x="4316" y="713"/>
                        <a:pt x="0" y="12816"/>
                        <a:pt x="14687" y="19435"/>
                      </a:cubicBezTo>
                      <a:cubicBezTo>
                        <a:pt x="13839" y="19116"/>
                        <a:pt x="12790" y="18758"/>
                        <a:pt x="11661" y="18448"/>
                      </a:cubicBezTo>
                      <a:cubicBezTo>
                        <a:pt x="10171" y="18049"/>
                        <a:pt x="8548" y="17737"/>
                        <a:pt x="7076" y="17737"/>
                      </a:cubicBezTo>
                      <a:cubicBezTo>
                        <a:pt x="6894" y="17737"/>
                        <a:pt x="6715" y="17741"/>
                        <a:pt x="6539" y="17751"/>
                      </a:cubicBezTo>
                      <a:cubicBezTo>
                        <a:pt x="4468" y="17864"/>
                        <a:pt x="2794" y="18684"/>
                        <a:pt x="2391" y="20871"/>
                      </a:cubicBezTo>
                      <a:cubicBezTo>
                        <a:pt x="2226" y="21751"/>
                        <a:pt x="2929" y="22551"/>
                        <a:pt x="3820" y="22551"/>
                      </a:cubicBezTo>
                      <a:lnTo>
                        <a:pt x="20164" y="22551"/>
                      </a:lnTo>
                      <a:cubicBezTo>
                        <a:pt x="21303" y="22551"/>
                        <a:pt x="22097" y="21425"/>
                        <a:pt x="21710" y="20355"/>
                      </a:cubicBezTo>
                      <a:lnTo>
                        <a:pt x="15681" y="3719"/>
                      </a:lnTo>
                      <a:cubicBezTo>
                        <a:pt x="15226" y="2461"/>
                        <a:pt x="14384" y="1358"/>
                        <a:pt x="13229" y="684"/>
                      </a:cubicBezTo>
                      <a:cubicBezTo>
                        <a:pt x="12425" y="217"/>
                        <a:pt x="11599" y="0"/>
                        <a:pt x="10793"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9"/>
                <p:cNvSpPr/>
                <p:nvPr/>
              </p:nvSpPr>
              <p:spPr>
                <a:xfrm>
                  <a:off x="-1844450" y="2534988"/>
                  <a:ext cx="526125" cy="563000"/>
                </a:xfrm>
                <a:custGeom>
                  <a:rect b="b" l="l" r="r" t="t"/>
                  <a:pathLst>
                    <a:path extrusionOk="0" h="22520" w="21045">
                      <a:moveTo>
                        <a:pt x="10258" y="0"/>
                      </a:moveTo>
                      <a:cubicBezTo>
                        <a:pt x="4316" y="681"/>
                        <a:pt x="0" y="12784"/>
                        <a:pt x="14687" y="19403"/>
                      </a:cubicBezTo>
                      <a:cubicBezTo>
                        <a:pt x="13917" y="19112"/>
                        <a:pt x="10235" y="17676"/>
                        <a:pt x="7359" y="17676"/>
                      </a:cubicBezTo>
                      <a:cubicBezTo>
                        <a:pt x="7078" y="17676"/>
                        <a:pt x="6804" y="17689"/>
                        <a:pt x="6542" y="17719"/>
                      </a:cubicBezTo>
                      <a:cubicBezTo>
                        <a:pt x="4471" y="17832"/>
                        <a:pt x="2797" y="18652"/>
                        <a:pt x="2394" y="20839"/>
                      </a:cubicBezTo>
                      <a:cubicBezTo>
                        <a:pt x="2229" y="21719"/>
                        <a:pt x="2932" y="22519"/>
                        <a:pt x="3823" y="22519"/>
                      </a:cubicBezTo>
                      <a:lnTo>
                        <a:pt x="19113" y="22519"/>
                      </a:lnTo>
                      <a:cubicBezTo>
                        <a:pt x="20251" y="22519"/>
                        <a:pt x="21045" y="21390"/>
                        <a:pt x="20655" y="20323"/>
                      </a:cubicBezTo>
                      <a:lnTo>
                        <a:pt x="14626" y="3687"/>
                      </a:lnTo>
                      <a:cubicBezTo>
                        <a:pt x="14171" y="2429"/>
                        <a:pt x="13329" y="1326"/>
                        <a:pt x="12174" y="652"/>
                      </a:cubicBezTo>
                      <a:cubicBezTo>
                        <a:pt x="11587" y="304"/>
                        <a:pt x="10935" y="81"/>
                        <a:pt x="1025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9"/>
                <p:cNvSpPr/>
                <p:nvPr/>
              </p:nvSpPr>
              <p:spPr>
                <a:xfrm>
                  <a:off x="-2723950" y="836063"/>
                  <a:ext cx="243950" cy="212125"/>
                </a:xfrm>
                <a:custGeom>
                  <a:rect b="b" l="l" r="r" t="t"/>
                  <a:pathLst>
                    <a:path extrusionOk="0" h="8485" w="9758">
                      <a:moveTo>
                        <a:pt x="4881" y="1"/>
                      </a:moveTo>
                      <a:cubicBezTo>
                        <a:pt x="2184" y="1"/>
                        <a:pt x="0" y="1594"/>
                        <a:pt x="0" y="3565"/>
                      </a:cubicBezTo>
                      <a:cubicBezTo>
                        <a:pt x="0" y="5536"/>
                        <a:pt x="1984" y="8485"/>
                        <a:pt x="4677" y="8485"/>
                      </a:cubicBezTo>
                      <a:cubicBezTo>
                        <a:pt x="7371" y="8485"/>
                        <a:pt x="9758" y="5533"/>
                        <a:pt x="9758" y="3565"/>
                      </a:cubicBezTo>
                      <a:cubicBezTo>
                        <a:pt x="9758" y="1598"/>
                        <a:pt x="7574" y="1"/>
                        <a:pt x="4881" y="1"/>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7" name="Google Shape;1267;p39"/>
            <p:cNvGrpSpPr/>
            <p:nvPr/>
          </p:nvGrpSpPr>
          <p:grpSpPr>
            <a:xfrm rot="-7768178">
              <a:off x="6660521" y="1802725"/>
              <a:ext cx="262769" cy="261454"/>
              <a:chOff x="8140166" y="2287204"/>
              <a:chExt cx="357063" cy="355270"/>
            </a:xfrm>
          </p:grpSpPr>
          <p:sp>
            <p:nvSpPr>
              <p:cNvPr id="1268" name="Google Shape;1268;p39"/>
              <p:cNvSpPr/>
              <p:nvPr/>
            </p:nvSpPr>
            <p:spPr>
              <a:xfrm rot="6745560">
                <a:off x="8273379" y="2401291"/>
                <a:ext cx="163765" cy="239580"/>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sp>
            <p:nvSpPr>
              <p:cNvPr id="1269" name="Google Shape;1269;p39"/>
              <p:cNvSpPr/>
              <p:nvPr/>
            </p:nvSpPr>
            <p:spPr>
              <a:xfrm rot="4784258">
                <a:off x="8167776" y="2288513"/>
                <a:ext cx="163752" cy="192886"/>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sp>
          <p:nvSpPr>
            <p:cNvPr id="1270" name="Google Shape;1270;p39"/>
            <p:cNvSpPr/>
            <p:nvPr/>
          </p:nvSpPr>
          <p:spPr>
            <a:xfrm rot="6536076">
              <a:off x="7851131" y="1991820"/>
              <a:ext cx="163760" cy="192893"/>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40"/>
          <p:cNvSpPr txBox="1"/>
          <p:nvPr>
            <p:ph type="title"/>
          </p:nvPr>
        </p:nvSpPr>
        <p:spPr>
          <a:xfrm>
            <a:off x="2135850" y="832146"/>
            <a:ext cx="4872300" cy="71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Further </a:t>
            </a:r>
            <a:r>
              <a:rPr lang="en">
                <a:solidFill>
                  <a:schemeClr val="lt2"/>
                </a:solidFill>
              </a:rPr>
              <a:t>exploration</a:t>
            </a:r>
            <a:endParaRPr/>
          </a:p>
        </p:txBody>
      </p:sp>
      <p:sp>
        <p:nvSpPr>
          <p:cNvPr id="1276" name="Google Shape;1276;p40"/>
          <p:cNvSpPr txBox="1"/>
          <p:nvPr>
            <p:ph idx="1" type="subTitle"/>
          </p:nvPr>
        </p:nvSpPr>
        <p:spPr>
          <a:xfrm>
            <a:off x="2135850" y="1814575"/>
            <a:ext cx="4872300" cy="16755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Exploring other covariates for survival?</a:t>
            </a:r>
            <a:endParaRPr/>
          </a:p>
          <a:p>
            <a:pPr indent="-317500" lvl="0" marL="457200" rtl="0" algn="l">
              <a:spcBef>
                <a:spcPts val="0"/>
              </a:spcBef>
              <a:spcAft>
                <a:spcPts val="0"/>
              </a:spcAft>
              <a:buSzPts val="1400"/>
              <a:buChar char="●"/>
            </a:pPr>
            <a:r>
              <a:rPr lang="en"/>
              <a:t>Looking at how transfusion mediates survival? </a:t>
            </a:r>
            <a:endParaRPr/>
          </a:p>
          <a:p>
            <a:pPr indent="-317500" lvl="0" marL="457200" rtl="0" algn="l">
              <a:spcBef>
                <a:spcPts val="0"/>
              </a:spcBef>
              <a:spcAft>
                <a:spcPts val="0"/>
              </a:spcAft>
              <a:buSzPts val="1400"/>
              <a:buChar char="●"/>
            </a:pPr>
            <a:r>
              <a:rPr lang="en"/>
              <a:t>Other ML algorithms? </a:t>
            </a:r>
            <a:endParaRPr/>
          </a:p>
          <a:p>
            <a:pPr indent="-317500" lvl="0" marL="457200" rtl="0" algn="l">
              <a:spcBef>
                <a:spcPts val="0"/>
              </a:spcBef>
              <a:spcAft>
                <a:spcPts val="0"/>
              </a:spcAft>
              <a:buSzPts val="1400"/>
              <a:buChar char="●"/>
            </a:pPr>
            <a:r>
              <a:rPr lang="en"/>
              <a:t>Data balancing or resampling?</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277" name="Google Shape;1277;p40"/>
          <p:cNvGrpSpPr/>
          <p:nvPr/>
        </p:nvGrpSpPr>
        <p:grpSpPr>
          <a:xfrm flipH="1">
            <a:off x="3338775" y="3632468"/>
            <a:ext cx="2466443" cy="1054148"/>
            <a:chOff x="-3536125" y="2836747"/>
            <a:chExt cx="2725050" cy="1373841"/>
          </a:xfrm>
        </p:grpSpPr>
        <p:sp>
          <p:nvSpPr>
            <p:cNvPr id="1278" name="Google Shape;1278;p40"/>
            <p:cNvSpPr/>
            <p:nvPr/>
          </p:nvSpPr>
          <p:spPr>
            <a:xfrm>
              <a:off x="-1389625" y="3598113"/>
              <a:ext cx="578550" cy="330725"/>
            </a:xfrm>
            <a:custGeom>
              <a:rect b="b" l="l" r="r" t="t"/>
              <a:pathLst>
                <a:path extrusionOk="0" h="13229" w="23142">
                  <a:moveTo>
                    <a:pt x="0" y="0"/>
                  </a:moveTo>
                  <a:cubicBezTo>
                    <a:pt x="1194" y="1732"/>
                    <a:pt x="2500" y="3407"/>
                    <a:pt x="4094" y="4784"/>
                  </a:cubicBezTo>
                  <a:cubicBezTo>
                    <a:pt x="5684" y="6161"/>
                    <a:pt x="7584" y="7232"/>
                    <a:pt x="9652" y="7613"/>
                  </a:cubicBezTo>
                  <a:cubicBezTo>
                    <a:pt x="11710" y="7990"/>
                    <a:pt x="13858" y="7681"/>
                    <a:pt x="15890" y="8168"/>
                  </a:cubicBezTo>
                  <a:cubicBezTo>
                    <a:pt x="18797" y="8865"/>
                    <a:pt x="21064" y="11081"/>
                    <a:pt x="23142" y="13229"/>
                  </a:cubicBezTo>
                  <a:cubicBezTo>
                    <a:pt x="21248" y="9716"/>
                    <a:pt x="17784" y="7087"/>
                    <a:pt x="13887" y="6213"/>
                  </a:cubicBezTo>
                  <a:cubicBezTo>
                    <a:pt x="11884" y="5765"/>
                    <a:pt x="9781" y="5758"/>
                    <a:pt x="7836" y="5097"/>
                  </a:cubicBezTo>
                  <a:cubicBezTo>
                    <a:pt x="5429" y="4278"/>
                    <a:pt x="3468" y="2536"/>
                    <a:pt x="1574" y="836"/>
                  </a:cubicBezTo>
                  <a:lnTo>
                    <a:pt x="0" y="0"/>
                  </a:ln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0"/>
            <p:cNvSpPr/>
            <p:nvPr/>
          </p:nvSpPr>
          <p:spPr>
            <a:xfrm>
              <a:off x="-1917050" y="3648838"/>
              <a:ext cx="352375" cy="490950"/>
            </a:xfrm>
            <a:custGeom>
              <a:rect b="b" l="l" r="r" t="t"/>
              <a:pathLst>
                <a:path extrusionOk="0" h="19638" w="14095">
                  <a:moveTo>
                    <a:pt x="10956" y="0"/>
                  </a:moveTo>
                  <a:lnTo>
                    <a:pt x="3617" y="1436"/>
                  </a:lnTo>
                  <a:cubicBezTo>
                    <a:pt x="3456" y="1436"/>
                    <a:pt x="1" y="9252"/>
                    <a:pt x="5317" y="13826"/>
                  </a:cubicBezTo>
                  <a:lnTo>
                    <a:pt x="1427" y="17935"/>
                  </a:lnTo>
                  <a:cubicBezTo>
                    <a:pt x="991" y="18397"/>
                    <a:pt x="1085" y="19142"/>
                    <a:pt x="1620" y="19480"/>
                  </a:cubicBezTo>
                  <a:cubicBezTo>
                    <a:pt x="1785" y="19585"/>
                    <a:pt x="1972" y="19638"/>
                    <a:pt x="2159" y="19638"/>
                  </a:cubicBezTo>
                  <a:cubicBezTo>
                    <a:pt x="2357" y="19638"/>
                    <a:pt x="2556" y="19579"/>
                    <a:pt x="2727" y="19461"/>
                  </a:cubicBezTo>
                  <a:lnTo>
                    <a:pt x="10688" y="14039"/>
                  </a:lnTo>
                  <a:lnTo>
                    <a:pt x="14094" y="8190"/>
                  </a:lnTo>
                  <a:lnTo>
                    <a:pt x="10956" y="0"/>
                  </a:lnTo>
                  <a:close/>
                </a:path>
              </a:pathLst>
            </a:custGeom>
            <a:solidFill>
              <a:srgbClr val="F14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0"/>
            <p:cNvSpPr/>
            <p:nvPr/>
          </p:nvSpPr>
          <p:spPr>
            <a:xfrm>
              <a:off x="-1917050" y="3648838"/>
              <a:ext cx="352375" cy="490950"/>
            </a:xfrm>
            <a:custGeom>
              <a:rect b="b" l="l" r="r" t="t"/>
              <a:pathLst>
                <a:path extrusionOk="0" h="19638" w="14095">
                  <a:moveTo>
                    <a:pt x="10956" y="0"/>
                  </a:moveTo>
                  <a:lnTo>
                    <a:pt x="3617" y="1436"/>
                  </a:lnTo>
                  <a:cubicBezTo>
                    <a:pt x="3456" y="1436"/>
                    <a:pt x="1" y="9252"/>
                    <a:pt x="5317" y="13826"/>
                  </a:cubicBezTo>
                  <a:lnTo>
                    <a:pt x="1427" y="17935"/>
                  </a:lnTo>
                  <a:cubicBezTo>
                    <a:pt x="991" y="18397"/>
                    <a:pt x="1085" y="19142"/>
                    <a:pt x="1620" y="19480"/>
                  </a:cubicBezTo>
                  <a:cubicBezTo>
                    <a:pt x="1785" y="19585"/>
                    <a:pt x="1972" y="19638"/>
                    <a:pt x="2159" y="19638"/>
                  </a:cubicBezTo>
                  <a:cubicBezTo>
                    <a:pt x="2357" y="19638"/>
                    <a:pt x="2556" y="19579"/>
                    <a:pt x="2727" y="19461"/>
                  </a:cubicBezTo>
                  <a:lnTo>
                    <a:pt x="10688" y="14039"/>
                  </a:lnTo>
                  <a:lnTo>
                    <a:pt x="14094" y="8190"/>
                  </a:lnTo>
                  <a:lnTo>
                    <a:pt x="10956" y="0"/>
                  </a:ln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0"/>
            <p:cNvSpPr/>
            <p:nvPr/>
          </p:nvSpPr>
          <p:spPr>
            <a:xfrm>
              <a:off x="-3293225" y="3735838"/>
              <a:ext cx="571225" cy="275500"/>
            </a:xfrm>
            <a:custGeom>
              <a:rect b="b" l="l" r="r" t="t"/>
              <a:pathLst>
                <a:path extrusionOk="0" h="11020" w="22849">
                  <a:moveTo>
                    <a:pt x="3581" y="1"/>
                  </a:moveTo>
                  <a:cubicBezTo>
                    <a:pt x="3219" y="1"/>
                    <a:pt x="2857" y="35"/>
                    <a:pt x="2497" y="111"/>
                  </a:cubicBezTo>
                  <a:cubicBezTo>
                    <a:pt x="1262" y="372"/>
                    <a:pt x="0" y="1469"/>
                    <a:pt x="304" y="2698"/>
                  </a:cubicBezTo>
                  <a:cubicBezTo>
                    <a:pt x="497" y="3488"/>
                    <a:pt x="1291" y="4010"/>
                    <a:pt x="2088" y="4185"/>
                  </a:cubicBezTo>
                  <a:cubicBezTo>
                    <a:pt x="2498" y="4276"/>
                    <a:pt x="2917" y="4296"/>
                    <a:pt x="3339" y="4296"/>
                  </a:cubicBezTo>
                  <a:cubicBezTo>
                    <a:pt x="3676" y="4296"/>
                    <a:pt x="4016" y="4283"/>
                    <a:pt x="4354" y="4283"/>
                  </a:cubicBezTo>
                  <a:cubicBezTo>
                    <a:pt x="4412" y="4283"/>
                    <a:pt x="4471" y="4284"/>
                    <a:pt x="4529" y="4285"/>
                  </a:cubicBezTo>
                  <a:cubicBezTo>
                    <a:pt x="6704" y="4327"/>
                    <a:pt x="8797" y="5094"/>
                    <a:pt x="10481" y="6472"/>
                  </a:cubicBezTo>
                  <a:cubicBezTo>
                    <a:pt x="12545" y="8168"/>
                    <a:pt x="14203" y="10872"/>
                    <a:pt x="16874" y="11013"/>
                  </a:cubicBezTo>
                  <a:cubicBezTo>
                    <a:pt x="16943" y="11017"/>
                    <a:pt x="17011" y="11019"/>
                    <a:pt x="17079" y="11019"/>
                  </a:cubicBezTo>
                  <a:cubicBezTo>
                    <a:pt x="18594" y="11019"/>
                    <a:pt x="20022" y="10104"/>
                    <a:pt x="20952" y="8897"/>
                  </a:cubicBezTo>
                  <a:cubicBezTo>
                    <a:pt x="21923" y="7636"/>
                    <a:pt x="22439" y="6085"/>
                    <a:pt x="22848" y="4546"/>
                  </a:cubicBezTo>
                  <a:lnTo>
                    <a:pt x="17136" y="881"/>
                  </a:lnTo>
                  <a:cubicBezTo>
                    <a:pt x="16444" y="2267"/>
                    <a:pt x="14820" y="2922"/>
                    <a:pt x="13250" y="2922"/>
                  </a:cubicBezTo>
                  <a:cubicBezTo>
                    <a:pt x="13025" y="2922"/>
                    <a:pt x="12801" y="2908"/>
                    <a:pt x="12581" y="2881"/>
                  </a:cubicBezTo>
                  <a:cubicBezTo>
                    <a:pt x="10826" y="2665"/>
                    <a:pt x="9236" y="1794"/>
                    <a:pt x="7623" y="1072"/>
                  </a:cubicBezTo>
                  <a:cubicBezTo>
                    <a:pt x="6345" y="497"/>
                    <a:pt x="4962" y="1"/>
                    <a:pt x="3581" y="1"/>
                  </a:cubicBezTo>
                  <a:close/>
                </a:path>
              </a:pathLst>
            </a:custGeom>
            <a:solidFill>
              <a:srgbClr val="F14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0"/>
            <p:cNvSpPr/>
            <p:nvPr/>
          </p:nvSpPr>
          <p:spPr>
            <a:xfrm>
              <a:off x="-2944275" y="3757863"/>
              <a:ext cx="222350" cy="233400"/>
            </a:xfrm>
            <a:custGeom>
              <a:rect b="b" l="l" r="r" t="t"/>
              <a:pathLst>
                <a:path extrusionOk="0" h="9336" w="8894">
                  <a:moveTo>
                    <a:pt x="3178" y="0"/>
                  </a:moveTo>
                  <a:cubicBezTo>
                    <a:pt x="2591" y="1178"/>
                    <a:pt x="1329" y="1826"/>
                    <a:pt x="0" y="1994"/>
                  </a:cubicBezTo>
                  <a:cubicBezTo>
                    <a:pt x="600" y="3607"/>
                    <a:pt x="1684" y="5097"/>
                    <a:pt x="2736" y="6355"/>
                  </a:cubicBezTo>
                  <a:cubicBezTo>
                    <a:pt x="3620" y="7410"/>
                    <a:pt x="4568" y="8403"/>
                    <a:pt x="5581" y="9336"/>
                  </a:cubicBezTo>
                  <a:cubicBezTo>
                    <a:pt x="6120" y="8978"/>
                    <a:pt x="6597" y="8529"/>
                    <a:pt x="6994" y="8016"/>
                  </a:cubicBezTo>
                  <a:cubicBezTo>
                    <a:pt x="7965" y="6755"/>
                    <a:pt x="8481" y="5204"/>
                    <a:pt x="8894" y="3665"/>
                  </a:cubicBezTo>
                  <a:lnTo>
                    <a:pt x="3178" y="0"/>
                  </a:ln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0"/>
            <p:cNvSpPr/>
            <p:nvPr/>
          </p:nvSpPr>
          <p:spPr>
            <a:xfrm>
              <a:off x="-3487175" y="3022088"/>
              <a:ext cx="2199100" cy="1182125"/>
            </a:xfrm>
            <a:custGeom>
              <a:rect b="b" l="l" r="r" t="t"/>
              <a:pathLst>
                <a:path extrusionOk="0" h="47285" w="87964">
                  <a:moveTo>
                    <a:pt x="2210" y="1"/>
                  </a:moveTo>
                  <a:cubicBezTo>
                    <a:pt x="2005" y="1"/>
                    <a:pt x="1795" y="33"/>
                    <a:pt x="1581" y="106"/>
                  </a:cubicBezTo>
                  <a:cubicBezTo>
                    <a:pt x="1365" y="180"/>
                    <a:pt x="1165" y="297"/>
                    <a:pt x="991" y="448"/>
                  </a:cubicBezTo>
                  <a:cubicBezTo>
                    <a:pt x="468" y="887"/>
                    <a:pt x="175" y="1603"/>
                    <a:pt x="65" y="2342"/>
                  </a:cubicBezTo>
                  <a:cubicBezTo>
                    <a:pt x="20" y="2619"/>
                    <a:pt x="1" y="2897"/>
                    <a:pt x="7" y="3177"/>
                  </a:cubicBezTo>
                  <a:cubicBezTo>
                    <a:pt x="59" y="5677"/>
                    <a:pt x="1381" y="8106"/>
                    <a:pt x="3439" y="9519"/>
                  </a:cubicBezTo>
                  <a:cubicBezTo>
                    <a:pt x="4062" y="9942"/>
                    <a:pt x="4742" y="10267"/>
                    <a:pt x="5462" y="10493"/>
                  </a:cubicBezTo>
                  <a:cubicBezTo>
                    <a:pt x="6247" y="10742"/>
                    <a:pt x="7063" y="10868"/>
                    <a:pt x="7883" y="10868"/>
                  </a:cubicBezTo>
                  <a:cubicBezTo>
                    <a:pt x="8157" y="10868"/>
                    <a:pt x="8432" y="10854"/>
                    <a:pt x="8707" y="10825"/>
                  </a:cubicBezTo>
                  <a:cubicBezTo>
                    <a:pt x="8749" y="10819"/>
                    <a:pt x="8791" y="10816"/>
                    <a:pt x="8833" y="10809"/>
                  </a:cubicBezTo>
                  <a:cubicBezTo>
                    <a:pt x="8900" y="10803"/>
                    <a:pt x="8965" y="10793"/>
                    <a:pt x="9033" y="10783"/>
                  </a:cubicBezTo>
                  <a:cubicBezTo>
                    <a:pt x="9565" y="10713"/>
                    <a:pt x="10091" y="10583"/>
                    <a:pt x="10594" y="10396"/>
                  </a:cubicBezTo>
                  <a:lnTo>
                    <a:pt x="10594" y="10396"/>
                  </a:lnTo>
                  <a:cubicBezTo>
                    <a:pt x="10429" y="10629"/>
                    <a:pt x="10239" y="10842"/>
                    <a:pt x="10026" y="11029"/>
                  </a:cubicBezTo>
                  <a:cubicBezTo>
                    <a:pt x="9852" y="11183"/>
                    <a:pt x="9665" y="11322"/>
                    <a:pt x="9465" y="11442"/>
                  </a:cubicBezTo>
                  <a:cubicBezTo>
                    <a:pt x="9362" y="11506"/>
                    <a:pt x="9255" y="11564"/>
                    <a:pt x="9146" y="11616"/>
                  </a:cubicBezTo>
                  <a:cubicBezTo>
                    <a:pt x="8513" y="11932"/>
                    <a:pt x="7804" y="12100"/>
                    <a:pt x="7084" y="12142"/>
                  </a:cubicBezTo>
                  <a:lnTo>
                    <a:pt x="7081" y="12142"/>
                  </a:lnTo>
                  <a:cubicBezTo>
                    <a:pt x="6978" y="12147"/>
                    <a:pt x="6874" y="12149"/>
                    <a:pt x="6771" y="12149"/>
                  </a:cubicBezTo>
                  <a:cubicBezTo>
                    <a:pt x="6492" y="12149"/>
                    <a:pt x="6214" y="12130"/>
                    <a:pt x="5936" y="12090"/>
                  </a:cubicBezTo>
                  <a:cubicBezTo>
                    <a:pt x="5262" y="11996"/>
                    <a:pt x="4607" y="11803"/>
                    <a:pt x="3971" y="11554"/>
                  </a:cubicBezTo>
                  <a:cubicBezTo>
                    <a:pt x="2991" y="11174"/>
                    <a:pt x="2055" y="10654"/>
                    <a:pt x="1133" y="10142"/>
                  </a:cubicBezTo>
                  <a:lnTo>
                    <a:pt x="1133" y="10142"/>
                  </a:lnTo>
                  <a:cubicBezTo>
                    <a:pt x="1452" y="10929"/>
                    <a:pt x="1975" y="11558"/>
                    <a:pt x="2620" y="12074"/>
                  </a:cubicBezTo>
                  <a:cubicBezTo>
                    <a:pt x="3042" y="12400"/>
                    <a:pt x="3491" y="12687"/>
                    <a:pt x="3968" y="12929"/>
                  </a:cubicBezTo>
                  <a:cubicBezTo>
                    <a:pt x="5075" y="13503"/>
                    <a:pt x="6329" y="13919"/>
                    <a:pt x="7487" y="14335"/>
                  </a:cubicBezTo>
                  <a:cubicBezTo>
                    <a:pt x="9771" y="15154"/>
                    <a:pt x="11978" y="16241"/>
                    <a:pt x="13971" y="17616"/>
                  </a:cubicBezTo>
                  <a:cubicBezTo>
                    <a:pt x="13997" y="17632"/>
                    <a:pt x="14023" y="17651"/>
                    <a:pt x="14045" y="17667"/>
                  </a:cubicBezTo>
                  <a:cubicBezTo>
                    <a:pt x="14352" y="17877"/>
                    <a:pt x="14649" y="18093"/>
                    <a:pt x="14939" y="18316"/>
                  </a:cubicBezTo>
                  <a:cubicBezTo>
                    <a:pt x="15920" y="19061"/>
                    <a:pt x="16836" y="19887"/>
                    <a:pt x="17681" y="20783"/>
                  </a:cubicBezTo>
                  <a:cubicBezTo>
                    <a:pt x="23174" y="26664"/>
                    <a:pt x="25310" y="35638"/>
                    <a:pt x="32197" y="39793"/>
                  </a:cubicBezTo>
                  <a:cubicBezTo>
                    <a:pt x="33898" y="40822"/>
                    <a:pt x="35885" y="41478"/>
                    <a:pt x="37852" y="41478"/>
                  </a:cubicBezTo>
                  <a:cubicBezTo>
                    <a:pt x="38142" y="41478"/>
                    <a:pt x="38431" y="41464"/>
                    <a:pt x="38719" y="41434"/>
                  </a:cubicBezTo>
                  <a:cubicBezTo>
                    <a:pt x="39226" y="41383"/>
                    <a:pt x="39726" y="41283"/>
                    <a:pt x="40213" y="41131"/>
                  </a:cubicBezTo>
                  <a:cubicBezTo>
                    <a:pt x="43238" y="40209"/>
                    <a:pt x="45358" y="37580"/>
                    <a:pt x="47700" y="35451"/>
                  </a:cubicBezTo>
                  <a:cubicBezTo>
                    <a:pt x="51000" y="32448"/>
                    <a:pt x="55067" y="30354"/>
                    <a:pt x="59393" y="29270"/>
                  </a:cubicBezTo>
                  <a:cubicBezTo>
                    <a:pt x="59403" y="29267"/>
                    <a:pt x="59416" y="29267"/>
                    <a:pt x="59425" y="29264"/>
                  </a:cubicBezTo>
                  <a:cubicBezTo>
                    <a:pt x="61680" y="28700"/>
                    <a:pt x="64005" y="28411"/>
                    <a:pt x="66328" y="28411"/>
                  </a:cubicBezTo>
                  <a:cubicBezTo>
                    <a:pt x="68645" y="28411"/>
                    <a:pt x="70959" y="28698"/>
                    <a:pt x="73199" y="29286"/>
                  </a:cubicBezTo>
                  <a:cubicBezTo>
                    <a:pt x="71877" y="31015"/>
                    <a:pt x="71035" y="33109"/>
                    <a:pt x="70832" y="35273"/>
                  </a:cubicBezTo>
                  <a:cubicBezTo>
                    <a:pt x="70574" y="38034"/>
                    <a:pt x="71351" y="40889"/>
                    <a:pt x="72980" y="43141"/>
                  </a:cubicBezTo>
                  <a:cubicBezTo>
                    <a:pt x="71322" y="43925"/>
                    <a:pt x="69667" y="44712"/>
                    <a:pt x="68009" y="45499"/>
                  </a:cubicBezTo>
                  <a:cubicBezTo>
                    <a:pt x="67683" y="45654"/>
                    <a:pt x="67319" y="45844"/>
                    <a:pt x="67209" y="46192"/>
                  </a:cubicBezTo>
                  <a:cubicBezTo>
                    <a:pt x="67061" y="46660"/>
                    <a:pt x="67496" y="47154"/>
                    <a:pt x="67980" y="47257"/>
                  </a:cubicBezTo>
                  <a:cubicBezTo>
                    <a:pt x="67993" y="47260"/>
                    <a:pt x="68003" y="47260"/>
                    <a:pt x="68015" y="47263"/>
                  </a:cubicBezTo>
                  <a:cubicBezTo>
                    <a:pt x="68100" y="47278"/>
                    <a:pt x="68184" y="47284"/>
                    <a:pt x="68269" y="47284"/>
                  </a:cubicBezTo>
                  <a:cubicBezTo>
                    <a:pt x="68659" y="47284"/>
                    <a:pt x="69048" y="47146"/>
                    <a:pt x="69422" y="47005"/>
                  </a:cubicBezTo>
                  <a:cubicBezTo>
                    <a:pt x="70551" y="46592"/>
                    <a:pt x="71680" y="46176"/>
                    <a:pt x="72809" y="45757"/>
                  </a:cubicBezTo>
                  <a:cubicBezTo>
                    <a:pt x="74109" y="45279"/>
                    <a:pt x="75486" y="44744"/>
                    <a:pt x="76331" y="43634"/>
                  </a:cubicBezTo>
                  <a:cubicBezTo>
                    <a:pt x="77044" y="42712"/>
                    <a:pt x="77173" y="41251"/>
                    <a:pt x="76483" y="40383"/>
                  </a:cubicBezTo>
                  <a:cubicBezTo>
                    <a:pt x="76351" y="40212"/>
                    <a:pt x="76186" y="40067"/>
                    <a:pt x="75999" y="39954"/>
                  </a:cubicBezTo>
                  <a:lnTo>
                    <a:pt x="75999" y="39954"/>
                  </a:lnTo>
                  <a:cubicBezTo>
                    <a:pt x="76433" y="40016"/>
                    <a:pt x="76871" y="40047"/>
                    <a:pt x="77310" y="40047"/>
                  </a:cubicBezTo>
                  <a:cubicBezTo>
                    <a:pt x="77693" y="40047"/>
                    <a:pt x="78077" y="40023"/>
                    <a:pt x="78457" y="39976"/>
                  </a:cubicBezTo>
                  <a:cubicBezTo>
                    <a:pt x="81293" y="39625"/>
                    <a:pt x="83980" y="38012"/>
                    <a:pt x="85644" y="35667"/>
                  </a:cubicBezTo>
                  <a:cubicBezTo>
                    <a:pt x="87312" y="33322"/>
                    <a:pt x="87964" y="30344"/>
                    <a:pt x="87638" y="27480"/>
                  </a:cubicBezTo>
                  <a:cubicBezTo>
                    <a:pt x="87541" y="26657"/>
                    <a:pt x="87367" y="25844"/>
                    <a:pt x="87109" y="25054"/>
                  </a:cubicBezTo>
                  <a:cubicBezTo>
                    <a:pt x="85986" y="21612"/>
                    <a:pt x="83399" y="18719"/>
                    <a:pt x="80222" y="16970"/>
                  </a:cubicBezTo>
                  <a:lnTo>
                    <a:pt x="80019" y="16861"/>
                  </a:lnTo>
                  <a:cubicBezTo>
                    <a:pt x="78141" y="15858"/>
                    <a:pt x="76070" y="15251"/>
                    <a:pt x="73954" y="15003"/>
                  </a:cubicBezTo>
                  <a:cubicBezTo>
                    <a:pt x="73351" y="14929"/>
                    <a:pt x="68441" y="14832"/>
                    <a:pt x="62325" y="14819"/>
                  </a:cubicBezTo>
                  <a:cubicBezTo>
                    <a:pt x="61754" y="14817"/>
                    <a:pt x="61173" y="14817"/>
                    <a:pt x="60583" y="14817"/>
                  </a:cubicBezTo>
                  <a:cubicBezTo>
                    <a:pt x="53486" y="14817"/>
                    <a:pt x="45232" y="14930"/>
                    <a:pt x="40226" y="15296"/>
                  </a:cubicBezTo>
                  <a:cubicBezTo>
                    <a:pt x="39664" y="15335"/>
                    <a:pt x="39103" y="15380"/>
                    <a:pt x="38535" y="15412"/>
                  </a:cubicBezTo>
                  <a:cubicBezTo>
                    <a:pt x="37880" y="15450"/>
                    <a:pt x="37223" y="15477"/>
                    <a:pt x="36570" y="15477"/>
                  </a:cubicBezTo>
                  <a:cubicBezTo>
                    <a:pt x="34672" y="15477"/>
                    <a:pt x="32805" y="15253"/>
                    <a:pt x="31113" y="14432"/>
                  </a:cubicBezTo>
                  <a:cubicBezTo>
                    <a:pt x="28055" y="12951"/>
                    <a:pt x="26184" y="9838"/>
                    <a:pt x="23681" y="7538"/>
                  </a:cubicBezTo>
                  <a:cubicBezTo>
                    <a:pt x="20732" y="4819"/>
                    <a:pt x="16781" y="3219"/>
                    <a:pt x="12765" y="3106"/>
                  </a:cubicBezTo>
                  <a:cubicBezTo>
                    <a:pt x="12570" y="3101"/>
                    <a:pt x="12373" y="3099"/>
                    <a:pt x="12176" y="3099"/>
                  </a:cubicBezTo>
                  <a:cubicBezTo>
                    <a:pt x="11581" y="3099"/>
                    <a:pt x="10978" y="3116"/>
                    <a:pt x="10379" y="3116"/>
                  </a:cubicBezTo>
                  <a:cubicBezTo>
                    <a:pt x="8844" y="3116"/>
                    <a:pt x="7334" y="3005"/>
                    <a:pt x="6046" y="2216"/>
                  </a:cubicBezTo>
                  <a:cubicBezTo>
                    <a:pt x="5142" y="1668"/>
                    <a:pt x="4278" y="784"/>
                    <a:pt x="3359" y="313"/>
                  </a:cubicBezTo>
                  <a:cubicBezTo>
                    <a:pt x="2985" y="122"/>
                    <a:pt x="2605" y="1"/>
                    <a:pt x="2210" y="1"/>
                  </a:cubicBezTo>
                  <a:close/>
                </a:path>
              </a:pathLst>
            </a:custGeom>
            <a:solidFill>
              <a:srgbClr val="F14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0"/>
            <p:cNvSpPr/>
            <p:nvPr/>
          </p:nvSpPr>
          <p:spPr>
            <a:xfrm>
              <a:off x="-3487100" y="3033288"/>
              <a:ext cx="2155725" cy="1170400"/>
            </a:xfrm>
            <a:custGeom>
              <a:rect b="b" l="l" r="r" t="t"/>
              <a:pathLst>
                <a:path extrusionOk="0" h="46816" w="86229">
                  <a:moveTo>
                    <a:pt x="991" y="0"/>
                  </a:moveTo>
                  <a:cubicBezTo>
                    <a:pt x="465" y="439"/>
                    <a:pt x="175" y="1158"/>
                    <a:pt x="62" y="1897"/>
                  </a:cubicBezTo>
                  <a:cubicBezTo>
                    <a:pt x="20" y="2171"/>
                    <a:pt x="1" y="2452"/>
                    <a:pt x="7" y="2729"/>
                  </a:cubicBezTo>
                  <a:cubicBezTo>
                    <a:pt x="56" y="5229"/>
                    <a:pt x="1381" y="7661"/>
                    <a:pt x="3436" y="9071"/>
                  </a:cubicBezTo>
                  <a:cubicBezTo>
                    <a:pt x="4062" y="9494"/>
                    <a:pt x="4743" y="9823"/>
                    <a:pt x="5462" y="10048"/>
                  </a:cubicBezTo>
                  <a:cubicBezTo>
                    <a:pt x="6247" y="10295"/>
                    <a:pt x="7062" y="10420"/>
                    <a:pt x="7882" y="10420"/>
                  </a:cubicBezTo>
                  <a:cubicBezTo>
                    <a:pt x="8157" y="10420"/>
                    <a:pt x="8432" y="10406"/>
                    <a:pt x="8707" y="10377"/>
                  </a:cubicBezTo>
                  <a:cubicBezTo>
                    <a:pt x="8755" y="10365"/>
                    <a:pt x="8807" y="10345"/>
                    <a:pt x="8859" y="10326"/>
                  </a:cubicBezTo>
                  <a:lnTo>
                    <a:pt x="8859" y="10326"/>
                  </a:lnTo>
                  <a:cubicBezTo>
                    <a:pt x="8849" y="10339"/>
                    <a:pt x="8839" y="10352"/>
                    <a:pt x="8830" y="10365"/>
                  </a:cubicBezTo>
                  <a:cubicBezTo>
                    <a:pt x="8897" y="10358"/>
                    <a:pt x="8965" y="10348"/>
                    <a:pt x="9033" y="10335"/>
                  </a:cubicBezTo>
                  <a:cubicBezTo>
                    <a:pt x="9565" y="10265"/>
                    <a:pt x="10088" y="10135"/>
                    <a:pt x="10591" y="9948"/>
                  </a:cubicBezTo>
                  <a:lnTo>
                    <a:pt x="10591" y="9948"/>
                  </a:lnTo>
                  <a:cubicBezTo>
                    <a:pt x="10430" y="10184"/>
                    <a:pt x="10239" y="10397"/>
                    <a:pt x="10023" y="10584"/>
                  </a:cubicBezTo>
                  <a:cubicBezTo>
                    <a:pt x="9852" y="10739"/>
                    <a:pt x="9665" y="10874"/>
                    <a:pt x="9465" y="10994"/>
                  </a:cubicBezTo>
                  <a:cubicBezTo>
                    <a:pt x="9359" y="11058"/>
                    <a:pt x="9255" y="11116"/>
                    <a:pt x="9143" y="11171"/>
                  </a:cubicBezTo>
                  <a:cubicBezTo>
                    <a:pt x="8514" y="11487"/>
                    <a:pt x="7801" y="11655"/>
                    <a:pt x="7081" y="11694"/>
                  </a:cubicBezTo>
                  <a:lnTo>
                    <a:pt x="7078" y="11694"/>
                  </a:lnTo>
                  <a:cubicBezTo>
                    <a:pt x="6439" y="11955"/>
                    <a:pt x="5730" y="12080"/>
                    <a:pt x="5026" y="12080"/>
                  </a:cubicBezTo>
                  <a:cubicBezTo>
                    <a:pt x="4748" y="12080"/>
                    <a:pt x="4472" y="12061"/>
                    <a:pt x="4201" y="12023"/>
                  </a:cubicBezTo>
                  <a:cubicBezTo>
                    <a:pt x="3662" y="11945"/>
                    <a:pt x="3133" y="11813"/>
                    <a:pt x="2620" y="11626"/>
                  </a:cubicBezTo>
                  <a:lnTo>
                    <a:pt x="2620" y="11626"/>
                  </a:lnTo>
                  <a:cubicBezTo>
                    <a:pt x="3039" y="11955"/>
                    <a:pt x="3491" y="12239"/>
                    <a:pt x="3965" y="12481"/>
                  </a:cubicBezTo>
                  <a:cubicBezTo>
                    <a:pt x="5072" y="13058"/>
                    <a:pt x="6326" y="13471"/>
                    <a:pt x="7488" y="13887"/>
                  </a:cubicBezTo>
                  <a:cubicBezTo>
                    <a:pt x="9772" y="14706"/>
                    <a:pt x="11978" y="15793"/>
                    <a:pt x="13971" y="17171"/>
                  </a:cubicBezTo>
                  <a:cubicBezTo>
                    <a:pt x="13994" y="17187"/>
                    <a:pt x="14023" y="17203"/>
                    <a:pt x="14046" y="17219"/>
                  </a:cubicBezTo>
                  <a:cubicBezTo>
                    <a:pt x="14349" y="17429"/>
                    <a:pt x="14646" y="17645"/>
                    <a:pt x="14936" y="17868"/>
                  </a:cubicBezTo>
                  <a:cubicBezTo>
                    <a:pt x="15917" y="18613"/>
                    <a:pt x="16836" y="19439"/>
                    <a:pt x="17678" y="20338"/>
                  </a:cubicBezTo>
                  <a:cubicBezTo>
                    <a:pt x="23175" y="26219"/>
                    <a:pt x="25310" y="35190"/>
                    <a:pt x="32194" y="39348"/>
                  </a:cubicBezTo>
                  <a:cubicBezTo>
                    <a:pt x="33897" y="40376"/>
                    <a:pt x="35881" y="41030"/>
                    <a:pt x="37849" y="41030"/>
                  </a:cubicBezTo>
                  <a:cubicBezTo>
                    <a:pt x="38140" y="41030"/>
                    <a:pt x="38430" y="41016"/>
                    <a:pt x="38719" y="40986"/>
                  </a:cubicBezTo>
                  <a:cubicBezTo>
                    <a:pt x="41616" y="39996"/>
                    <a:pt x="43687" y="37454"/>
                    <a:pt x="45964" y="35383"/>
                  </a:cubicBezTo>
                  <a:cubicBezTo>
                    <a:pt x="49703" y="31977"/>
                    <a:pt x="54426" y="29745"/>
                    <a:pt x="59390" y="28822"/>
                  </a:cubicBezTo>
                  <a:cubicBezTo>
                    <a:pt x="59400" y="28819"/>
                    <a:pt x="59413" y="28816"/>
                    <a:pt x="59422" y="28816"/>
                  </a:cubicBezTo>
                  <a:cubicBezTo>
                    <a:pt x="61677" y="28252"/>
                    <a:pt x="64002" y="27963"/>
                    <a:pt x="66325" y="27963"/>
                  </a:cubicBezTo>
                  <a:cubicBezTo>
                    <a:pt x="68642" y="27963"/>
                    <a:pt x="70956" y="28250"/>
                    <a:pt x="73196" y="28838"/>
                  </a:cubicBezTo>
                  <a:cubicBezTo>
                    <a:pt x="71874" y="30567"/>
                    <a:pt x="71035" y="32661"/>
                    <a:pt x="70829" y="34825"/>
                  </a:cubicBezTo>
                  <a:cubicBezTo>
                    <a:pt x="70571" y="37586"/>
                    <a:pt x="71348" y="40441"/>
                    <a:pt x="72977" y="42693"/>
                  </a:cubicBezTo>
                  <a:cubicBezTo>
                    <a:pt x="71319" y="43477"/>
                    <a:pt x="69664" y="44264"/>
                    <a:pt x="68009" y="45051"/>
                  </a:cubicBezTo>
                  <a:cubicBezTo>
                    <a:pt x="67680" y="45206"/>
                    <a:pt x="67316" y="45396"/>
                    <a:pt x="67209" y="45744"/>
                  </a:cubicBezTo>
                  <a:cubicBezTo>
                    <a:pt x="67061" y="46212"/>
                    <a:pt x="67493" y="46706"/>
                    <a:pt x="67977" y="46809"/>
                  </a:cubicBezTo>
                  <a:cubicBezTo>
                    <a:pt x="67990" y="46812"/>
                    <a:pt x="68000" y="46812"/>
                    <a:pt x="68012" y="46815"/>
                  </a:cubicBezTo>
                  <a:cubicBezTo>
                    <a:pt x="69032" y="46438"/>
                    <a:pt x="70051" y="46064"/>
                    <a:pt x="71071" y="45686"/>
                  </a:cubicBezTo>
                  <a:cubicBezTo>
                    <a:pt x="72374" y="45206"/>
                    <a:pt x="73748" y="44673"/>
                    <a:pt x="74596" y="43564"/>
                  </a:cubicBezTo>
                  <a:cubicBezTo>
                    <a:pt x="75441" y="42461"/>
                    <a:pt x="75464" y="40603"/>
                    <a:pt x="74261" y="39883"/>
                  </a:cubicBezTo>
                  <a:lnTo>
                    <a:pt x="74261" y="39883"/>
                  </a:lnTo>
                  <a:cubicBezTo>
                    <a:pt x="74699" y="39947"/>
                    <a:pt x="75140" y="39978"/>
                    <a:pt x="75583" y="39978"/>
                  </a:cubicBezTo>
                  <a:cubicBezTo>
                    <a:pt x="75883" y="39978"/>
                    <a:pt x="76183" y="39964"/>
                    <a:pt x="76483" y="39935"/>
                  </a:cubicBezTo>
                  <a:cubicBezTo>
                    <a:pt x="77151" y="39864"/>
                    <a:pt x="77812" y="39728"/>
                    <a:pt x="78454" y="39532"/>
                  </a:cubicBezTo>
                  <a:cubicBezTo>
                    <a:pt x="80625" y="38854"/>
                    <a:pt x="82586" y="37454"/>
                    <a:pt x="83906" y="35596"/>
                  </a:cubicBezTo>
                  <a:cubicBezTo>
                    <a:pt x="85573" y="33251"/>
                    <a:pt x="86228" y="30274"/>
                    <a:pt x="85899" y="27409"/>
                  </a:cubicBezTo>
                  <a:cubicBezTo>
                    <a:pt x="85806" y="26587"/>
                    <a:pt x="85632" y="25774"/>
                    <a:pt x="85373" y="24984"/>
                  </a:cubicBezTo>
                  <a:cubicBezTo>
                    <a:pt x="84251" y="21542"/>
                    <a:pt x="81664" y="18648"/>
                    <a:pt x="78487" y="16900"/>
                  </a:cubicBezTo>
                  <a:lnTo>
                    <a:pt x="78283" y="16790"/>
                  </a:lnTo>
                  <a:cubicBezTo>
                    <a:pt x="76406" y="15787"/>
                    <a:pt x="74335" y="15181"/>
                    <a:pt x="72219" y="14932"/>
                  </a:cubicBezTo>
                  <a:cubicBezTo>
                    <a:pt x="71616" y="14858"/>
                    <a:pt x="66706" y="14761"/>
                    <a:pt x="60590" y="14748"/>
                  </a:cubicBezTo>
                  <a:cubicBezTo>
                    <a:pt x="60019" y="14747"/>
                    <a:pt x="59437" y="14746"/>
                    <a:pt x="58848" y="14746"/>
                  </a:cubicBezTo>
                  <a:cubicBezTo>
                    <a:pt x="51751" y="14746"/>
                    <a:pt x="43497" y="14859"/>
                    <a:pt x="38490" y="15226"/>
                  </a:cubicBezTo>
                  <a:cubicBezTo>
                    <a:pt x="37929" y="15264"/>
                    <a:pt x="37368" y="15310"/>
                    <a:pt x="36800" y="15342"/>
                  </a:cubicBezTo>
                  <a:cubicBezTo>
                    <a:pt x="36145" y="15380"/>
                    <a:pt x="35488" y="15406"/>
                    <a:pt x="34835" y="15406"/>
                  </a:cubicBezTo>
                  <a:cubicBezTo>
                    <a:pt x="32937" y="15406"/>
                    <a:pt x="31070" y="15182"/>
                    <a:pt x="29378" y="14361"/>
                  </a:cubicBezTo>
                  <a:cubicBezTo>
                    <a:pt x="26320" y="12881"/>
                    <a:pt x="24449" y="9768"/>
                    <a:pt x="21946" y="7468"/>
                  </a:cubicBezTo>
                  <a:cubicBezTo>
                    <a:pt x="18997" y="4749"/>
                    <a:pt x="15046" y="3149"/>
                    <a:pt x="11030" y="3036"/>
                  </a:cubicBezTo>
                  <a:cubicBezTo>
                    <a:pt x="10835" y="3031"/>
                    <a:pt x="10638" y="3029"/>
                    <a:pt x="10441" y="3029"/>
                  </a:cubicBezTo>
                  <a:cubicBezTo>
                    <a:pt x="9846" y="3029"/>
                    <a:pt x="9243" y="3046"/>
                    <a:pt x="8643" y="3046"/>
                  </a:cubicBezTo>
                  <a:cubicBezTo>
                    <a:pt x="7108" y="3046"/>
                    <a:pt x="5597" y="2935"/>
                    <a:pt x="4310" y="2145"/>
                  </a:cubicBezTo>
                  <a:cubicBezTo>
                    <a:pt x="3407" y="1597"/>
                    <a:pt x="2543" y="713"/>
                    <a:pt x="1623" y="242"/>
                  </a:cubicBezTo>
                  <a:cubicBezTo>
                    <a:pt x="1423" y="136"/>
                    <a:pt x="1210" y="55"/>
                    <a:pt x="991" y="0"/>
                  </a:cubicBezTo>
                  <a:close/>
                </a:path>
              </a:pathLst>
            </a:custGeom>
            <a:solidFill>
              <a:srgbClr val="F14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0"/>
            <p:cNvSpPr/>
            <p:nvPr/>
          </p:nvSpPr>
          <p:spPr>
            <a:xfrm>
              <a:off x="-3258550" y="3297863"/>
              <a:ext cx="148575" cy="182125"/>
            </a:xfrm>
            <a:custGeom>
              <a:rect b="b" l="l" r="r" t="t"/>
              <a:pathLst>
                <a:path extrusionOk="0" h="7285" w="5943">
                  <a:moveTo>
                    <a:pt x="881" y="1"/>
                  </a:moveTo>
                  <a:cubicBezTo>
                    <a:pt x="707" y="156"/>
                    <a:pt x="520" y="294"/>
                    <a:pt x="323" y="414"/>
                  </a:cubicBezTo>
                  <a:cubicBezTo>
                    <a:pt x="217" y="478"/>
                    <a:pt x="113" y="533"/>
                    <a:pt x="1" y="588"/>
                  </a:cubicBezTo>
                  <a:cubicBezTo>
                    <a:pt x="288" y="2301"/>
                    <a:pt x="1336" y="3736"/>
                    <a:pt x="2900" y="4539"/>
                  </a:cubicBezTo>
                  <a:cubicBezTo>
                    <a:pt x="3755" y="4978"/>
                    <a:pt x="4584" y="5359"/>
                    <a:pt x="4797" y="6391"/>
                  </a:cubicBezTo>
                  <a:cubicBezTo>
                    <a:pt x="4813" y="6456"/>
                    <a:pt x="4823" y="6523"/>
                    <a:pt x="4829" y="6588"/>
                  </a:cubicBezTo>
                  <a:lnTo>
                    <a:pt x="5794" y="7285"/>
                  </a:lnTo>
                  <a:cubicBezTo>
                    <a:pt x="5942" y="6175"/>
                    <a:pt x="5620" y="5065"/>
                    <a:pt x="4578" y="4317"/>
                  </a:cubicBezTo>
                  <a:cubicBezTo>
                    <a:pt x="3791" y="3743"/>
                    <a:pt x="2852" y="3485"/>
                    <a:pt x="2159" y="2769"/>
                  </a:cubicBezTo>
                  <a:cubicBezTo>
                    <a:pt x="1491" y="2081"/>
                    <a:pt x="1071" y="1191"/>
                    <a:pt x="965" y="236"/>
                  </a:cubicBezTo>
                  <a:cubicBezTo>
                    <a:pt x="959" y="152"/>
                    <a:pt x="930" y="72"/>
                    <a:pt x="881" y="1"/>
                  </a:cubicBezTo>
                  <a:close/>
                </a:path>
              </a:pathLst>
            </a:custGeom>
            <a:solidFill>
              <a:srgbClr val="F14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0"/>
            <p:cNvSpPr/>
            <p:nvPr/>
          </p:nvSpPr>
          <p:spPr>
            <a:xfrm>
              <a:off x="-2537200" y="3392563"/>
              <a:ext cx="750900" cy="187975"/>
            </a:xfrm>
            <a:custGeom>
              <a:rect b="b" l="l" r="r" t="t"/>
              <a:pathLst>
                <a:path extrusionOk="0" h="7519" w="30036">
                  <a:moveTo>
                    <a:pt x="22584" y="1"/>
                  </a:moveTo>
                  <a:cubicBezTo>
                    <a:pt x="15487" y="1"/>
                    <a:pt x="7233" y="114"/>
                    <a:pt x="2227" y="481"/>
                  </a:cubicBezTo>
                  <a:cubicBezTo>
                    <a:pt x="1669" y="519"/>
                    <a:pt x="1104" y="564"/>
                    <a:pt x="536" y="597"/>
                  </a:cubicBezTo>
                  <a:cubicBezTo>
                    <a:pt x="446" y="832"/>
                    <a:pt x="372" y="1077"/>
                    <a:pt x="317" y="1322"/>
                  </a:cubicBezTo>
                  <a:cubicBezTo>
                    <a:pt x="1" y="2797"/>
                    <a:pt x="572" y="4258"/>
                    <a:pt x="1704" y="5229"/>
                  </a:cubicBezTo>
                  <a:cubicBezTo>
                    <a:pt x="2894" y="6246"/>
                    <a:pt x="4439" y="6610"/>
                    <a:pt x="5971" y="6610"/>
                  </a:cubicBezTo>
                  <a:cubicBezTo>
                    <a:pt x="6017" y="6610"/>
                    <a:pt x="6064" y="6610"/>
                    <a:pt x="6110" y="6609"/>
                  </a:cubicBezTo>
                  <a:cubicBezTo>
                    <a:pt x="7914" y="6580"/>
                    <a:pt x="9659" y="6071"/>
                    <a:pt x="11443" y="5884"/>
                  </a:cubicBezTo>
                  <a:cubicBezTo>
                    <a:pt x="11964" y="5834"/>
                    <a:pt x="12486" y="5808"/>
                    <a:pt x="13008" y="5808"/>
                  </a:cubicBezTo>
                  <a:cubicBezTo>
                    <a:pt x="13398" y="5808"/>
                    <a:pt x="13788" y="5822"/>
                    <a:pt x="14178" y="5851"/>
                  </a:cubicBezTo>
                  <a:cubicBezTo>
                    <a:pt x="14346" y="5906"/>
                    <a:pt x="14514" y="5964"/>
                    <a:pt x="14678" y="6022"/>
                  </a:cubicBezTo>
                  <a:cubicBezTo>
                    <a:pt x="16217" y="6561"/>
                    <a:pt x="17717" y="7135"/>
                    <a:pt x="19339" y="7367"/>
                  </a:cubicBezTo>
                  <a:cubicBezTo>
                    <a:pt x="20027" y="7466"/>
                    <a:pt x="20728" y="7519"/>
                    <a:pt x="21429" y="7519"/>
                  </a:cubicBezTo>
                  <a:cubicBezTo>
                    <a:pt x="23763" y="7519"/>
                    <a:pt x="26101" y="6934"/>
                    <a:pt x="27981" y="5503"/>
                  </a:cubicBezTo>
                  <a:cubicBezTo>
                    <a:pt x="29091" y="4658"/>
                    <a:pt x="30036" y="3322"/>
                    <a:pt x="29481" y="1880"/>
                  </a:cubicBezTo>
                  <a:cubicBezTo>
                    <a:pt x="29239" y="1248"/>
                    <a:pt x="28713" y="768"/>
                    <a:pt x="28042" y="632"/>
                  </a:cubicBezTo>
                  <a:cubicBezTo>
                    <a:pt x="27850" y="592"/>
                    <a:pt x="27658" y="577"/>
                    <a:pt x="27466" y="577"/>
                  </a:cubicBezTo>
                  <a:cubicBezTo>
                    <a:pt x="26950" y="577"/>
                    <a:pt x="26438" y="687"/>
                    <a:pt x="25920" y="713"/>
                  </a:cubicBezTo>
                  <a:cubicBezTo>
                    <a:pt x="25880" y="715"/>
                    <a:pt x="25842" y="716"/>
                    <a:pt x="25804" y="716"/>
                  </a:cubicBezTo>
                  <a:cubicBezTo>
                    <a:pt x="25160" y="716"/>
                    <a:pt x="24737" y="436"/>
                    <a:pt x="24326" y="3"/>
                  </a:cubicBezTo>
                  <a:cubicBezTo>
                    <a:pt x="23755" y="2"/>
                    <a:pt x="23174" y="1"/>
                    <a:pt x="22584" y="1"/>
                  </a:cubicBez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0"/>
            <p:cNvSpPr/>
            <p:nvPr/>
          </p:nvSpPr>
          <p:spPr>
            <a:xfrm>
              <a:off x="-2907175" y="3574188"/>
              <a:ext cx="268650" cy="285525"/>
            </a:xfrm>
            <a:custGeom>
              <a:rect b="b" l="l" r="r" t="t"/>
              <a:pathLst>
                <a:path extrusionOk="0" h="11421" w="10746">
                  <a:moveTo>
                    <a:pt x="2700" y="1"/>
                  </a:moveTo>
                  <a:cubicBezTo>
                    <a:pt x="2666" y="1"/>
                    <a:pt x="2631" y="1"/>
                    <a:pt x="2597" y="2"/>
                  </a:cubicBezTo>
                  <a:cubicBezTo>
                    <a:pt x="1074" y="54"/>
                    <a:pt x="278" y="1319"/>
                    <a:pt x="139" y="2709"/>
                  </a:cubicBezTo>
                  <a:cubicBezTo>
                    <a:pt x="0" y="4099"/>
                    <a:pt x="439" y="5541"/>
                    <a:pt x="1119" y="6741"/>
                  </a:cubicBezTo>
                  <a:cubicBezTo>
                    <a:pt x="1919" y="8157"/>
                    <a:pt x="3123" y="9441"/>
                    <a:pt x="4503" y="10309"/>
                  </a:cubicBezTo>
                  <a:cubicBezTo>
                    <a:pt x="4613" y="10376"/>
                    <a:pt x="4726" y="10441"/>
                    <a:pt x="4845" y="10499"/>
                  </a:cubicBezTo>
                  <a:cubicBezTo>
                    <a:pt x="5505" y="11052"/>
                    <a:pt x="6295" y="11420"/>
                    <a:pt x="7177" y="11420"/>
                  </a:cubicBezTo>
                  <a:cubicBezTo>
                    <a:pt x="7278" y="11420"/>
                    <a:pt x="7380" y="11415"/>
                    <a:pt x="7484" y="11405"/>
                  </a:cubicBezTo>
                  <a:cubicBezTo>
                    <a:pt x="8813" y="11276"/>
                    <a:pt x="10100" y="10441"/>
                    <a:pt x="10526" y="9128"/>
                  </a:cubicBezTo>
                  <a:cubicBezTo>
                    <a:pt x="10745" y="8447"/>
                    <a:pt x="10655" y="7689"/>
                    <a:pt x="10164" y="7151"/>
                  </a:cubicBezTo>
                  <a:cubicBezTo>
                    <a:pt x="9726" y="6667"/>
                    <a:pt x="9087" y="6499"/>
                    <a:pt x="8529" y="6206"/>
                  </a:cubicBezTo>
                  <a:cubicBezTo>
                    <a:pt x="7084" y="5447"/>
                    <a:pt x="6661" y="3689"/>
                    <a:pt x="5936" y="2360"/>
                  </a:cubicBezTo>
                  <a:cubicBezTo>
                    <a:pt x="5270" y="1147"/>
                    <a:pt x="4171" y="1"/>
                    <a:pt x="2700" y="1"/>
                  </a:cubicBez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0"/>
            <p:cNvSpPr/>
            <p:nvPr/>
          </p:nvSpPr>
          <p:spPr>
            <a:xfrm>
              <a:off x="-1524800" y="3446413"/>
              <a:ext cx="228575" cy="276925"/>
            </a:xfrm>
            <a:custGeom>
              <a:rect b="b" l="l" r="r" t="t"/>
              <a:pathLst>
                <a:path extrusionOk="0" h="11077" w="9143">
                  <a:moveTo>
                    <a:pt x="1727" y="1"/>
                  </a:moveTo>
                  <a:cubicBezTo>
                    <a:pt x="730" y="688"/>
                    <a:pt x="159" y="1988"/>
                    <a:pt x="611" y="3165"/>
                  </a:cubicBezTo>
                  <a:cubicBezTo>
                    <a:pt x="714" y="3443"/>
                    <a:pt x="859" y="3701"/>
                    <a:pt x="1043" y="3933"/>
                  </a:cubicBezTo>
                  <a:cubicBezTo>
                    <a:pt x="772" y="4172"/>
                    <a:pt x="569" y="4475"/>
                    <a:pt x="456" y="4820"/>
                  </a:cubicBezTo>
                  <a:cubicBezTo>
                    <a:pt x="1" y="6146"/>
                    <a:pt x="1104" y="7265"/>
                    <a:pt x="2246" y="7713"/>
                  </a:cubicBezTo>
                  <a:cubicBezTo>
                    <a:pt x="2885" y="7959"/>
                    <a:pt x="3562" y="8059"/>
                    <a:pt x="4214" y="8262"/>
                  </a:cubicBezTo>
                  <a:cubicBezTo>
                    <a:pt x="4927" y="8491"/>
                    <a:pt x="5388" y="8862"/>
                    <a:pt x="5788" y="9484"/>
                  </a:cubicBezTo>
                  <a:cubicBezTo>
                    <a:pt x="6130" y="10023"/>
                    <a:pt x="6485" y="10581"/>
                    <a:pt x="7069" y="10888"/>
                  </a:cubicBezTo>
                  <a:cubicBezTo>
                    <a:pt x="7315" y="11016"/>
                    <a:pt x="7579" y="11077"/>
                    <a:pt x="7842" y="11077"/>
                  </a:cubicBezTo>
                  <a:cubicBezTo>
                    <a:pt x="8214" y="11077"/>
                    <a:pt x="8584" y="10954"/>
                    <a:pt x="8898" y="10723"/>
                  </a:cubicBezTo>
                  <a:cubicBezTo>
                    <a:pt x="8985" y="10658"/>
                    <a:pt x="9065" y="10588"/>
                    <a:pt x="9143" y="10510"/>
                  </a:cubicBezTo>
                  <a:cubicBezTo>
                    <a:pt x="9049" y="9684"/>
                    <a:pt x="8872" y="8871"/>
                    <a:pt x="8617" y="8084"/>
                  </a:cubicBezTo>
                  <a:cubicBezTo>
                    <a:pt x="7494" y="4642"/>
                    <a:pt x="4907" y="1749"/>
                    <a:pt x="1727" y="1"/>
                  </a:cubicBezTo>
                  <a:close/>
                </a:path>
              </a:pathLst>
            </a:custGeom>
            <a:solidFill>
              <a:srgbClr val="8A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0"/>
            <p:cNvSpPr/>
            <p:nvPr/>
          </p:nvSpPr>
          <p:spPr>
            <a:xfrm>
              <a:off x="-3389675" y="3308188"/>
              <a:ext cx="254225" cy="230450"/>
            </a:xfrm>
            <a:custGeom>
              <a:rect b="b" l="l" r="r" t="t"/>
              <a:pathLst>
                <a:path extrusionOk="0" h="9218" w="10169">
                  <a:moveTo>
                    <a:pt x="5568" y="1"/>
                  </a:moveTo>
                  <a:cubicBezTo>
                    <a:pt x="4910" y="401"/>
                    <a:pt x="4139" y="620"/>
                    <a:pt x="3349" y="681"/>
                  </a:cubicBezTo>
                  <a:cubicBezTo>
                    <a:pt x="3184" y="696"/>
                    <a:pt x="3017" y="704"/>
                    <a:pt x="2850" y="704"/>
                  </a:cubicBezTo>
                  <a:cubicBezTo>
                    <a:pt x="2762" y="704"/>
                    <a:pt x="2675" y="702"/>
                    <a:pt x="2588" y="698"/>
                  </a:cubicBezTo>
                  <a:cubicBezTo>
                    <a:pt x="2400" y="688"/>
                    <a:pt x="2220" y="672"/>
                    <a:pt x="2036" y="649"/>
                  </a:cubicBezTo>
                  <a:cubicBezTo>
                    <a:pt x="1362" y="556"/>
                    <a:pt x="707" y="362"/>
                    <a:pt x="71" y="110"/>
                  </a:cubicBezTo>
                  <a:cubicBezTo>
                    <a:pt x="0" y="565"/>
                    <a:pt x="0" y="1030"/>
                    <a:pt x="68" y="1485"/>
                  </a:cubicBezTo>
                  <a:cubicBezTo>
                    <a:pt x="255" y="2768"/>
                    <a:pt x="984" y="3920"/>
                    <a:pt x="2181" y="4588"/>
                  </a:cubicBezTo>
                  <a:cubicBezTo>
                    <a:pt x="2565" y="4801"/>
                    <a:pt x="2994" y="4981"/>
                    <a:pt x="3317" y="5285"/>
                  </a:cubicBezTo>
                  <a:cubicBezTo>
                    <a:pt x="3713" y="5659"/>
                    <a:pt x="3784" y="6210"/>
                    <a:pt x="3920" y="6714"/>
                  </a:cubicBezTo>
                  <a:cubicBezTo>
                    <a:pt x="4175" y="7643"/>
                    <a:pt x="4723" y="8417"/>
                    <a:pt x="5594" y="8859"/>
                  </a:cubicBezTo>
                  <a:cubicBezTo>
                    <a:pt x="6068" y="9101"/>
                    <a:pt x="6598" y="9218"/>
                    <a:pt x="7124" y="9218"/>
                  </a:cubicBezTo>
                  <a:cubicBezTo>
                    <a:pt x="8595" y="9218"/>
                    <a:pt x="10037" y="8305"/>
                    <a:pt x="10158" y="6668"/>
                  </a:cubicBezTo>
                  <a:cubicBezTo>
                    <a:pt x="10168" y="6520"/>
                    <a:pt x="10165" y="6372"/>
                    <a:pt x="10149" y="6223"/>
                  </a:cubicBezTo>
                  <a:cubicBezTo>
                    <a:pt x="10049" y="5352"/>
                    <a:pt x="9449" y="4662"/>
                    <a:pt x="8691" y="4197"/>
                  </a:cubicBezTo>
                  <a:cubicBezTo>
                    <a:pt x="7775" y="3630"/>
                    <a:pt x="6758" y="3333"/>
                    <a:pt x="6194" y="2333"/>
                  </a:cubicBezTo>
                  <a:cubicBezTo>
                    <a:pt x="5800" y="1636"/>
                    <a:pt x="5858" y="733"/>
                    <a:pt x="5568" y="1"/>
                  </a:cubicBezTo>
                  <a:close/>
                </a:path>
              </a:pathLst>
            </a:custGeom>
            <a:solidFill>
              <a:srgbClr val="FF9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0"/>
            <p:cNvSpPr/>
            <p:nvPr/>
          </p:nvSpPr>
          <p:spPr>
            <a:xfrm>
              <a:off x="-3326775" y="3325213"/>
              <a:ext cx="115475" cy="174950"/>
            </a:xfrm>
            <a:custGeom>
              <a:rect b="b" l="l" r="r" t="t"/>
              <a:pathLst>
                <a:path extrusionOk="0" h="6998" w="4619">
                  <a:moveTo>
                    <a:pt x="836" y="0"/>
                  </a:moveTo>
                  <a:lnTo>
                    <a:pt x="836" y="0"/>
                  </a:lnTo>
                  <a:cubicBezTo>
                    <a:pt x="666" y="18"/>
                    <a:pt x="496" y="26"/>
                    <a:pt x="327" y="26"/>
                  </a:cubicBezTo>
                  <a:cubicBezTo>
                    <a:pt x="243" y="26"/>
                    <a:pt x="159" y="24"/>
                    <a:pt x="75" y="20"/>
                  </a:cubicBezTo>
                  <a:lnTo>
                    <a:pt x="75" y="20"/>
                  </a:lnTo>
                  <a:cubicBezTo>
                    <a:pt x="1" y="1171"/>
                    <a:pt x="665" y="2265"/>
                    <a:pt x="1433" y="3113"/>
                  </a:cubicBezTo>
                  <a:cubicBezTo>
                    <a:pt x="2368" y="4142"/>
                    <a:pt x="3713" y="5136"/>
                    <a:pt x="3839" y="6632"/>
                  </a:cubicBezTo>
                  <a:cubicBezTo>
                    <a:pt x="3859" y="6875"/>
                    <a:pt x="4060" y="6998"/>
                    <a:pt x="4250" y="6998"/>
                  </a:cubicBezTo>
                  <a:cubicBezTo>
                    <a:pt x="4440" y="6998"/>
                    <a:pt x="4618" y="6877"/>
                    <a:pt x="4597" y="6632"/>
                  </a:cubicBezTo>
                  <a:cubicBezTo>
                    <a:pt x="4478" y="5210"/>
                    <a:pt x="3523" y="4168"/>
                    <a:pt x="2562" y="3194"/>
                  </a:cubicBezTo>
                  <a:cubicBezTo>
                    <a:pt x="1726" y="2345"/>
                    <a:pt x="707" y="1265"/>
                    <a:pt x="836" y="0"/>
                  </a:cubicBezTo>
                  <a:close/>
                </a:path>
              </a:pathLst>
            </a:custGeom>
            <a:solidFill>
              <a:srgbClr val="FF9A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0"/>
            <p:cNvSpPr/>
            <p:nvPr/>
          </p:nvSpPr>
          <p:spPr>
            <a:xfrm>
              <a:off x="-3536125" y="2982313"/>
              <a:ext cx="160275" cy="130600"/>
            </a:xfrm>
            <a:custGeom>
              <a:rect b="b" l="l" r="r" t="t"/>
              <a:pathLst>
                <a:path extrusionOk="0" h="5224" w="6411">
                  <a:moveTo>
                    <a:pt x="2765" y="0"/>
                  </a:moveTo>
                  <a:cubicBezTo>
                    <a:pt x="1549" y="0"/>
                    <a:pt x="530" y="585"/>
                    <a:pt x="297" y="1517"/>
                  </a:cubicBezTo>
                  <a:cubicBezTo>
                    <a:pt x="0" y="2694"/>
                    <a:pt x="739" y="4749"/>
                    <a:pt x="2346" y="5152"/>
                  </a:cubicBezTo>
                  <a:cubicBezTo>
                    <a:pt x="2540" y="5201"/>
                    <a:pt x="2738" y="5224"/>
                    <a:pt x="2936" y="5224"/>
                  </a:cubicBezTo>
                  <a:cubicBezTo>
                    <a:pt x="4382" y="5224"/>
                    <a:pt x="5856" y="4017"/>
                    <a:pt x="6117" y="2984"/>
                  </a:cubicBezTo>
                  <a:cubicBezTo>
                    <a:pt x="6410" y="1810"/>
                    <a:pt x="5349" y="530"/>
                    <a:pt x="3742" y="123"/>
                  </a:cubicBezTo>
                  <a:cubicBezTo>
                    <a:pt x="3410" y="40"/>
                    <a:pt x="3081" y="0"/>
                    <a:pt x="2765" y="0"/>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0"/>
            <p:cNvSpPr/>
            <p:nvPr/>
          </p:nvSpPr>
          <p:spPr>
            <a:xfrm>
              <a:off x="-3520075" y="2988588"/>
              <a:ext cx="119950" cy="97750"/>
            </a:xfrm>
            <a:custGeom>
              <a:rect b="b" l="l" r="r" t="t"/>
              <a:pathLst>
                <a:path extrusionOk="0" h="3910" w="4798">
                  <a:moveTo>
                    <a:pt x="2070" y="0"/>
                  </a:moveTo>
                  <a:cubicBezTo>
                    <a:pt x="1161" y="0"/>
                    <a:pt x="397" y="437"/>
                    <a:pt x="220" y="1137"/>
                  </a:cubicBezTo>
                  <a:cubicBezTo>
                    <a:pt x="0" y="2014"/>
                    <a:pt x="552" y="3553"/>
                    <a:pt x="1755" y="3856"/>
                  </a:cubicBezTo>
                  <a:cubicBezTo>
                    <a:pt x="1900" y="3892"/>
                    <a:pt x="2048" y="3909"/>
                    <a:pt x="2196" y="3909"/>
                  </a:cubicBezTo>
                  <a:cubicBezTo>
                    <a:pt x="3278" y="3909"/>
                    <a:pt x="4382" y="3005"/>
                    <a:pt x="4575" y="2233"/>
                  </a:cubicBezTo>
                  <a:cubicBezTo>
                    <a:pt x="4797" y="1353"/>
                    <a:pt x="4000" y="395"/>
                    <a:pt x="2797" y="91"/>
                  </a:cubicBezTo>
                  <a:cubicBezTo>
                    <a:pt x="2550" y="30"/>
                    <a:pt x="2305" y="0"/>
                    <a:pt x="2070" y="0"/>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0"/>
            <p:cNvSpPr/>
            <p:nvPr/>
          </p:nvSpPr>
          <p:spPr>
            <a:xfrm>
              <a:off x="-3491925" y="2996413"/>
              <a:ext cx="58575" cy="33100"/>
            </a:xfrm>
            <a:custGeom>
              <a:rect b="b" l="l" r="r" t="t"/>
              <a:pathLst>
                <a:path extrusionOk="0" h="1324" w="2343">
                  <a:moveTo>
                    <a:pt x="762" y="1"/>
                  </a:moveTo>
                  <a:cubicBezTo>
                    <a:pt x="398" y="1"/>
                    <a:pt x="123" y="112"/>
                    <a:pt x="74" y="308"/>
                  </a:cubicBezTo>
                  <a:cubicBezTo>
                    <a:pt x="0" y="591"/>
                    <a:pt x="342" y="1127"/>
                    <a:pt x="949" y="1282"/>
                  </a:cubicBezTo>
                  <a:cubicBezTo>
                    <a:pt x="1064" y="1310"/>
                    <a:pt x="1180" y="1323"/>
                    <a:pt x="1294" y="1323"/>
                  </a:cubicBezTo>
                  <a:cubicBezTo>
                    <a:pt x="1778" y="1323"/>
                    <a:pt x="2210" y="1090"/>
                    <a:pt x="2268" y="862"/>
                  </a:cubicBezTo>
                  <a:cubicBezTo>
                    <a:pt x="2342" y="578"/>
                    <a:pt x="1907" y="224"/>
                    <a:pt x="1300" y="72"/>
                  </a:cubicBezTo>
                  <a:cubicBezTo>
                    <a:pt x="1111" y="24"/>
                    <a:pt x="928" y="1"/>
                    <a:pt x="7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0"/>
            <p:cNvSpPr/>
            <p:nvPr/>
          </p:nvSpPr>
          <p:spPr>
            <a:xfrm>
              <a:off x="-3198225" y="3155838"/>
              <a:ext cx="52525" cy="77275"/>
            </a:xfrm>
            <a:custGeom>
              <a:rect b="b" l="l" r="r" t="t"/>
              <a:pathLst>
                <a:path extrusionOk="0" h="3091" w="2101">
                  <a:moveTo>
                    <a:pt x="1264" y="0"/>
                  </a:moveTo>
                  <a:cubicBezTo>
                    <a:pt x="1135" y="0"/>
                    <a:pt x="1004" y="30"/>
                    <a:pt x="887" y="85"/>
                  </a:cubicBezTo>
                  <a:cubicBezTo>
                    <a:pt x="613" y="214"/>
                    <a:pt x="417" y="463"/>
                    <a:pt x="297" y="740"/>
                  </a:cubicBezTo>
                  <a:cubicBezTo>
                    <a:pt x="71" y="1279"/>
                    <a:pt x="0" y="2085"/>
                    <a:pt x="294" y="2611"/>
                  </a:cubicBezTo>
                  <a:cubicBezTo>
                    <a:pt x="442" y="2881"/>
                    <a:pt x="728" y="3090"/>
                    <a:pt x="1027" y="3090"/>
                  </a:cubicBezTo>
                  <a:cubicBezTo>
                    <a:pt x="1061" y="3090"/>
                    <a:pt x="1095" y="3087"/>
                    <a:pt x="1129" y="3082"/>
                  </a:cubicBezTo>
                  <a:cubicBezTo>
                    <a:pt x="1323" y="3046"/>
                    <a:pt x="1494" y="2946"/>
                    <a:pt x="1620" y="2795"/>
                  </a:cubicBezTo>
                  <a:cubicBezTo>
                    <a:pt x="1742" y="2646"/>
                    <a:pt x="1836" y="2475"/>
                    <a:pt x="1897" y="2292"/>
                  </a:cubicBezTo>
                  <a:cubicBezTo>
                    <a:pt x="2036" y="1914"/>
                    <a:pt x="2100" y="1517"/>
                    <a:pt x="2084" y="1117"/>
                  </a:cubicBezTo>
                  <a:cubicBezTo>
                    <a:pt x="2081" y="1056"/>
                    <a:pt x="2078" y="995"/>
                    <a:pt x="2071" y="930"/>
                  </a:cubicBezTo>
                  <a:cubicBezTo>
                    <a:pt x="2042" y="646"/>
                    <a:pt x="1958" y="343"/>
                    <a:pt x="1736" y="159"/>
                  </a:cubicBezTo>
                  <a:cubicBezTo>
                    <a:pt x="1604" y="51"/>
                    <a:pt x="1435" y="0"/>
                    <a:pt x="1264" y="0"/>
                  </a:cubicBezTo>
                  <a:close/>
                </a:path>
              </a:pathLst>
            </a:custGeom>
            <a:solidFill>
              <a:srgbClr val="39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0"/>
            <p:cNvSpPr/>
            <p:nvPr/>
          </p:nvSpPr>
          <p:spPr>
            <a:xfrm>
              <a:off x="-3267900" y="3312713"/>
              <a:ext cx="2025" cy="175"/>
            </a:xfrm>
            <a:custGeom>
              <a:rect b="b" l="l" r="r" t="t"/>
              <a:pathLst>
                <a:path extrusionOk="0" h="7" w="81">
                  <a:moveTo>
                    <a:pt x="81" y="0"/>
                  </a:moveTo>
                  <a:lnTo>
                    <a:pt x="0" y="4"/>
                  </a:lnTo>
                  <a:lnTo>
                    <a:pt x="7" y="7"/>
                  </a:lnTo>
                  <a:lnTo>
                    <a:pt x="81" y="0"/>
                  </a:lnTo>
                  <a:close/>
                </a:path>
              </a:pathLst>
            </a:custGeom>
            <a:solidFill>
              <a:srgbClr val="F14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0"/>
            <p:cNvSpPr/>
            <p:nvPr/>
          </p:nvSpPr>
          <p:spPr>
            <a:xfrm>
              <a:off x="-2670175" y="3731938"/>
              <a:ext cx="390025" cy="478650"/>
            </a:xfrm>
            <a:custGeom>
              <a:rect b="b" l="l" r="r" t="t"/>
              <a:pathLst>
                <a:path extrusionOk="0" h="19146" w="15601">
                  <a:moveTo>
                    <a:pt x="3863" y="0"/>
                  </a:moveTo>
                  <a:cubicBezTo>
                    <a:pt x="3339" y="0"/>
                    <a:pt x="2812" y="167"/>
                    <a:pt x="2365" y="447"/>
                  </a:cubicBezTo>
                  <a:cubicBezTo>
                    <a:pt x="1759" y="825"/>
                    <a:pt x="1291" y="1396"/>
                    <a:pt x="946" y="2021"/>
                  </a:cubicBezTo>
                  <a:cubicBezTo>
                    <a:pt x="152" y="3463"/>
                    <a:pt x="1" y="5192"/>
                    <a:pt x="275" y="6808"/>
                  </a:cubicBezTo>
                  <a:cubicBezTo>
                    <a:pt x="549" y="8428"/>
                    <a:pt x="1220" y="9953"/>
                    <a:pt x="2004" y="11399"/>
                  </a:cubicBezTo>
                  <a:cubicBezTo>
                    <a:pt x="3439" y="14044"/>
                    <a:pt x="5301" y="16511"/>
                    <a:pt x="7752" y="18253"/>
                  </a:cubicBezTo>
                  <a:cubicBezTo>
                    <a:pt x="8388" y="18698"/>
                    <a:pt x="9094" y="19111"/>
                    <a:pt x="9871" y="19144"/>
                  </a:cubicBezTo>
                  <a:cubicBezTo>
                    <a:pt x="9902" y="19145"/>
                    <a:pt x="9933" y="19145"/>
                    <a:pt x="9964" y="19145"/>
                  </a:cubicBezTo>
                  <a:cubicBezTo>
                    <a:pt x="10854" y="19145"/>
                    <a:pt x="11680" y="18655"/>
                    <a:pt x="12410" y="18134"/>
                  </a:cubicBezTo>
                  <a:cubicBezTo>
                    <a:pt x="13207" y="17566"/>
                    <a:pt x="13965" y="16940"/>
                    <a:pt x="14678" y="16266"/>
                  </a:cubicBezTo>
                  <a:cubicBezTo>
                    <a:pt x="15129" y="15834"/>
                    <a:pt x="15600" y="15205"/>
                    <a:pt x="15336" y="14637"/>
                  </a:cubicBezTo>
                  <a:cubicBezTo>
                    <a:pt x="15164" y="14268"/>
                    <a:pt x="14762" y="14121"/>
                    <a:pt x="14338" y="14121"/>
                  </a:cubicBezTo>
                  <a:cubicBezTo>
                    <a:pt x="14102" y="14121"/>
                    <a:pt x="13860" y="14166"/>
                    <a:pt x="13646" y="14244"/>
                  </a:cubicBezTo>
                  <a:cubicBezTo>
                    <a:pt x="12629" y="14618"/>
                    <a:pt x="11826" y="15418"/>
                    <a:pt x="11449" y="16437"/>
                  </a:cubicBezTo>
                  <a:cubicBezTo>
                    <a:pt x="11231" y="14734"/>
                    <a:pt x="11008" y="13019"/>
                    <a:pt x="10541" y="11364"/>
                  </a:cubicBezTo>
                  <a:lnTo>
                    <a:pt x="10541" y="11364"/>
                  </a:lnTo>
                  <a:lnTo>
                    <a:pt x="10578" y="11431"/>
                  </a:lnTo>
                  <a:cubicBezTo>
                    <a:pt x="11113" y="9547"/>
                    <a:pt x="10739" y="7492"/>
                    <a:pt x="9865" y="5744"/>
                  </a:cubicBezTo>
                  <a:cubicBezTo>
                    <a:pt x="8994" y="3995"/>
                    <a:pt x="7655" y="2521"/>
                    <a:pt x="6213" y="1202"/>
                  </a:cubicBezTo>
                  <a:cubicBezTo>
                    <a:pt x="5688" y="718"/>
                    <a:pt x="5113" y="234"/>
                    <a:pt x="4420" y="67"/>
                  </a:cubicBezTo>
                  <a:cubicBezTo>
                    <a:pt x="4237" y="21"/>
                    <a:pt x="4050" y="0"/>
                    <a:pt x="3863" y="0"/>
                  </a:cubicBezTo>
                  <a:close/>
                </a:path>
              </a:pathLst>
            </a:custGeom>
            <a:solidFill>
              <a:srgbClr val="F14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0"/>
            <p:cNvSpPr/>
            <p:nvPr/>
          </p:nvSpPr>
          <p:spPr>
            <a:xfrm>
              <a:off x="-2670175" y="3731938"/>
              <a:ext cx="390025" cy="478650"/>
            </a:xfrm>
            <a:custGeom>
              <a:rect b="b" l="l" r="r" t="t"/>
              <a:pathLst>
                <a:path extrusionOk="0" h="19146" w="15601">
                  <a:moveTo>
                    <a:pt x="3863" y="0"/>
                  </a:moveTo>
                  <a:cubicBezTo>
                    <a:pt x="3339" y="0"/>
                    <a:pt x="2812" y="167"/>
                    <a:pt x="2365" y="447"/>
                  </a:cubicBezTo>
                  <a:cubicBezTo>
                    <a:pt x="1759" y="825"/>
                    <a:pt x="1291" y="1396"/>
                    <a:pt x="946" y="2021"/>
                  </a:cubicBezTo>
                  <a:cubicBezTo>
                    <a:pt x="152" y="3463"/>
                    <a:pt x="1" y="5192"/>
                    <a:pt x="275" y="6808"/>
                  </a:cubicBezTo>
                  <a:cubicBezTo>
                    <a:pt x="549" y="8428"/>
                    <a:pt x="1220" y="9953"/>
                    <a:pt x="2004" y="11399"/>
                  </a:cubicBezTo>
                  <a:cubicBezTo>
                    <a:pt x="3439" y="14044"/>
                    <a:pt x="5301" y="16511"/>
                    <a:pt x="7752" y="18253"/>
                  </a:cubicBezTo>
                  <a:cubicBezTo>
                    <a:pt x="8388" y="18698"/>
                    <a:pt x="9094" y="19111"/>
                    <a:pt x="9871" y="19144"/>
                  </a:cubicBezTo>
                  <a:cubicBezTo>
                    <a:pt x="9902" y="19145"/>
                    <a:pt x="9933" y="19145"/>
                    <a:pt x="9964" y="19145"/>
                  </a:cubicBezTo>
                  <a:cubicBezTo>
                    <a:pt x="10854" y="19145"/>
                    <a:pt x="11680" y="18655"/>
                    <a:pt x="12410" y="18134"/>
                  </a:cubicBezTo>
                  <a:cubicBezTo>
                    <a:pt x="13207" y="17566"/>
                    <a:pt x="13965" y="16940"/>
                    <a:pt x="14678" y="16266"/>
                  </a:cubicBezTo>
                  <a:cubicBezTo>
                    <a:pt x="15129" y="15834"/>
                    <a:pt x="15600" y="15205"/>
                    <a:pt x="15336" y="14637"/>
                  </a:cubicBezTo>
                  <a:cubicBezTo>
                    <a:pt x="15164" y="14268"/>
                    <a:pt x="14762" y="14121"/>
                    <a:pt x="14338" y="14121"/>
                  </a:cubicBezTo>
                  <a:cubicBezTo>
                    <a:pt x="14102" y="14121"/>
                    <a:pt x="13860" y="14166"/>
                    <a:pt x="13646" y="14244"/>
                  </a:cubicBezTo>
                  <a:cubicBezTo>
                    <a:pt x="12629" y="14618"/>
                    <a:pt x="11826" y="15418"/>
                    <a:pt x="11449" y="16437"/>
                  </a:cubicBezTo>
                  <a:cubicBezTo>
                    <a:pt x="11231" y="14734"/>
                    <a:pt x="11008" y="13019"/>
                    <a:pt x="10541" y="11364"/>
                  </a:cubicBezTo>
                  <a:lnTo>
                    <a:pt x="10541" y="11364"/>
                  </a:lnTo>
                  <a:lnTo>
                    <a:pt x="10578" y="11431"/>
                  </a:lnTo>
                  <a:cubicBezTo>
                    <a:pt x="11113" y="9547"/>
                    <a:pt x="10739" y="7492"/>
                    <a:pt x="9865" y="5744"/>
                  </a:cubicBezTo>
                  <a:cubicBezTo>
                    <a:pt x="8994" y="3995"/>
                    <a:pt x="7655" y="2521"/>
                    <a:pt x="6213" y="1202"/>
                  </a:cubicBezTo>
                  <a:cubicBezTo>
                    <a:pt x="5688" y="718"/>
                    <a:pt x="5113" y="234"/>
                    <a:pt x="4420" y="67"/>
                  </a:cubicBezTo>
                  <a:cubicBezTo>
                    <a:pt x="4237" y="21"/>
                    <a:pt x="4050" y="0"/>
                    <a:pt x="3863" y="0"/>
                  </a:cubicBezTo>
                  <a:close/>
                </a:path>
              </a:pathLst>
            </a:custGeom>
            <a:solidFill>
              <a:srgbClr val="F14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0"/>
            <p:cNvSpPr/>
            <p:nvPr/>
          </p:nvSpPr>
          <p:spPr>
            <a:xfrm rot="-2207764">
              <a:off x="-2983406" y="2959029"/>
              <a:ext cx="491594" cy="250399"/>
            </a:xfrm>
            <a:custGeom>
              <a:rect b="b" l="l" r="r" t="t"/>
              <a:pathLst>
                <a:path extrusionOk="0" h="8380" w="16452">
                  <a:moveTo>
                    <a:pt x="4042" y="1"/>
                  </a:moveTo>
                  <a:cubicBezTo>
                    <a:pt x="3420" y="1"/>
                    <a:pt x="2803" y="80"/>
                    <a:pt x="2239" y="295"/>
                  </a:cubicBezTo>
                  <a:cubicBezTo>
                    <a:pt x="1584" y="456"/>
                    <a:pt x="981" y="840"/>
                    <a:pt x="607" y="1404"/>
                  </a:cubicBezTo>
                  <a:cubicBezTo>
                    <a:pt x="59" y="2227"/>
                    <a:pt x="0" y="3317"/>
                    <a:pt x="288" y="4262"/>
                  </a:cubicBezTo>
                  <a:cubicBezTo>
                    <a:pt x="868" y="6172"/>
                    <a:pt x="2697" y="7491"/>
                    <a:pt x="4623" y="8011"/>
                  </a:cubicBezTo>
                  <a:cubicBezTo>
                    <a:pt x="5653" y="8290"/>
                    <a:pt x="6714" y="8380"/>
                    <a:pt x="7783" y="8380"/>
                  </a:cubicBezTo>
                  <a:cubicBezTo>
                    <a:pt x="8713" y="8380"/>
                    <a:pt x="9649" y="8312"/>
                    <a:pt x="10574" y="8243"/>
                  </a:cubicBezTo>
                  <a:lnTo>
                    <a:pt x="14474" y="7959"/>
                  </a:lnTo>
                  <a:cubicBezTo>
                    <a:pt x="15007" y="7920"/>
                    <a:pt x="15581" y="7862"/>
                    <a:pt x="15968" y="7495"/>
                  </a:cubicBezTo>
                  <a:cubicBezTo>
                    <a:pt x="16381" y="7104"/>
                    <a:pt x="16452" y="6446"/>
                    <a:pt x="16268" y="5907"/>
                  </a:cubicBezTo>
                  <a:cubicBezTo>
                    <a:pt x="16084" y="5369"/>
                    <a:pt x="15691" y="4927"/>
                    <a:pt x="15271" y="4540"/>
                  </a:cubicBezTo>
                  <a:cubicBezTo>
                    <a:pt x="14213" y="3559"/>
                    <a:pt x="12955" y="2814"/>
                    <a:pt x="11665" y="2169"/>
                  </a:cubicBezTo>
                  <a:cubicBezTo>
                    <a:pt x="9562" y="1114"/>
                    <a:pt x="7310" y="288"/>
                    <a:pt x="4971" y="53"/>
                  </a:cubicBezTo>
                  <a:cubicBezTo>
                    <a:pt x="4665" y="21"/>
                    <a:pt x="4353" y="1"/>
                    <a:pt x="4042" y="1"/>
                  </a:cubicBezTo>
                  <a:close/>
                </a:path>
              </a:pathLst>
            </a:custGeom>
            <a:solidFill>
              <a:srgbClr val="F14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40"/>
          <p:cNvGrpSpPr/>
          <p:nvPr/>
        </p:nvGrpSpPr>
        <p:grpSpPr>
          <a:xfrm rot="-4927706">
            <a:off x="4466123" y="3585296"/>
            <a:ext cx="322023" cy="269238"/>
            <a:chOff x="2035780" y="3267302"/>
            <a:chExt cx="361788" cy="281970"/>
          </a:xfrm>
        </p:grpSpPr>
        <p:sp>
          <p:nvSpPr>
            <p:cNvPr id="1300" name="Google Shape;1300;p40"/>
            <p:cNvSpPr/>
            <p:nvPr/>
          </p:nvSpPr>
          <p:spPr>
            <a:xfrm rot="3306960">
              <a:off x="2154032" y="3283196"/>
              <a:ext cx="163735" cy="239569"/>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sp>
          <p:nvSpPr>
            <p:cNvPr id="1301" name="Google Shape;1301;p40"/>
            <p:cNvSpPr/>
            <p:nvPr/>
          </p:nvSpPr>
          <p:spPr>
            <a:xfrm rot="4557590">
              <a:off x="2267149" y="3412685"/>
              <a:ext cx="97983" cy="143362"/>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sp>
          <p:nvSpPr>
            <p:cNvPr id="1302" name="Google Shape;1302;p40"/>
            <p:cNvSpPr/>
            <p:nvPr/>
          </p:nvSpPr>
          <p:spPr>
            <a:xfrm rot="1737802">
              <a:off x="2064375" y="3347169"/>
              <a:ext cx="98004" cy="143369"/>
            </a:xfrm>
            <a:custGeom>
              <a:rect b="b" l="l" r="r" t="t"/>
              <a:pathLst>
                <a:path extrusionOk="0" h="12766" w="11082">
                  <a:moveTo>
                    <a:pt x="11082" y="12766"/>
                  </a:moveTo>
                  <a:lnTo>
                    <a:pt x="3016" y="0"/>
                  </a:lnTo>
                  <a:lnTo>
                    <a:pt x="0" y="491"/>
                  </a:lnTo>
                  <a:lnTo>
                    <a:pt x="10310" y="12766"/>
                  </a:lnTo>
                  <a:close/>
                </a:path>
              </a:pathLst>
            </a:custGeom>
            <a:solidFill>
              <a:schemeClr val="accent1"/>
            </a:solidFill>
            <a:ln>
              <a:noFill/>
            </a:ln>
          </p:spPr>
        </p:sp>
      </p:grpSp>
      <p:grpSp>
        <p:nvGrpSpPr>
          <p:cNvPr id="1303" name="Google Shape;1303;p40"/>
          <p:cNvGrpSpPr/>
          <p:nvPr/>
        </p:nvGrpSpPr>
        <p:grpSpPr>
          <a:xfrm rot="803449">
            <a:off x="1455931" y="438469"/>
            <a:ext cx="214130" cy="205819"/>
            <a:chOff x="427198" y="876398"/>
            <a:chExt cx="340596" cy="327377"/>
          </a:xfrm>
        </p:grpSpPr>
        <p:sp>
          <p:nvSpPr>
            <p:cNvPr id="1304" name="Google Shape;1304;p40"/>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0"/>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0"/>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0"/>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40"/>
          <p:cNvGrpSpPr/>
          <p:nvPr/>
        </p:nvGrpSpPr>
        <p:grpSpPr>
          <a:xfrm rot="-2163854">
            <a:off x="7333194" y="354615"/>
            <a:ext cx="214126" cy="205816"/>
            <a:chOff x="427198" y="876398"/>
            <a:chExt cx="340596" cy="327377"/>
          </a:xfrm>
        </p:grpSpPr>
        <p:sp>
          <p:nvSpPr>
            <p:cNvPr id="1309" name="Google Shape;1309;p40"/>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0"/>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0"/>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0"/>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3" name="Google Shape;1313;p40"/>
          <p:cNvGrpSpPr/>
          <p:nvPr/>
        </p:nvGrpSpPr>
        <p:grpSpPr>
          <a:xfrm rot="1501258">
            <a:off x="8429643" y="357268"/>
            <a:ext cx="202932" cy="252376"/>
            <a:chOff x="427198" y="876398"/>
            <a:chExt cx="340596" cy="327377"/>
          </a:xfrm>
        </p:grpSpPr>
        <p:sp>
          <p:nvSpPr>
            <p:cNvPr id="1314" name="Google Shape;1314;p40"/>
            <p:cNvSpPr/>
            <p:nvPr/>
          </p:nvSpPr>
          <p:spPr>
            <a:xfrm>
              <a:off x="427198" y="91912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0"/>
            <p:cNvSpPr/>
            <p:nvPr/>
          </p:nvSpPr>
          <p:spPr>
            <a:xfrm>
              <a:off x="463050" y="994675"/>
              <a:ext cx="252000" cy="20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0"/>
            <p:cNvSpPr/>
            <p:nvPr/>
          </p:nvSpPr>
          <p:spPr>
            <a:xfrm>
              <a:off x="563934" y="876398"/>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0"/>
            <p:cNvSpPr/>
            <p:nvPr/>
          </p:nvSpPr>
          <p:spPr>
            <a:xfrm>
              <a:off x="688294" y="931512"/>
              <a:ext cx="79500" cy="77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titis Externa in Animals by Slidesgo">
  <a:themeElements>
    <a:clrScheme name="Simple Light">
      <a:dk1>
        <a:srgbClr val="271F1C"/>
      </a:dk1>
      <a:lt1>
        <a:srgbClr val="FFFFFF"/>
      </a:lt1>
      <a:dk2>
        <a:srgbClr val="3F153D"/>
      </a:dk2>
      <a:lt2>
        <a:srgbClr val="AF1743"/>
      </a:lt2>
      <a:accent1>
        <a:srgbClr val="DA1745"/>
      </a:accent1>
      <a:accent2>
        <a:srgbClr val="F9CB9C"/>
      </a:accent2>
      <a:accent3>
        <a:srgbClr val="EA8857"/>
      </a:accent3>
      <a:accent4>
        <a:srgbClr val="FFB636"/>
      </a:accent4>
      <a:accent5>
        <a:srgbClr val="AAAAC2"/>
      </a:accent5>
      <a:accent6>
        <a:srgbClr val="FFE8ED"/>
      </a:accent6>
      <a:hlink>
        <a:srgbClr val="3F15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