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7.jpg"/><Relationship Id="rId5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5" Type="http://schemas.openxmlformats.org/officeDocument/2006/relationships/image" Target="../media/image01.jpg"/><Relationship Id="rId6" Type="http://schemas.openxmlformats.org/officeDocument/2006/relationships/image" Target="../media/image06.jpg"/><Relationship Id="rId7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ndrefrommalta.com/random-number-generator-every-month-checked-authority/" TargetMode="External"/><Relationship Id="rId4" Type="http://schemas.openxmlformats.org/officeDocument/2006/relationships/hyperlink" Target="https://www.youtube.com/watch?v=kkVI3njOlqU" TargetMode="External"/><Relationship Id="rId9" Type="http://schemas.openxmlformats.org/officeDocument/2006/relationships/hyperlink" Target="http://www.elegantthemes.com/blog/freebie-of-the-week/beautiful-flat-icons-for-free" TargetMode="External"/><Relationship Id="rId5" Type="http://schemas.openxmlformats.org/officeDocument/2006/relationships/hyperlink" Target="http://www.raywenderlich.com/90971/introduction-mapkit-swift-tutorial" TargetMode="External"/><Relationship Id="rId6" Type="http://schemas.openxmlformats.org/officeDocument/2006/relationships/hyperlink" Target="https://gist.github.com/mchirico/d072c4e38bda61040f91" TargetMode="External"/><Relationship Id="rId7" Type="http://schemas.openxmlformats.org/officeDocument/2006/relationships/hyperlink" Target="http://shrikar.com/parse-search-in-ios-8-with-swift/" TargetMode="External"/><Relationship Id="rId8" Type="http://schemas.openxmlformats.org/officeDocument/2006/relationships/hyperlink" Target="http://www.elegantthemes.com/blog/freebie-of-the-week/beautiful-flat-icons-for-fr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Event Planner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Chi Zhang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300" y="626724"/>
            <a:ext cx="2309399" cy="23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99" y="2010799"/>
            <a:ext cx="2149325" cy="382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325" y="2010800"/>
            <a:ext cx="2149325" cy="382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9975" y="2010800"/>
            <a:ext cx="2149325" cy="382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425" y="222762"/>
            <a:ext cx="1515125" cy="2694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12" y="3527470"/>
            <a:ext cx="1463587" cy="260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800" y="3527458"/>
            <a:ext cx="1463600" cy="260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7075" y="3527475"/>
            <a:ext cx="1463600" cy="260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4300" y="3527475"/>
            <a:ext cx="1408800" cy="2505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>
            <a:endCxn id="127" idx="0"/>
          </p:cNvCxnSpPr>
          <p:nvPr/>
        </p:nvCxnSpPr>
        <p:spPr>
          <a:xfrm flipH="1">
            <a:off x="1249806" y="2130970"/>
            <a:ext cx="3119400" cy="13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endCxn id="130" idx="0"/>
          </p:cNvCxnSpPr>
          <p:nvPr/>
        </p:nvCxnSpPr>
        <p:spPr>
          <a:xfrm flipH="1">
            <a:off x="3658700" y="2005574"/>
            <a:ext cx="996900" cy="15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>
            <a:off x="4745100" y="2309875"/>
            <a:ext cx="1969799" cy="1145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Parse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MapKit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CoreLocation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Social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EventKit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MobileCoreServices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Things to Add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Access the event detail page from the master map view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Multiple users (login, registration, etc)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More intuitive design and functionalities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&amp; Copyright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http://andrefrommalta.com/random-number-generator-every-month-checked-authority/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https://www.youtube.com/watch?v=kkVI3njOlqU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http://www.raywenderlich.com/90971/introduction-mapkit-swift-tutorial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https://gist.github.com/mchirico/d072c4e38bda61040f91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http://shrikar.com/parse-search-in-ios-8-with-swift/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http://www.codingexplorer.com/choosing-images-with-uiimagepickercontroller-in-swift/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Appcoda: ios-swift-book &amp; IntermediateSwift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http://www.elegantthemes.com/blog/freebie-of-the-week/beautiful-flat-icons-for-free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http://www.iconsmind.com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http://andrefrommalta.com/random-number-generator-every-month-checked-authority/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hlinkClick r:id="rId9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