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 id="2147483887" r:id="rId4"/>
    <p:sldMasterId id="2147483867" r:id="rId5"/>
    <p:sldMasterId id="2147483882" r:id="rId6"/>
  </p:sldMasterIdLst>
  <p:notesMasterIdLst>
    <p:notesMasterId r:id="rId17"/>
  </p:notesMasterIdLst>
  <p:handoutMasterIdLst>
    <p:handoutMasterId r:id="rId18"/>
  </p:handoutMasterIdLst>
  <p:sldIdLst>
    <p:sldId id="964" r:id="rId7"/>
    <p:sldId id="1167" r:id="rId8"/>
    <p:sldId id="942" r:id="rId9"/>
    <p:sldId id="940" r:id="rId10"/>
    <p:sldId id="1448" r:id="rId11"/>
    <p:sldId id="1451" r:id="rId12"/>
    <p:sldId id="1453" r:id="rId13"/>
    <p:sldId id="1452" r:id="rId14"/>
    <p:sldId id="1449" r:id="rId15"/>
    <p:sldId id="1163" r:id="rId16"/>
  </p:sldIdLst>
  <p:sldSz cx="9144000" cy="6858000" type="screen4x3"/>
  <p:notesSz cx="6799263" cy="99298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3981" autoAdjust="0"/>
  </p:normalViewPr>
  <p:slideViewPr>
    <p:cSldViewPr>
      <p:cViewPr varScale="1">
        <p:scale>
          <a:sx n="69" d="100"/>
          <a:sy n="69" d="100"/>
        </p:scale>
        <p:origin x="-546" y="18"/>
      </p:cViewPr>
      <p:guideLst>
        <p:guide orient="horz" pos="2160"/>
        <p:guide pos="2880"/>
      </p:guideLst>
    </p:cSldViewPr>
  </p:slideViewPr>
  <p:outlineViewPr>
    <p:cViewPr>
      <p:scale>
        <a:sx n="33" d="100"/>
        <a:sy n="33" d="100"/>
      </p:scale>
      <p:origin x="0" y="-19602"/>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5" d="100"/>
          <a:sy n="55" d="100"/>
        </p:scale>
        <p:origin x="-2820" y="-102"/>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5" Type="http://schemas.openxmlformats.org/officeDocument/2006/relationships/slideMaster" Target="slideMasters/slideMaster3.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6963" cy="496662"/>
          </a:xfrm>
          <a:prstGeom prst="rect">
            <a:avLst/>
          </a:prstGeom>
        </p:spPr>
        <p:txBody>
          <a:bodyPr vert="horz" lIns="92830" tIns="46415" rIns="92830" bIns="46415"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50762" y="0"/>
            <a:ext cx="2946963" cy="496662"/>
          </a:xfrm>
          <a:prstGeom prst="rect">
            <a:avLst/>
          </a:prstGeom>
        </p:spPr>
        <p:txBody>
          <a:bodyPr vert="horz" lIns="92830" tIns="46415" rIns="92830" bIns="46415" rtlCol="0"/>
          <a:lstStyle>
            <a:lvl1pPr algn="r">
              <a:defRPr sz="1200">
                <a:latin typeface="Arial" charset="0"/>
                <a:cs typeface="Arial" charset="0"/>
              </a:defRPr>
            </a:lvl1pPr>
          </a:lstStyle>
          <a:p>
            <a:pPr>
              <a:defRPr/>
            </a:pPr>
            <a:fld id="{344D48D6-447E-42FE-8073-1CDE48CADA7A}" type="datetimeFigureOut">
              <a:rPr lang="en-US"/>
              <a:pPr>
                <a:defRPr/>
              </a:pPr>
              <a:t>5/24/2018</a:t>
            </a:fld>
            <a:endParaRPr lang="en-US"/>
          </a:p>
        </p:txBody>
      </p:sp>
      <p:sp>
        <p:nvSpPr>
          <p:cNvPr id="4" name="Footer Placeholder 3"/>
          <p:cNvSpPr>
            <a:spLocks noGrp="1"/>
          </p:cNvSpPr>
          <p:nvPr>
            <p:ph type="ftr" sz="quarter" idx="2"/>
          </p:nvPr>
        </p:nvSpPr>
        <p:spPr>
          <a:xfrm>
            <a:off x="2" y="9431445"/>
            <a:ext cx="2946963" cy="496662"/>
          </a:xfrm>
          <a:prstGeom prst="rect">
            <a:avLst/>
          </a:prstGeom>
        </p:spPr>
        <p:txBody>
          <a:bodyPr vert="horz" lIns="92830" tIns="46415" rIns="92830" bIns="46415"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50762" y="9431445"/>
            <a:ext cx="2946963" cy="496662"/>
          </a:xfrm>
          <a:prstGeom prst="rect">
            <a:avLst/>
          </a:prstGeom>
        </p:spPr>
        <p:txBody>
          <a:bodyPr vert="horz" lIns="92830" tIns="46415" rIns="92830" bIns="46415" rtlCol="0" anchor="b"/>
          <a:lstStyle>
            <a:lvl1pPr algn="r">
              <a:defRPr sz="1200">
                <a:latin typeface="Arial" charset="0"/>
                <a:cs typeface="Arial" charset="0"/>
              </a:defRPr>
            </a:lvl1pPr>
          </a:lstStyle>
          <a:p>
            <a:pPr>
              <a:defRPr/>
            </a:pPr>
            <a:fld id="{CA537891-B555-406F-A3F9-D7FCB7F51D73}" type="slidenum">
              <a:rPr lang="en-US"/>
              <a:pPr>
                <a:defRPr/>
              </a:pPr>
              <a:t>‹#›</a:t>
            </a:fld>
            <a:endParaRPr lang="en-US"/>
          </a:p>
        </p:txBody>
      </p:sp>
    </p:spTree>
    <p:extLst>
      <p:ext uri="{BB962C8B-B14F-4D97-AF65-F5344CB8AC3E}">
        <p14:creationId xmlns:p14="http://schemas.microsoft.com/office/powerpoint/2010/main" val="278278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6963" cy="496662"/>
          </a:xfrm>
          <a:prstGeom prst="rect">
            <a:avLst/>
          </a:prstGeom>
        </p:spPr>
        <p:txBody>
          <a:bodyPr vert="horz" lIns="92830" tIns="46415" rIns="92830" bIns="46415"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50762" y="0"/>
            <a:ext cx="2946963" cy="496662"/>
          </a:xfrm>
          <a:prstGeom prst="rect">
            <a:avLst/>
          </a:prstGeom>
        </p:spPr>
        <p:txBody>
          <a:bodyPr vert="horz" lIns="92830" tIns="46415" rIns="92830" bIns="46415" rtlCol="0"/>
          <a:lstStyle>
            <a:lvl1pPr algn="r" fontAlgn="auto">
              <a:spcBef>
                <a:spcPts val="0"/>
              </a:spcBef>
              <a:spcAft>
                <a:spcPts val="0"/>
              </a:spcAft>
              <a:defRPr sz="1200">
                <a:latin typeface="+mn-lt"/>
                <a:cs typeface="+mn-cs"/>
              </a:defRPr>
            </a:lvl1pPr>
          </a:lstStyle>
          <a:p>
            <a:pPr>
              <a:defRPr/>
            </a:pPr>
            <a:fld id="{8FC83478-215B-4079-B865-D8F8517497E5}" type="datetimeFigureOut">
              <a:rPr lang="en-US"/>
              <a:pPr>
                <a:defRPr/>
              </a:pPr>
              <a:t>5/24/2018</a:t>
            </a:fld>
            <a:endParaRPr lang="en-US"/>
          </a:p>
        </p:txBody>
      </p:sp>
      <p:sp>
        <p:nvSpPr>
          <p:cNvPr id="4" name="Slide Image Placeholder 3"/>
          <p:cNvSpPr>
            <a:spLocks noGrp="1" noRot="1" noChangeAspect="1"/>
          </p:cNvSpPr>
          <p:nvPr>
            <p:ph type="sldImg" idx="2"/>
          </p:nvPr>
        </p:nvSpPr>
        <p:spPr>
          <a:xfrm>
            <a:off x="917575" y="744538"/>
            <a:ext cx="4964113" cy="3724275"/>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680542" y="4717430"/>
            <a:ext cx="5438179" cy="4468245"/>
          </a:xfrm>
          <a:prstGeom prst="rect">
            <a:avLst/>
          </a:prstGeom>
        </p:spPr>
        <p:txBody>
          <a:bodyPr vert="horz" lIns="92830" tIns="46415" rIns="92830" bIns="4641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2" y="9431445"/>
            <a:ext cx="2946963" cy="496662"/>
          </a:xfrm>
          <a:prstGeom prst="rect">
            <a:avLst/>
          </a:prstGeom>
        </p:spPr>
        <p:txBody>
          <a:bodyPr vert="horz" lIns="92830" tIns="46415" rIns="92830" bIns="46415"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50762" y="9431445"/>
            <a:ext cx="2946963" cy="496662"/>
          </a:xfrm>
          <a:prstGeom prst="rect">
            <a:avLst/>
          </a:prstGeom>
        </p:spPr>
        <p:txBody>
          <a:bodyPr vert="horz" lIns="92830" tIns="46415" rIns="92830" bIns="46415" rtlCol="0" anchor="b"/>
          <a:lstStyle>
            <a:lvl1pPr algn="r" fontAlgn="auto">
              <a:spcBef>
                <a:spcPts val="0"/>
              </a:spcBef>
              <a:spcAft>
                <a:spcPts val="0"/>
              </a:spcAft>
              <a:defRPr sz="1200">
                <a:latin typeface="+mn-lt"/>
                <a:cs typeface="+mn-cs"/>
              </a:defRPr>
            </a:lvl1pPr>
          </a:lstStyle>
          <a:p>
            <a:pPr>
              <a:defRPr/>
            </a:pPr>
            <a:fld id="{285D8BA3-0092-4C5F-BD27-2DDFC169B87F}" type="slidenum">
              <a:rPr lang="en-US"/>
              <a:pPr>
                <a:defRPr/>
              </a:pPr>
              <a:t>‹#›</a:t>
            </a:fld>
            <a:endParaRPr lang="en-US"/>
          </a:p>
        </p:txBody>
      </p:sp>
    </p:spTree>
    <p:extLst>
      <p:ext uri="{BB962C8B-B14F-4D97-AF65-F5344CB8AC3E}">
        <p14:creationId xmlns:p14="http://schemas.microsoft.com/office/powerpoint/2010/main" val="34995277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5DE629-E3EC-4100-921B-D64300239AA6}"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0339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Footer Placeholder 3"/>
          <p:cNvSpPr>
            <a:spLocks noGrp="1"/>
          </p:cNvSpPr>
          <p:nvPr>
            <p:ph type="ftr" sz="quarter" idx="4"/>
          </p:nvPr>
        </p:nvSpPr>
        <p:spPr bwMode="auto">
          <a:extLst/>
        </p:spPr>
        <p:txBody>
          <a:bodyPr rtlCol="0"/>
          <a:lstStyle>
            <a:lvl1pPr>
              <a:defRPr>
                <a:solidFill>
                  <a:schemeClr val="tx1"/>
                </a:solidFill>
                <a:latin typeface="Calibri" pitchFamily="34" charset="0"/>
              </a:defRPr>
            </a:lvl1pPr>
            <a:lvl2pPr marL="754243" indent="-290093">
              <a:defRPr>
                <a:solidFill>
                  <a:schemeClr val="tx1"/>
                </a:solidFill>
                <a:latin typeface="Calibri" pitchFamily="34" charset="0"/>
              </a:defRPr>
            </a:lvl2pPr>
            <a:lvl3pPr marL="1160374" indent="-232075">
              <a:defRPr>
                <a:solidFill>
                  <a:schemeClr val="tx1"/>
                </a:solidFill>
                <a:latin typeface="Calibri" pitchFamily="34" charset="0"/>
              </a:defRPr>
            </a:lvl3pPr>
            <a:lvl4pPr marL="1624523" indent="-232075">
              <a:defRPr>
                <a:solidFill>
                  <a:schemeClr val="tx1"/>
                </a:solidFill>
                <a:latin typeface="Calibri" pitchFamily="34" charset="0"/>
              </a:defRPr>
            </a:lvl4pPr>
            <a:lvl5pPr marL="2088672" indent="-232075">
              <a:defRPr>
                <a:solidFill>
                  <a:schemeClr val="tx1"/>
                </a:solidFill>
                <a:latin typeface="Calibri" pitchFamily="34" charset="0"/>
              </a:defRPr>
            </a:lvl5pPr>
            <a:lvl6pPr marL="2552822" indent="-232075" fontAlgn="base">
              <a:spcBef>
                <a:spcPct val="0"/>
              </a:spcBef>
              <a:spcAft>
                <a:spcPct val="0"/>
              </a:spcAft>
              <a:defRPr>
                <a:solidFill>
                  <a:schemeClr val="tx1"/>
                </a:solidFill>
                <a:latin typeface="Calibri" pitchFamily="34" charset="0"/>
              </a:defRPr>
            </a:lvl6pPr>
            <a:lvl7pPr marL="3016971" indent="-232075" fontAlgn="base">
              <a:spcBef>
                <a:spcPct val="0"/>
              </a:spcBef>
              <a:spcAft>
                <a:spcPct val="0"/>
              </a:spcAft>
              <a:defRPr>
                <a:solidFill>
                  <a:schemeClr val="tx1"/>
                </a:solidFill>
                <a:latin typeface="Calibri" pitchFamily="34" charset="0"/>
              </a:defRPr>
            </a:lvl7pPr>
            <a:lvl8pPr marL="3481121" indent="-232075" fontAlgn="base">
              <a:spcBef>
                <a:spcPct val="0"/>
              </a:spcBef>
              <a:spcAft>
                <a:spcPct val="0"/>
              </a:spcAft>
              <a:defRPr>
                <a:solidFill>
                  <a:schemeClr val="tx1"/>
                </a:solidFill>
                <a:latin typeface="Calibri" pitchFamily="34" charset="0"/>
              </a:defRPr>
            </a:lvl8pPr>
            <a:lvl9pPr marL="3945270" indent="-232075" fontAlgn="base">
              <a:spcBef>
                <a:spcPct val="0"/>
              </a:spcBef>
              <a:spcAft>
                <a:spcPct val="0"/>
              </a:spcAft>
              <a:defRPr>
                <a:solidFill>
                  <a:schemeClr val="tx1"/>
                </a:solidFill>
                <a:latin typeface="Calibri" pitchFamily="34" charset="0"/>
              </a:defRPr>
            </a:lvl9pPr>
          </a:lstStyle>
          <a:p>
            <a:pPr>
              <a:defRPr/>
            </a:pPr>
            <a:r>
              <a:rPr lang="en-US" altLang="en-US" smtClean="0">
                <a:cs typeface="+mn-cs"/>
              </a:rPr>
              <a:t>Kenya bureau of standards</a:t>
            </a:r>
          </a:p>
        </p:txBody>
      </p:sp>
      <p:sp>
        <p:nvSpPr>
          <p:cNvPr id="24581" name="Slide Number Placeholder 4"/>
          <p:cNvSpPr>
            <a:spLocks noGrp="1"/>
          </p:cNvSpPr>
          <p:nvPr>
            <p:ph type="sldNum" sz="quarter" idx="5"/>
          </p:nvPr>
        </p:nvSpPr>
        <p:spPr bwMode="auto">
          <a:extLst/>
        </p:spPr>
        <p:txBody>
          <a:bodyPr/>
          <a:lstStyle>
            <a:lvl1pPr eaLnBrk="0" hangingPunct="0">
              <a:defRPr>
                <a:solidFill>
                  <a:schemeClr val="tx1"/>
                </a:solidFill>
                <a:latin typeface="Arial" pitchFamily="34" charset="0"/>
                <a:cs typeface="Arial" pitchFamily="34" charset="0"/>
              </a:defRPr>
            </a:lvl1pPr>
            <a:lvl2pPr marL="754243" indent="-290093" eaLnBrk="0" hangingPunct="0">
              <a:defRPr>
                <a:solidFill>
                  <a:schemeClr val="tx1"/>
                </a:solidFill>
                <a:latin typeface="Arial" pitchFamily="34" charset="0"/>
                <a:cs typeface="Arial" pitchFamily="34" charset="0"/>
              </a:defRPr>
            </a:lvl2pPr>
            <a:lvl3pPr marL="1160374" indent="-232075" eaLnBrk="0" hangingPunct="0">
              <a:defRPr>
                <a:solidFill>
                  <a:schemeClr val="tx1"/>
                </a:solidFill>
                <a:latin typeface="Arial" pitchFamily="34" charset="0"/>
                <a:cs typeface="Arial" pitchFamily="34" charset="0"/>
              </a:defRPr>
            </a:lvl3pPr>
            <a:lvl4pPr marL="1624523" indent="-232075" eaLnBrk="0" hangingPunct="0">
              <a:defRPr>
                <a:solidFill>
                  <a:schemeClr val="tx1"/>
                </a:solidFill>
                <a:latin typeface="Arial" pitchFamily="34" charset="0"/>
                <a:cs typeface="Arial" pitchFamily="34" charset="0"/>
              </a:defRPr>
            </a:lvl4pPr>
            <a:lvl5pPr marL="2088672" indent="-232075" eaLnBrk="0" hangingPunct="0">
              <a:defRPr>
                <a:solidFill>
                  <a:schemeClr val="tx1"/>
                </a:solidFill>
                <a:latin typeface="Arial" pitchFamily="34" charset="0"/>
                <a:cs typeface="Arial" pitchFamily="34" charset="0"/>
              </a:defRPr>
            </a:lvl5pPr>
            <a:lvl6pPr marL="2552822" indent="-232075" eaLnBrk="0" fontAlgn="base" hangingPunct="0">
              <a:spcBef>
                <a:spcPct val="0"/>
              </a:spcBef>
              <a:spcAft>
                <a:spcPct val="0"/>
              </a:spcAft>
              <a:defRPr>
                <a:solidFill>
                  <a:schemeClr val="tx1"/>
                </a:solidFill>
                <a:latin typeface="Arial" pitchFamily="34" charset="0"/>
                <a:cs typeface="Arial" pitchFamily="34" charset="0"/>
              </a:defRPr>
            </a:lvl6pPr>
            <a:lvl7pPr marL="3016971" indent="-232075" eaLnBrk="0" fontAlgn="base" hangingPunct="0">
              <a:spcBef>
                <a:spcPct val="0"/>
              </a:spcBef>
              <a:spcAft>
                <a:spcPct val="0"/>
              </a:spcAft>
              <a:defRPr>
                <a:solidFill>
                  <a:schemeClr val="tx1"/>
                </a:solidFill>
                <a:latin typeface="Arial" pitchFamily="34" charset="0"/>
                <a:cs typeface="Arial" pitchFamily="34" charset="0"/>
              </a:defRPr>
            </a:lvl7pPr>
            <a:lvl8pPr marL="3481121" indent="-232075" eaLnBrk="0" fontAlgn="base" hangingPunct="0">
              <a:spcBef>
                <a:spcPct val="0"/>
              </a:spcBef>
              <a:spcAft>
                <a:spcPct val="0"/>
              </a:spcAft>
              <a:defRPr>
                <a:solidFill>
                  <a:schemeClr val="tx1"/>
                </a:solidFill>
                <a:latin typeface="Arial" pitchFamily="34" charset="0"/>
                <a:cs typeface="Arial" pitchFamily="34" charset="0"/>
              </a:defRPr>
            </a:lvl8pPr>
            <a:lvl9pPr marL="3945270" indent="-23207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2531D7C-2C61-48A4-8478-25F43EAF8E5F}" type="slidenum">
              <a:rPr lang="en-US" altLang="en-US">
                <a:latin typeface="Calibri" pitchFamily="34" charset="0"/>
              </a:rPr>
              <a:pPr eaLnBrk="1" hangingPunct="1"/>
              <a:t>4</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Footer Placeholder 3"/>
          <p:cNvSpPr>
            <a:spLocks noGrp="1"/>
          </p:cNvSpPr>
          <p:nvPr>
            <p:ph type="ftr" sz="quarter" idx="4"/>
          </p:nvPr>
        </p:nvSpPr>
        <p:spPr bwMode="auto">
          <a:extLst/>
        </p:spPr>
        <p:txBody>
          <a:bodyPr rtlCol="0"/>
          <a:lstStyle>
            <a:lvl1pPr>
              <a:defRPr>
                <a:solidFill>
                  <a:schemeClr val="tx1"/>
                </a:solidFill>
                <a:latin typeface="Calibri" pitchFamily="34" charset="0"/>
              </a:defRPr>
            </a:lvl1pPr>
            <a:lvl2pPr marL="754243" indent="-290093">
              <a:defRPr>
                <a:solidFill>
                  <a:schemeClr val="tx1"/>
                </a:solidFill>
                <a:latin typeface="Calibri" pitchFamily="34" charset="0"/>
              </a:defRPr>
            </a:lvl2pPr>
            <a:lvl3pPr marL="1160374" indent="-232075">
              <a:defRPr>
                <a:solidFill>
                  <a:schemeClr val="tx1"/>
                </a:solidFill>
                <a:latin typeface="Calibri" pitchFamily="34" charset="0"/>
              </a:defRPr>
            </a:lvl3pPr>
            <a:lvl4pPr marL="1624523" indent="-232075">
              <a:defRPr>
                <a:solidFill>
                  <a:schemeClr val="tx1"/>
                </a:solidFill>
                <a:latin typeface="Calibri" pitchFamily="34" charset="0"/>
              </a:defRPr>
            </a:lvl4pPr>
            <a:lvl5pPr marL="2088672" indent="-232075">
              <a:defRPr>
                <a:solidFill>
                  <a:schemeClr val="tx1"/>
                </a:solidFill>
                <a:latin typeface="Calibri" pitchFamily="34" charset="0"/>
              </a:defRPr>
            </a:lvl5pPr>
            <a:lvl6pPr marL="2552822" indent="-232075" fontAlgn="base">
              <a:spcBef>
                <a:spcPct val="0"/>
              </a:spcBef>
              <a:spcAft>
                <a:spcPct val="0"/>
              </a:spcAft>
              <a:defRPr>
                <a:solidFill>
                  <a:schemeClr val="tx1"/>
                </a:solidFill>
                <a:latin typeface="Calibri" pitchFamily="34" charset="0"/>
              </a:defRPr>
            </a:lvl6pPr>
            <a:lvl7pPr marL="3016971" indent="-232075" fontAlgn="base">
              <a:spcBef>
                <a:spcPct val="0"/>
              </a:spcBef>
              <a:spcAft>
                <a:spcPct val="0"/>
              </a:spcAft>
              <a:defRPr>
                <a:solidFill>
                  <a:schemeClr val="tx1"/>
                </a:solidFill>
                <a:latin typeface="Calibri" pitchFamily="34" charset="0"/>
              </a:defRPr>
            </a:lvl7pPr>
            <a:lvl8pPr marL="3481121" indent="-232075" fontAlgn="base">
              <a:spcBef>
                <a:spcPct val="0"/>
              </a:spcBef>
              <a:spcAft>
                <a:spcPct val="0"/>
              </a:spcAft>
              <a:defRPr>
                <a:solidFill>
                  <a:schemeClr val="tx1"/>
                </a:solidFill>
                <a:latin typeface="Calibri" pitchFamily="34" charset="0"/>
              </a:defRPr>
            </a:lvl8pPr>
            <a:lvl9pPr marL="3945270" indent="-232075" fontAlgn="base">
              <a:spcBef>
                <a:spcPct val="0"/>
              </a:spcBef>
              <a:spcAft>
                <a:spcPct val="0"/>
              </a:spcAft>
              <a:defRPr>
                <a:solidFill>
                  <a:schemeClr val="tx1"/>
                </a:solidFill>
                <a:latin typeface="Calibri" pitchFamily="34" charset="0"/>
              </a:defRPr>
            </a:lvl9pPr>
          </a:lstStyle>
          <a:p>
            <a:pPr>
              <a:defRPr/>
            </a:pPr>
            <a:r>
              <a:rPr lang="en-US" altLang="en-US" smtClean="0">
                <a:cs typeface="+mn-cs"/>
              </a:rPr>
              <a:t>Kenya bureau of standards</a:t>
            </a:r>
          </a:p>
        </p:txBody>
      </p:sp>
      <p:sp>
        <p:nvSpPr>
          <p:cNvPr id="24581" name="Slide Number Placeholder 4"/>
          <p:cNvSpPr>
            <a:spLocks noGrp="1"/>
          </p:cNvSpPr>
          <p:nvPr>
            <p:ph type="sldNum" sz="quarter" idx="5"/>
          </p:nvPr>
        </p:nvSpPr>
        <p:spPr bwMode="auto">
          <a:extLst/>
        </p:spPr>
        <p:txBody>
          <a:bodyPr/>
          <a:lstStyle>
            <a:lvl1pPr eaLnBrk="0" hangingPunct="0">
              <a:defRPr>
                <a:solidFill>
                  <a:schemeClr val="tx1"/>
                </a:solidFill>
                <a:latin typeface="Arial" pitchFamily="34" charset="0"/>
                <a:cs typeface="Arial" pitchFamily="34" charset="0"/>
              </a:defRPr>
            </a:lvl1pPr>
            <a:lvl2pPr marL="754243" indent="-290093" eaLnBrk="0" hangingPunct="0">
              <a:defRPr>
                <a:solidFill>
                  <a:schemeClr val="tx1"/>
                </a:solidFill>
                <a:latin typeface="Arial" pitchFamily="34" charset="0"/>
                <a:cs typeface="Arial" pitchFamily="34" charset="0"/>
              </a:defRPr>
            </a:lvl2pPr>
            <a:lvl3pPr marL="1160374" indent="-232075" eaLnBrk="0" hangingPunct="0">
              <a:defRPr>
                <a:solidFill>
                  <a:schemeClr val="tx1"/>
                </a:solidFill>
                <a:latin typeface="Arial" pitchFamily="34" charset="0"/>
                <a:cs typeface="Arial" pitchFamily="34" charset="0"/>
              </a:defRPr>
            </a:lvl3pPr>
            <a:lvl4pPr marL="1624523" indent="-232075" eaLnBrk="0" hangingPunct="0">
              <a:defRPr>
                <a:solidFill>
                  <a:schemeClr val="tx1"/>
                </a:solidFill>
                <a:latin typeface="Arial" pitchFamily="34" charset="0"/>
                <a:cs typeface="Arial" pitchFamily="34" charset="0"/>
              </a:defRPr>
            </a:lvl4pPr>
            <a:lvl5pPr marL="2088672" indent="-232075" eaLnBrk="0" hangingPunct="0">
              <a:defRPr>
                <a:solidFill>
                  <a:schemeClr val="tx1"/>
                </a:solidFill>
                <a:latin typeface="Arial" pitchFamily="34" charset="0"/>
                <a:cs typeface="Arial" pitchFamily="34" charset="0"/>
              </a:defRPr>
            </a:lvl5pPr>
            <a:lvl6pPr marL="2552822" indent="-232075" eaLnBrk="0" fontAlgn="base" hangingPunct="0">
              <a:spcBef>
                <a:spcPct val="0"/>
              </a:spcBef>
              <a:spcAft>
                <a:spcPct val="0"/>
              </a:spcAft>
              <a:defRPr>
                <a:solidFill>
                  <a:schemeClr val="tx1"/>
                </a:solidFill>
                <a:latin typeface="Arial" pitchFamily="34" charset="0"/>
                <a:cs typeface="Arial" pitchFamily="34" charset="0"/>
              </a:defRPr>
            </a:lvl6pPr>
            <a:lvl7pPr marL="3016971" indent="-232075" eaLnBrk="0" fontAlgn="base" hangingPunct="0">
              <a:spcBef>
                <a:spcPct val="0"/>
              </a:spcBef>
              <a:spcAft>
                <a:spcPct val="0"/>
              </a:spcAft>
              <a:defRPr>
                <a:solidFill>
                  <a:schemeClr val="tx1"/>
                </a:solidFill>
                <a:latin typeface="Arial" pitchFamily="34" charset="0"/>
                <a:cs typeface="Arial" pitchFamily="34" charset="0"/>
              </a:defRPr>
            </a:lvl7pPr>
            <a:lvl8pPr marL="3481121" indent="-232075" eaLnBrk="0" fontAlgn="base" hangingPunct="0">
              <a:spcBef>
                <a:spcPct val="0"/>
              </a:spcBef>
              <a:spcAft>
                <a:spcPct val="0"/>
              </a:spcAft>
              <a:defRPr>
                <a:solidFill>
                  <a:schemeClr val="tx1"/>
                </a:solidFill>
                <a:latin typeface="Arial" pitchFamily="34" charset="0"/>
                <a:cs typeface="Arial" pitchFamily="34" charset="0"/>
              </a:defRPr>
            </a:lvl8pPr>
            <a:lvl9pPr marL="3945270" indent="-23207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2531D7C-2C61-48A4-8478-25F43EAF8E5F}" type="slidenum">
              <a:rPr lang="en-US" altLang="en-US">
                <a:latin typeface="Calibri" pitchFamily="34" charset="0"/>
              </a:rPr>
              <a:pPr eaLnBrk="1" hangingPunct="1"/>
              <a:t>5</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C20C09-5FE9-4798-A710-81E0AAC3C731}"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50847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ChangeArrowheads="1" noTextEdit="1"/>
          </p:cNvSpPr>
          <p:nvPr>
            <p:ph type="sldImg"/>
          </p:nvPr>
        </p:nvSpPr>
        <p:spPr bwMode="auto">
          <a:xfrm>
            <a:off x="920750" y="746125"/>
            <a:ext cx="4960938" cy="37211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0451" name="Rectangle 3"/>
          <p:cNvSpPr>
            <a:spLocks noGrp="1" noChangeArrowheads="1"/>
          </p:cNvSpPr>
          <p:nvPr>
            <p:ph type="body" idx="1"/>
          </p:nvPr>
        </p:nvSpPr>
        <p:spPr bwMode="auto">
          <a:xfrm>
            <a:off x="906878" y="4717430"/>
            <a:ext cx="4985510" cy="44682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9" rIns="94577" bIns="47289" numCol="1" anchor="t" anchorCtr="0" compatLnSpc="1">
            <a:prstTxWarp prst="textNoShape">
              <a:avLst/>
            </a:prstTxWarp>
          </a:bodyPr>
          <a:lstStyle/>
          <a:p>
            <a:pPr eaLnBrk="1" hangingPunct="1">
              <a:spcBef>
                <a:spcPct val="0"/>
              </a:spcBef>
            </a:pPr>
            <a:r>
              <a:rPr lang="en-US" altLang="en-US" smtClean="0"/>
              <a:t>Standard development process in a snapshot</a:t>
            </a:r>
          </a:p>
        </p:txBody>
      </p:sp>
    </p:spTree>
    <p:extLst>
      <p:ext uri="{BB962C8B-B14F-4D97-AF65-F5344CB8AC3E}">
        <p14:creationId xmlns:p14="http://schemas.microsoft.com/office/powerpoint/2010/main" val="84519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Footer Placeholder 3"/>
          <p:cNvSpPr>
            <a:spLocks noGrp="1"/>
          </p:cNvSpPr>
          <p:nvPr>
            <p:ph type="ftr" sz="quarter" idx="4"/>
          </p:nvPr>
        </p:nvSpPr>
        <p:spPr bwMode="auto">
          <a:extLst/>
        </p:spPr>
        <p:txBody>
          <a:bodyPr rtlCol="0"/>
          <a:lstStyle>
            <a:lvl1pPr>
              <a:defRPr>
                <a:solidFill>
                  <a:schemeClr val="tx1"/>
                </a:solidFill>
                <a:latin typeface="Calibri" pitchFamily="34" charset="0"/>
              </a:defRPr>
            </a:lvl1pPr>
            <a:lvl2pPr marL="754243" indent="-290093">
              <a:defRPr>
                <a:solidFill>
                  <a:schemeClr val="tx1"/>
                </a:solidFill>
                <a:latin typeface="Calibri" pitchFamily="34" charset="0"/>
              </a:defRPr>
            </a:lvl2pPr>
            <a:lvl3pPr marL="1160374" indent="-232075">
              <a:defRPr>
                <a:solidFill>
                  <a:schemeClr val="tx1"/>
                </a:solidFill>
                <a:latin typeface="Calibri" pitchFamily="34" charset="0"/>
              </a:defRPr>
            </a:lvl3pPr>
            <a:lvl4pPr marL="1624523" indent="-232075">
              <a:defRPr>
                <a:solidFill>
                  <a:schemeClr val="tx1"/>
                </a:solidFill>
                <a:latin typeface="Calibri" pitchFamily="34" charset="0"/>
              </a:defRPr>
            </a:lvl4pPr>
            <a:lvl5pPr marL="2088672" indent="-232075">
              <a:defRPr>
                <a:solidFill>
                  <a:schemeClr val="tx1"/>
                </a:solidFill>
                <a:latin typeface="Calibri" pitchFamily="34" charset="0"/>
              </a:defRPr>
            </a:lvl5pPr>
            <a:lvl6pPr marL="2552822" indent="-232075" fontAlgn="base">
              <a:spcBef>
                <a:spcPct val="0"/>
              </a:spcBef>
              <a:spcAft>
                <a:spcPct val="0"/>
              </a:spcAft>
              <a:defRPr>
                <a:solidFill>
                  <a:schemeClr val="tx1"/>
                </a:solidFill>
                <a:latin typeface="Calibri" pitchFamily="34" charset="0"/>
              </a:defRPr>
            </a:lvl6pPr>
            <a:lvl7pPr marL="3016971" indent="-232075" fontAlgn="base">
              <a:spcBef>
                <a:spcPct val="0"/>
              </a:spcBef>
              <a:spcAft>
                <a:spcPct val="0"/>
              </a:spcAft>
              <a:defRPr>
                <a:solidFill>
                  <a:schemeClr val="tx1"/>
                </a:solidFill>
                <a:latin typeface="Calibri" pitchFamily="34" charset="0"/>
              </a:defRPr>
            </a:lvl7pPr>
            <a:lvl8pPr marL="3481121" indent="-232075" fontAlgn="base">
              <a:spcBef>
                <a:spcPct val="0"/>
              </a:spcBef>
              <a:spcAft>
                <a:spcPct val="0"/>
              </a:spcAft>
              <a:defRPr>
                <a:solidFill>
                  <a:schemeClr val="tx1"/>
                </a:solidFill>
                <a:latin typeface="Calibri" pitchFamily="34" charset="0"/>
              </a:defRPr>
            </a:lvl8pPr>
            <a:lvl9pPr marL="3945270" indent="-232075" fontAlgn="base">
              <a:spcBef>
                <a:spcPct val="0"/>
              </a:spcBef>
              <a:spcAft>
                <a:spcPct val="0"/>
              </a:spcAft>
              <a:defRPr>
                <a:solidFill>
                  <a:schemeClr val="tx1"/>
                </a:solidFill>
                <a:latin typeface="Calibri" pitchFamily="34" charset="0"/>
              </a:defRPr>
            </a:lvl9pPr>
          </a:lstStyle>
          <a:p>
            <a:pPr>
              <a:defRPr/>
            </a:pPr>
            <a:r>
              <a:rPr lang="en-US" altLang="en-US" smtClean="0">
                <a:cs typeface="+mn-cs"/>
              </a:rPr>
              <a:t>Kenya bureau of standards</a:t>
            </a:r>
          </a:p>
        </p:txBody>
      </p:sp>
      <p:sp>
        <p:nvSpPr>
          <p:cNvPr id="24581" name="Slide Number Placeholder 4"/>
          <p:cNvSpPr>
            <a:spLocks noGrp="1"/>
          </p:cNvSpPr>
          <p:nvPr>
            <p:ph type="sldNum" sz="quarter" idx="5"/>
          </p:nvPr>
        </p:nvSpPr>
        <p:spPr bwMode="auto">
          <a:extLst/>
        </p:spPr>
        <p:txBody>
          <a:bodyPr/>
          <a:lstStyle>
            <a:lvl1pPr eaLnBrk="0" hangingPunct="0">
              <a:defRPr>
                <a:solidFill>
                  <a:schemeClr val="tx1"/>
                </a:solidFill>
                <a:latin typeface="Arial" pitchFamily="34" charset="0"/>
                <a:cs typeface="Arial" pitchFamily="34" charset="0"/>
              </a:defRPr>
            </a:lvl1pPr>
            <a:lvl2pPr marL="754243" indent="-290093" eaLnBrk="0" hangingPunct="0">
              <a:defRPr>
                <a:solidFill>
                  <a:schemeClr val="tx1"/>
                </a:solidFill>
                <a:latin typeface="Arial" pitchFamily="34" charset="0"/>
                <a:cs typeface="Arial" pitchFamily="34" charset="0"/>
              </a:defRPr>
            </a:lvl2pPr>
            <a:lvl3pPr marL="1160374" indent="-232075" eaLnBrk="0" hangingPunct="0">
              <a:defRPr>
                <a:solidFill>
                  <a:schemeClr val="tx1"/>
                </a:solidFill>
                <a:latin typeface="Arial" pitchFamily="34" charset="0"/>
                <a:cs typeface="Arial" pitchFamily="34" charset="0"/>
              </a:defRPr>
            </a:lvl3pPr>
            <a:lvl4pPr marL="1624523" indent="-232075" eaLnBrk="0" hangingPunct="0">
              <a:defRPr>
                <a:solidFill>
                  <a:schemeClr val="tx1"/>
                </a:solidFill>
                <a:latin typeface="Arial" pitchFamily="34" charset="0"/>
                <a:cs typeface="Arial" pitchFamily="34" charset="0"/>
              </a:defRPr>
            </a:lvl4pPr>
            <a:lvl5pPr marL="2088672" indent="-232075" eaLnBrk="0" hangingPunct="0">
              <a:defRPr>
                <a:solidFill>
                  <a:schemeClr val="tx1"/>
                </a:solidFill>
                <a:latin typeface="Arial" pitchFamily="34" charset="0"/>
                <a:cs typeface="Arial" pitchFamily="34" charset="0"/>
              </a:defRPr>
            </a:lvl5pPr>
            <a:lvl6pPr marL="2552822" indent="-232075" eaLnBrk="0" fontAlgn="base" hangingPunct="0">
              <a:spcBef>
                <a:spcPct val="0"/>
              </a:spcBef>
              <a:spcAft>
                <a:spcPct val="0"/>
              </a:spcAft>
              <a:defRPr>
                <a:solidFill>
                  <a:schemeClr val="tx1"/>
                </a:solidFill>
                <a:latin typeface="Arial" pitchFamily="34" charset="0"/>
                <a:cs typeface="Arial" pitchFamily="34" charset="0"/>
              </a:defRPr>
            </a:lvl6pPr>
            <a:lvl7pPr marL="3016971" indent="-232075" eaLnBrk="0" fontAlgn="base" hangingPunct="0">
              <a:spcBef>
                <a:spcPct val="0"/>
              </a:spcBef>
              <a:spcAft>
                <a:spcPct val="0"/>
              </a:spcAft>
              <a:defRPr>
                <a:solidFill>
                  <a:schemeClr val="tx1"/>
                </a:solidFill>
                <a:latin typeface="Arial" pitchFamily="34" charset="0"/>
                <a:cs typeface="Arial" pitchFamily="34" charset="0"/>
              </a:defRPr>
            </a:lvl7pPr>
            <a:lvl8pPr marL="3481121" indent="-232075" eaLnBrk="0" fontAlgn="base" hangingPunct="0">
              <a:spcBef>
                <a:spcPct val="0"/>
              </a:spcBef>
              <a:spcAft>
                <a:spcPct val="0"/>
              </a:spcAft>
              <a:defRPr>
                <a:solidFill>
                  <a:schemeClr val="tx1"/>
                </a:solidFill>
                <a:latin typeface="Arial" pitchFamily="34" charset="0"/>
                <a:cs typeface="Arial" pitchFamily="34" charset="0"/>
              </a:defRPr>
            </a:lvl8pPr>
            <a:lvl9pPr marL="3945270" indent="-23207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2531D7C-2C61-48A4-8478-25F43EAF8E5F}" type="slidenum">
              <a:rPr lang="en-US" altLang="en-US">
                <a:latin typeface="Calibri" pitchFamily="34" charset="0"/>
              </a:rPr>
              <a:pPr eaLnBrk="1" hangingPunct="1"/>
              <a:t>8</a:t>
            </a:fld>
            <a:endParaRPr lang="en-US"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Footer Placeholder 3"/>
          <p:cNvSpPr>
            <a:spLocks noGrp="1"/>
          </p:cNvSpPr>
          <p:nvPr>
            <p:ph type="ftr" sz="quarter" idx="4"/>
          </p:nvPr>
        </p:nvSpPr>
        <p:spPr bwMode="auto">
          <a:extLst/>
        </p:spPr>
        <p:txBody>
          <a:bodyPr rtlCol="0"/>
          <a:lstStyle>
            <a:lvl1pPr>
              <a:defRPr>
                <a:solidFill>
                  <a:schemeClr val="tx1"/>
                </a:solidFill>
                <a:latin typeface="Calibri" pitchFamily="34" charset="0"/>
              </a:defRPr>
            </a:lvl1pPr>
            <a:lvl2pPr marL="754243" indent="-290093">
              <a:defRPr>
                <a:solidFill>
                  <a:schemeClr val="tx1"/>
                </a:solidFill>
                <a:latin typeface="Calibri" pitchFamily="34" charset="0"/>
              </a:defRPr>
            </a:lvl2pPr>
            <a:lvl3pPr marL="1160374" indent="-232075">
              <a:defRPr>
                <a:solidFill>
                  <a:schemeClr val="tx1"/>
                </a:solidFill>
                <a:latin typeface="Calibri" pitchFamily="34" charset="0"/>
              </a:defRPr>
            </a:lvl3pPr>
            <a:lvl4pPr marL="1624523" indent="-232075">
              <a:defRPr>
                <a:solidFill>
                  <a:schemeClr val="tx1"/>
                </a:solidFill>
                <a:latin typeface="Calibri" pitchFamily="34" charset="0"/>
              </a:defRPr>
            </a:lvl4pPr>
            <a:lvl5pPr marL="2088672" indent="-232075">
              <a:defRPr>
                <a:solidFill>
                  <a:schemeClr val="tx1"/>
                </a:solidFill>
                <a:latin typeface="Calibri" pitchFamily="34" charset="0"/>
              </a:defRPr>
            </a:lvl5pPr>
            <a:lvl6pPr marL="2552822" indent="-232075" fontAlgn="base">
              <a:spcBef>
                <a:spcPct val="0"/>
              </a:spcBef>
              <a:spcAft>
                <a:spcPct val="0"/>
              </a:spcAft>
              <a:defRPr>
                <a:solidFill>
                  <a:schemeClr val="tx1"/>
                </a:solidFill>
                <a:latin typeface="Calibri" pitchFamily="34" charset="0"/>
              </a:defRPr>
            </a:lvl6pPr>
            <a:lvl7pPr marL="3016971" indent="-232075" fontAlgn="base">
              <a:spcBef>
                <a:spcPct val="0"/>
              </a:spcBef>
              <a:spcAft>
                <a:spcPct val="0"/>
              </a:spcAft>
              <a:defRPr>
                <a:solidFill>
                  <a:schemeClr val="tx1"/>
                </a:solidFill>
                <a:latin typeface="Calibri" pitchFamily="34" charset="0"/>
              </a:defRPr>
            </a:lvl7pPr>
            <a:lvl8pPr marL="3481121" indent="-232075" fontAlgn="base">
              <a:spcBef>
                <a:spcPct val="0"/>
              </a:spcBef>
              <a:spcAft>
                <a:spcPct val="0"/>
              </a:spcAft>
              <a:defRPr>
                <a:solidFill>
                  <a:schemeClr val="tx1"/>
                </a:solidFill>
                <a:latin typeface="Calibri" pitchFamily="34" charset="0"/>
              </a:defRPr>
            </a:lvl8pPr>
            <a:lvl9pPr marL="3945270" indent="-232075" fontAlgn="base">
              <a:spcBef>
                <a:spcPct val="0"/>
              </a:spcBef>
              <a:spcAft>
                <a:spcPct val="0"/>
              </a:spcAft>
              <a:defRPr>
                <a:solidFill>
                  <a:schemeClr val="tx1"/>
                </a:solidFill>
                <a:latin typeface="Calibri" pitchFamily="34" charset="0"/>
              </a:defRPr>
            </a:lvl9pPr>
          </a:lstStyle>
          <a:p>
            <a:pPr>
              <a:defRPr/>
            </a:pPr>
            <a:r>
              <a:rPr lang="en-US" altLang="en-US" smtClean="0">
                <a:cs typeface="+mn-cs"/>
              </a:rPr>
              <a:t>Kenya bureau of standards</a:t>
            </a:r>
          </a:p>
        </p:txBody>
      </p:sp>
      <p:sp>
        <p:nvSpPr>
          <p:cNvPr id="24581" name="Slide Number Placeholder 4"/>
          <p:cNvSpPr>
            <a:spLocks noGrp="1"/>
          </p:cNvSpPr>
          <p:nvPr>
            <p:ph type="sldNum" sz="quarter" idx="5"/>
          </p:nvPr>
        </p:nvSpPr>
        <p:spPr bwMode="auto">
          <a:extLst/>
        </p:spPr>
        <p:txBody>
          <a:bodyPr/>
          <a:lstStyle>
            <a:lvl1pPr eaLnBrk="0" hangingPunct="0">
              <a:defRPr>
                <a:solidFill>
                  <a:schemeClr val="tx1"/>
                </a:solidFill>
                <a:latin typeface="Arial" pitchFamily="34" charset="0"/>
                <a:cs typeface="Arial" pitchFamily="34" charset="0"/>
              </a:defRPr>
            </a:lvl1pPr>
            <a:lvl2pPr marL="754243" indent="-290093" eaLnBrk="0" hangingPunct="0">
              <a:defRPr>
                <a:solidFill>
                  <a:schemeClr val="tx1"/>
                </a:solidFill>
                <a:latin typeface="Arial" pitchFamily="34" charset="0"/>
                <a:cs typeface="Arial" pitchFamily="34" charset="0"/>
              </a:defRPr>
            </a:lvl2pPr>
            <a:lvl3pPr marL="1160374" indent="-232075" eaLnBrk="0" hangingPunct="0">
              <a:defRPr>
                <a:solidFill>
                  <a:schemeClr val="tx1"/>
                </a:solidFill>
                <a:latin typeface="Arial" pitchFamily="34" charset="0"/>
                <a:cs typeface="Arial" pitchFamily="34" charset="0"/>
              </a:defRPr>
            </a:lvl3pPr>
            <a:lvl4pPr marL="1624523" indent="-232075" eaLnBrk="0" hangingPunct="0">
              <a:defRPr>
                <a:solidFill>
                  <a:schemeClr val="tx1"/>
                </a:solidFill>
                <a:latin typeface="Arial" pitchFamily="34" charset="0"/>
                <a:cs typeface="Arial" pitchFamily="34" charset="0"/>
              </a:defRPr>
            </a:lvl4pPr>
            <a:lvl5pPr marL="2088672" indent="-232075" eaLnBrk="0" hangingPunct="0">
              <a:defRPr>
                <a:solidFill>
                  <a:schemeClr val="tx1"/>
                </a:solidFill>
                <a:latin typeface="Arial" pitchFamily="34" charset="0"/>
                <a:cs typeface="Arial" pitchFamily="34" charset="0"/>
              </a:defRPr>
            </a:lvl5pPr>
            <a:lvl6pPr marL="2552822" indent="-232075" eaLnBrk="0" fontAlgn="base" hangingPunct="0">
              <a:spcBef>
                <a:spcPct val="0"/>
              </a:spcBef>
              <a:spcAft>
                <a:spcPct val="0"/>
              </a:spcAft>
              <a:defRPr>
                <a:solidFill>
                  <a:schemeClr val="tx1"/>
                </a:solidFill>
                <a:latin typeface="Arial" pitchFamily="34" charset="0"/>
                <a:cs typeface="Arial" pitchFamily="34" charset="0"/>
              </a:defRPr>
            </a:lvl6pPr>
            <a:lvl7pPr marL="3016971" indent="-232075" eaLnBrk="0" fontAlgn="base" hangingPunct="0">
              <a:spcBef>
                <a:spcPct val="0"/>
              </a:spcBef>
              <a:spcAft>
                <a:spcPct val="0"/>
              </a:spcAft>
              <a:defRPr>
                <a:solidFill>
                  <a:schemeClr val="tx1"/>
                </a:solidFill>
                <a:latin typeface="Arial" pitchFamily="34" charset="0"/>
                <a:cs typeface="Arial" pitchFamily="34" charset="0"/>
              </a:defRPr>
            </a:lvl7pPr>
            <a:lvl8pPr marL="3481121" indent="-232075" eaLnBrk="0" fontAlgn="base" hangingPunct="0">
              <a:spcBef>
                <a:spcPct val="0"/>
              </a:spcBef>
              <a:spcAft>
                <a:spcPct val="0"/>
              </a:spcAft>
              <a:defRPr>
                <a:solidFill>
                  <a:schemeClr val="tx1"/>
                </a:solidFill>
                <a:latin typeface="Arial" pitchFamily="34" charset="0"/>
                <a:cs typeface="Arial" pitchFamily="34" charset="0"/>
              </a:defRPr>
            </a:lvl8pPr>
            <a:lvl9pPr marL="3945270" indent="-23207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2531D7C-2C61-48A4-8478-25F43EAF8E5F}" type="slidenum">
              <a:rPr lang="en-US" altLang="en-US">
                <a:latin typeface="Calibri" pitchFamily="34" charset="0"/>
              </a:rPr>
              <a:pPr eaLnBrk="1" hangingPunct="1"/>
              <a:t>9</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b="0"/>
            </a:lvl1pPr>
          </a:lstStyle>
          <a:p>
            <a:pPr>
              <a:defRPr/>
            </a:pPr>
            <a:fld id="{7C466BE0-602E-4567-B2B0-5D7BA06AE491}" type="datetime3">
              <a:rPr lang="en-US"/>
              <a:pPr>
                <a:defRPr/>
              </a:pPr>
              <a:t>24 May 2018</a:t>
            </a:fld>
            <a:endParaRPr lang="en-US"/>
          </a:p>
        </p:txBody>
      </p:sp>
      <p:sp>
        <p:nvSpPr>
          <p:cNvPr id="5" name="Footer Placeholder 4"/>
          <p:cNvSpPr>
            <a:spLocks noGrp="1"/>
          </p:cNvSpPr>
          <p:nvPr>
            <p:ph type="ftr" sz="quarter" idx="11"/>
          </p:nvPr>
        </p:nvSpPr>
        <p:spPr>
          <a:xfrm>
            <a:off x="3124200" y="6356350"/>
            <a:ext cx="4111625" cy="501650"/>
          </a:xfrm>
          <a:prstGeom prst="rect">
            <a:avLst/>
          </a:prstGeom>
        </p:spPr>
        <p:txBody>
          <a:bodyPr/>
          <a:lstStyle>
            <a:lvl1pPr>
              <a:defRPr>
                <a:latin typeface="Arial" charset="0"/>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ACFE6E-78D9-4FAB-B9F1-855E9097D5AD}" type="slidenum">
              <a:rPr lang="en-US"/>
              <a:pPr>
                <a:defRPr/>
              </a:pPr>
              <a:t>‹#›</a:t>
            </a:fld>
            <a:endParaRPr lang="en-US" dirty="0"/>
          </a:p>
        </p:txBody>
      </p:sp>
    </p:spTree>
    <p:extLst>
      <p:ext uri="{BB962C8B-B14F-4D97-AF65-F5344CB8AC3E}">
        <p14:creationId xmlns:p14="http://schemas.microsoft.com/office/powerpoint/2010/main" val="25940620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FF4138-26D4-44EF-ACE3-C1915A3F51CC}" type="datetimeFigureOut">
              <a:rPr lang="en-GB" smtClean="0"/>
              <a:t>24/05/2018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385072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FF4138-26D4-44EF-ACE3-C1915A3F51CC}" type="datetimeFigureOut">
              <a:rPr lang="en-GB" smtClean="0"/>
              <a:t>24/05/2018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1686548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F4138-26D4-44EF-ACE3-C1915A3F51CC}" type="datetimeFigureOut">
              <a:rPr lang="en-GB" smtClean="0"/>
              <a:t>24/05/2018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120671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F4138-26D4-44EF-ACE3-C1915A3F51CC}" type="datetimeFigureOut">
              <a:rPr lang="en-GB" smtClean="0"/>
              <a:t>24/05/2018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108013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F4138-26D4-44EF-ACE3-C1915A3F51CC}" type="datetimeFigureOut">
              <a:rPr lang="en-GB" smtClean="0"/>
              <a:t>24/05/2018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2012181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FF4138-26D4-44EF-ACE3-C1915A3F51CC}" type="datetimeFigureOut">
              <a:rPr lang="en-GB" smtClean="0"/>
              <a:t>24/05/2018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61821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FF4138-26D4-44EF-ACE3-C1915A3F51CC}" type="datetimeFigureOut">
              <a:rPr lang="en-GB" smtClean="0"/>
              <a:t>24/05/2018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28847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7BB9DE-FD77-4C4D-A9AD-DAD5A43B6E5B}"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8192E8-7B97-4627-9239-199E2A1AF9C4}" type="slidenum">
              <a:rPr lang="en-US" altLang="en-US"/>
              <a:pPr>
                <a:defRPr/>
              </a:pPr>
              <a:t>‹#›</a:t>
            </a:fld>
            <a:endParaRPr lang="en-US" altLang="en-US"/>
          </a:p>
        </p:txBody>
      </p:sp>
    </p:spTree>
    <p:extLst>
      <p:ext uri="{BB962C8B-B14F-4D97-AF65-F5344CB8AC3E}">
        <p14:creationId xmlns:p14="http://schemas.microsoft.com/office/powerpoint/2010/main" val="27006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0E7E74-DC3A-446E-8FFB-CF0562EDDA20}"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836AE5-0E02-4BFD-BF6E-FBC871A4B9AE}" type="slidenum">
              <a:rPr lang="en-US" altLang="en-US"/>
              <a:pPr>
                <a:defRPr/>
              </a:pPr>
              <a:t>‹#›</a:t>
            </a:fld>
            <a:endParaRPr lang="en-US" altLang="en-US"/>
          </a:p>
        </p:txBody>
      </p:sp>
    </p:spTree>
    <p:extLst>
      <p:ext uri="{BB962C8B-B14F-4D97-AF65-F5344CB8AC3E}">
        <p14:creationId xmlns:p14="http://schemas.microsoft.com/office/powerpoint/2010/main" val="2228339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F60C5AF-96DD-404F-A07C-CC53147A4F02}"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08FC3DB-2A08-4B75-A56A-827F22025CC8}" type="slidenum">
              <a:rPr lang="en-US" altLang="en-US"/>
              <a:pPr>
                <a:defRPr/>
              </a:pPr>
              <a:t>‹#›</a:t>
            </a:fld>
            <a:endParaRPr lang="en-US" altLang="en-US"/>
          </a:p>
        </p:txBody>
      </p:sp>
    </p:spTree>
    <p:extLst>
      <p:ext uri="{BB962C8B-B14F-4D97-AF65-F5344CB8AC3E}">
        <p14:creationId xmlns:p14="http://schemas.microsoft.com/office/powerpoint/2010/main" val="362935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solidFill>
                  <a:srgbClr val="007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b="0"/>
            </a:lvl1pPr>
          </a:lstStyle>
          <a:p>
            <a:pPr>
              <a:defRPr/>
            </a:pPr>
            <a:fld id="{E660A526-E522-4EA6-97DA-FB099E9E1651}" type="datetime3">
              <a:rPr lang="en-US"/>
              <a:pPr>
                <a:defRPr/>
              </a:pPr>
              <a:t>24 May 2018</a:t>
            </a:fld>
            <a:endParaRPr lang="en-US"/>
          </a:p>
        </p:txBody>
      </p:sp>
      <p:sp>
        <p:nvSpPr>
          <p:cNvPr id="4" name="Footer Placeholder 4"/>
          <p:cNvSpPr>
            <a:spLocks noGrp="1"/>
          </p:cNvSpPr>
          <p:nvPr>
            <p:ph type="ftr" sz="quarter" idx="11"/>
          </p:nvPr>
        </p:nvSpPr>
        <p:spPr>
          <a:xfrm>
            <a:off x="3124200" y="6356350"/>
            <a:ext cx="4111625" cy="501650"/>
          </a:xfrm>
          <a:prstGeom prst="rect">
            <a:avLst/>
          </a:prstGeom>
        </p:spPr>
        <p:txBody>
          <a:bodyPr/>
          <a:lstStyle>
            <a:lvl1pPr>
              <a:defRPr>
                <a:latin typeface="Arial" charset="0"/>
                <a:cs typeface="Arial" charset="0"/>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32F27F3-A31D-483B-8EBE-69E2C68CE79B}" type="slidenum">
              <a:rPr lang="en-US"/>
              <a:pPr>
                <a:defRPr/>
              </a:pPr>
              <a:t>‹#›</a:t>
            </a:fld>
            <a:endParaRPr lang="en-US" dirty="0"/>
          </a:p>
        </p:txBody>
      </p:sp>
    </p:spTree>
    <p:extLst>
      <p:ext uri="{BB962C8B-B14F-4D97-AF65-F5344CB8AC3E}">
        <p14:creationId xmlns:p14="http://schemas.microsoft.com/office/powerpoint/2010/main" val="29128317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AFE2358-DD00-4221-AA1E-A9BD1B9A4D54}" type="datetimeFigureOut">
              <a:rPr lang="en-US">
                <a:solidFill>
                  <a:prstClr val="black">
                    <a:tint val="75000"/>
                  </a:prstClr>
                </a:solidFill>
              </a:rPr>
              <a:pPr>
                <a:defRPr/>
              </a:pPr>
              <a:t>5/24/2018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059DF00-9A5C-4C99-A654-2E9646FA8DF1}" type="slidenum">
              <a:rPr lang="en-US" altLang="en-US"/>
              <a:pPr>
                <a:defRPr/>
              </a:pPr>
              <a:t>‹#›</a:t>
            </a:fld>
            <a:endParaRPr lang="en-US" altLang="en-US"/>
          </a:p>
        </p:txBody>
      </p:sp>
    </p:spTree>
    <p:extLst>
      <p:ext uri="{BB962C8B-B14F-4D97-AF65-F5344CB8AC3E}">
        <p14:creationId xmlns:p14="http://schemas.microsoft.com/office/powerpoint/2010/main" val="2731950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027774F-F6BB-4A71-9E4D-EDE2E1EC4CBB}" type="datetimeFigureOut">
              <a:rPr lang="en-US">
                <a:solidFill>
                  <a:prstClr val="black">
                    <a:tint val="75000"/>
                  </a:prstClr>
                </a:solidFill>
              </a:rPr>
              <a:pPr>
                <a:defRPr/>
              </a:pPr>
              <a:t>5/24/2018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E5150BA-0378-4E94-88CB-BB58E1627DE1}" type="slidenum">
              <a:rPr lang="en-US" altLang="en-US"/>
              <a:pPr>
                <a:defRPr/>
              </a:pPr>
              <a:t>‹#›</a:t>
            </a:fld>
            <a:endParaRPr lang="en-US" altLang="en-US"/>
          </a:p>
        </p:txBody>
      </p:sp>
    </p:spTree>
    <p:extLst>
      <p:ext uri="{BB962C8B-B14F-4D97-AF65-F5344CB8AC3E}">
        <p14:creationId xmlns:p14="http://schemas.microsoft.com/office/powerpoint/2010/main" val="320435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C71E59C-2D7F-4735-8BDF-FC8E4F914B7B}" type="datetimeFigureOut">
              <a:rPr lang="en-US">
                <a:solidFill>
                  <a:prstClr val="black">
                    <a:tint val="75000"/>
                  </a:prstClr>
                </a:solidFill>
              </a:rPr>
              <a:pPr>
                <a:defRPr/>
              </a:pPr>
              <a:t>5/24/2018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7B18561-394A-454B-BE68-F128C2F8D198}" type="slidenum">
              <a:rPr lang="en-US" altLang="en-US"/>
              <a:pPr>
                <a:defRPr/>
              </a:pPr>
              <a:t>‹#›</a:t>
            </a:fld>
            <a:endParaRPr lang="en-US" altLang="en-US"/>
          </a:p>
        </p:txBody>
      </p:sp>
    </p:spTree>
    <p:extLst>
      <p:ext uri="{BB962C8B-B14F-4D97-AF65-F5344CB8AC3E}">
        <p14:creationId xmlns:p14="http://schemas.microsoft.com/office/powerpoint/2010/main" val="1372557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BA06CC0-8205-4A8A-8C8D-679B17530A04}" type="datetimeFigureOut">
              <a:rPr lang="en-US">
                <a:solidFill>
                  <a:prstClr val="black">
                    <a:tint val="75000"/>
                  </a:prstClr>
                </a:solidFill>
              </a:rPr>
              <a:pPr>
                <a:defRPr/>
              </a:pPr>
              <a:t>5/24/2018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65190D2-8B4A-40C6-BDC9-52D81D5D10AE}" type="slidenum">
              <a:rPr lang="en-US" altLang="en-US"/>
              <a:pPr>
                <a:defRPr/>
              </a:pPr>
              <a:t>‹#›</a:t>
            </a:fld>
            <a:endParaRPr lang="en-US" altLang="en-US"/>
          </a:p>
        </p:txBody>
      </p:sp>
    </p:spTree>
    <p:extLst>
      <p:ext uri="{BB962C8B-B14F-4D97-AF65-F5344CB8AC3E}">
        <p14:creationId xmlns:p14="http://schemas.microsoft.com/office/powerpoint/2010/main" val="290155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7B4E2B-3854-497B-AF7F-5B57FB6EF8AE}" type="datetimeFigureOut">
              <a:rPr lang="en-US">
                <a:solidFill>
                  <a:prstClr val="black">
                    <a:tint val="75000"/>
                  </a:prstClr>
                </a:solidFill>
              </a:rPr>
              <a:pPr>
                <a:defRPr/>
              </a:pPr>
              <a:t>5/24/2018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D1FFCE1-8C5E-453F-9E00-B2D346E8BFA6}" type="slidenum">
              <a:rPr lang="en-US" altLang="en-US"/>
              <a:pPr>
                <a:defRPr/>
              </a:pPr>
              <a:t>‹#›</a:t>
            </a:fld>
            <a:endParaRPr lang="en-US" altLang="en-US"/>
          </a:p>
        </p:txBody>
      </p:sp>
    </p:spTree>
    <p:extLst>
      <p:ext uri="{BB962C8B-B14F-4D97-AF65-F5344CB8AC3E}">
        <p14:creationId xmlns:p14="http://schemas.microsoft.com/office/powerpoint/2010/main" val="509113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1245C4-C8FE-456A-B548-90C31AA2C0A4}" type="datetimeFigureOut">
              <a:rPr lang="en-US">
                <a:solidFill>
                  <a:prstClr val="black">
                    <a:tint val="75000"/>
                  </a:prstClr>
                </a:solidFill>
              </a:rPr>
              <a:pPr>
                <a:defRPr/>
              </a:pPr>
              <a:t>5/24/2018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0DA61A2-4436-45A1-9F19-D8226738622F}" type="slidenum">
              <a:rPr lang="en-US" altLang="en-US"/>
              <a:pPr>
                <a:defRPr/>
              </a:pPr>
              <a:t>‹#›</a:t>
            </a:fld>
            <a:endParaRPr lang="en-US" altLang="en-US"/>
          </a:p>
        </p:txBody>
      </p:sp>
    </p:spTree>
    <p:extLst>
      <p:ext uri="{BB962C8B-B14F-4D97-AF65-F5344CB8AC3E}">
        <p14:creationId xmlns:p14="http://schemas.microsoft.com/office/powerpoint/2010/main" val="2798387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CAD3F7-E24E-4AC9-9A59-07A4614791A3}"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4B3F81-4C54-4545-BAA7-BEA8FE86F449}" type="slidenum">
              <a:rPr lang="en-US" altLang="en-US"/>
              <a:pPr>
                <a:defRPr/>
              </a:pPr>
              <a:t>‹#›</a:t>
            </a:fld>
            <a:endParaRPr lang="en-US" altLang="en-US"/>
          </a:p>
        </p:txBody>
      </p:sp>
    </p:spTree>
    <p:extLst>
      <p:ext uri="{BB962C8B-B14F-4D97-AF65-F5344CB8AC3E}">
        <p14:creationId xmlns:p14="http://schemas.microsoft.com/office/powerpoint/2010/main" val="59745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F79062-F82A-4961-BCE4-659917A04EA3}"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B14657-C858-4633-AF10-74AF04609D08}" type="slidenum">
              <a:rPr lang="en-US" altLang="en-US"/>
              <a:pPr>
                <a:defRPr/>
              </a:pPr>
              <a:t>‹#›</a:t>
            </a:fld>
            <a:endParaRPr lang="en-US" altLang="en-US"/>
          </a:p>
        </p:txBody>
      </p:sp>
    </p:spTree>
    <p:extLst>
      <p:ext uri="{BB962C8B-B14F-4D97-AF65-F5344CB8AC3E}">
        <p14:creationId xmlns:p14="http://schemas.microsoft.com/office/powerpoint/2010/main" val="554504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28AB8F-6FD0-4ED7-9A87-2DFEFE71F31B}"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65ED345-FE0C-4C54-9931-B38624D35A4C}" type="slidenum">
              <a:rPr lang="en-US" altLang="en-US"/>
              <a:pPr>
                <a:defRPr/>
              </a:pPr>
              <a:t>‹#›</a:t>
            </a:fld>
            <a:endParaRPr lang="en-US" altLang="en-US"/>
          </a:p>
        </p:txBody>
      </p:sp>
    </p:spTree>
    <p:extLst>
      <p:ext uri="{BB962C8B-B14F-4D97-AF65-F5344CB8AC3E}">
        <p14:creationId xmlns:p14="http://schemas.microsoft.com/office/powerpoint/2010/main" val="3194010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6CB9B37-0E66-48E4-A501-902CDFCAA0BD}" type="datetimeFigureOut">
              <a:rPr lang="en-US">
                <a:solidFill>
                  <a:prstClr val="black">
                    <a:tint val="75000"/>
                  </a:prstClr>
                </a:solidFill>
              </a:rPr>
              <a:pPr>
                <a:defRPr/>
              </a:pPr>
              <a:t>5/24/2018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AEFFCBF-C6AC-4D58-A5FB-0AF3473ED912}" type="slidenum">
              <a:rPr lang="en-US" altLang="en-US"/>
              <a:pPr>
                <a:defRPr/>
              </a:pPr>
              <a:t>‹#›</a:t>
            </a:fld>
            <a:endParaRPr lang="en-US" altLang="en-US"/>
          </a:p>
        </p:txBody>
      </p:sp>
    </p:spTree>
    <p:extLst>
      <p:ext uri="{BB962C8B-B14F-4D97-AF65-F5344CB8AC3E}">
        <p14:creationId xmlns:p14="http://schemas.microsoft.com/office/powerpoint/2010/main" val="389524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b="0"/>
            </a:lvl1pPr>
          </a:lstStyle>
          <a:p>
            <a:pPr>
              <a:defRPr/>
            </a:pPr>
            <a:fld id="{BD69899C-12D2-4592-B361-A44266344C70}" type="datetime3">
              <a:rPr lang="en-US"/>
              <a:pPr>
                <a:defRPr/>
              </a:pPr>
              <a:t>24 May 2018</a:t>
            </a:fld>
            <a:endParaRPr lang="en-US"/>
          </a:p>
        </p:txBody>
      </p:sp>
      <p:sp>
        <p:nvSpPr>
          <p:cNvPr id="4" name="Footer Placeholder 4"/>
          <p:cNvSpPr>
            <a:spLocks noGrp="1"/>
          </p:cNvSpPr>
          <p:nvPr>
            <p:ph type="ftr" sz="quarter" idx="11"/>
          </p:nvPr>
        </p:nvSpPr>
        <p:spPr>
          <a:xfrm>
            <a:off x="3124200" y="6356350"/>
            <a:ext cx="4111625" cy="501650"/>
          </a:xfrm>
          <a:prstGeom prst="rect">
            <a:avLst/>
          </a:prstGeom>
        </p:spPr>
        <p:txBody>
          <a:bodyPr/>
          <a:lstStyle>
            <a:lvl1pPr>
              <a:defRPr>
                <a:latin typeface="Arial" charset="0"/>
                <a:cs typeface="Arial" charset="0"/>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F9A677-E0DF-421E-905D-E57B5C99F843}" type="slidenum">
              <a:rPr lang="en-US"/>
              <a:pPr>
                <a:defRPr/>
              </a:pPr>
              <a:t>‹#›</a:t>
            </a:fld>
            <a:endParaRPr lang="en-US" dirty="0"/>
          </a:p>
        </p:txBody>
      </p:sp>
    </p:spTree>
    <p:extLst>
      <p:ext uri="{BB962C8B-B14F-4D97-AF65-F5344CB8AC3E}">
        <p14:creationId xmlns:p14="http://schemas.microsoft.com/office/powerpoint/2010/main" val="38363927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477000" cy="715962"/>
          </a:xfrm>
        </p:spPr>
        <p:txBody>
          <a:bodyPr>
            <a:normAutofit/>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0" y="990600"/>
            <a:ext cx="8686800" cy="5135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2E67797-D316-49DC-B5CA-6EFF64DDCEE4}"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33C1BB-2805-491D-83EE-1B22D1677854}" type="slidenum">
              <a:rPr lang="en-US" altLang="en-US"/>
              <a:pPr>
                <a:defRPr/>
              </a:pPr>
              <a:t>‹#›</a:t>
            </a:fld>
            <a:endParaRPr lang="en-US" altLang="en-US"/>
          </a:p>
        </p:txBody>
      </p:sp>
    </p:spTree>
    <p:extLst>
      <p:ext uri="{BB962C8B-B14F-4D97-AF65-F5344CB8AC3E}">
        <p14:creationId xmlns:p14="http://schemas.microsoft.com/office/powerpoint/2010/main" val="19674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46428"/>
            <a:ext cx="6443663" cy="523220"/>
          </a:xfrm>
        </p:spPr>
        <p:txBody>
          <a:bodyPr>
            <a:spAutoFit/>
          </a:bodyPr>
          <a:lstStyle>
            <a:lvl1pPr>
              <a:defRPr sz="2800">
                <a:solidFill>
                  <a:srgbClr val="007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283702"/>
          </a:xfrm>
        </p:spPr>
        <p:txBody>
          <a:bodyPr>
            <a:normAutofit/>
          </a:bodyPr>
          <a:lstStyle>
            <a:lvl1pPr marL="342900" indent="-342900">
              <a:buClr>
                <a:srgbClr val="0070C0"/>
              </a:buClr>
              <a:buFont typeface="Wingdings" panose="05000000000000000000" pitchFamily="2" charset="2"/>
              <a:buChar char="v"/>
              <a:defRPr sz="2400">
                <a:latin typeface="Verdana" panose="020B0604030504040204" pitchFamily="34" charset="0"/>
                <a:ea typeface="Verdana" panose="020B0604030504040204" pitchFamily="34" charset="0"/>
                <a:cs typeface="Verdana" panose="020B0604030504040204" pitchFamily="34" charset="0"/>
              </a:defRPr>
            </a:lvl1pPr>
            <a:lvl2pPr>
              <a:defRPr sz="2000">
                <a:latin typeface="Verdana" panose="020B0604030504040204" pitchFamily="34" charset="0"/>
                <a:ea typeface="Verdana" panose="020B0604030504040204" pitchFamily="34" charset="0"/>
                <a:cs typeface="Verdana" panose="020B0604030504040204" pitchFamily="34" charset="0"/>
              </a:defRPr>
            </a:lvl2pPr>
            <a:lvl3pPr>
              <a:defRPr sz="1800">
                <a:latin typeface="Verdana" panose="020B0604030504040204" pitchFamily="34" charset="0"/>
                <a:ea typeface="Verdana" panose="020B0604030504040204" pitchFamily="34" charset="0"/>
                <a:cs typeface="Verdana" panose="020B0604030504040204" pitchFamily="34" charset="0"/>
              </a:defRPr>
            </a:lvl3pPr>
            <a:lvl4pPr>
              <a:defRPr sz="1600">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b="0"/>
            </a:lvl1pPr>
          </a:lstStyle>
          <a:p>
            <a:pPr>
              <a:defRPr/>
            </a:pPr>
            <a:fld id="{4DC7BA8A-4D7B-4547-B9A3-F7930CBCFF9C}" type="datetime3">
              <a:rPr lang="en-US"/>
              <a:pPr>
                <a:defRPr/>
              </a:pPr>
              <a:t>24 May 2018</a:t>
            </a:fld>
            <a:endParaRPr lang="en-US"/>
          </a:p>
        </p:txBody>
      </p:sp>
      <p:sp>
        <p:nvSpPr>
          <p:cNvPr id="5" name="Footer Placeholder 4"/>
          <p:cNvSpPr>
            <a:spLocks noGrp="1"/>
          </p:cNvSpPr>
          <p:nvPr>
            <p:ph type="ftr" sz="quarter" idx="11"/>
          </p:nvPr>
        </p:nvSpPr>
        <p:spPr>
          <a:xfrm>
            <a:off x="3124200" y="6356350"/>
            <a:ext cx="4111625" cy="501650"/>
          </a:xfrm>
          <a:prstGeom prst="rect">
            <a:avLst/>
          </a:prstGeom>
        </p:spPr>
        <p:txBody>
          <a:bodyPr/>
          <a:lstStyle>
            <a:lvl1pPr>
              <a:defRPr>
                <a:latin typeface="Arial" charset="0"/>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D064D5-5C49-4545-AB49-0B998E12FD5E}" type="slidenum">
              <a:rPr lang="en-US"/>
              <a:pPr>
                <a:defRPr/>
              </a:pPr>
              <a:t>‹#›</a:t>
            </a:fld>
            <a:endParaRPr lang="en-US" dirty="0"/>
          </a:p>
        </p:txBody>
      </p:sp>
    </p:spTree>
    <p:extLst>
      <p:ext uri="{BB962C8B-B14F-4D97-AF65-F5344CB8AC3E}">
        <p14:creationId xmlns:p14="http://schemas.microsoft.com/office/powerpoint/2010/main" val="10769862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600" b="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b="0"/>
            </a:lvl1pPr>
          </a:lstStyle>
          <a:p>
            <a:pPr>
              <a:defRPr/>
            </a:pPr>
            <a:fld id="{6E2BCE41-8406-430E-BD3F-C701BEAE6506}" type="datetime3">
              <a:rPr lang="en-US"/>
              <a:pPr>
                <a:defRPr/>
              </a:pPr>
              <a:t>24 May 2018</a:t>
            </a:fld>
            <a:endParaRPr lang="en-US"/>
          </a:p>
        </p:txBody>
      </p:sp>
      <p:sp>
        <p:nvSpPr>
          <p:cNvPr id="4" name="Footer Placeholder 4"/>
          <p:cNvSpPr>
            <a:spLocks noGrp="1"/>
          </p:cNvSpPr>
          <p:nvPr>
            <p:ph type="ftr" sz="quarter" idx="11"/>
          </p:nvPr>
        </p:nvSpPr>
        <p:spPr>
          <a:xfrm>
            <a:off x="3124200" y="6356350"/>
            <a:ext cx="4111625" cy="501650"/>
          </a:xfrm>
          <a:prstGeom prst="rect">
            <a:avLst/>
          </a:prstGeom>
        </p:spPr>
        <p:txBody>
          <a:bodyPr/>
          <a:lstStyle>
            <a:lvl1pPr>
              <a:defRPr>
                <a:latin typeface="Arial" charset="0"/>
                <a:cs typeface="Arial" charset="0"/>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0160BF4-5180-4C5A-BAC1-F9DAA562D739}" type="slidenum">
              <a:rPr lang="en-US"/>
              <a:pPr>
                <a:defRPr/>
              </a:pPr>
              <a:t>‹#›</a:t>
            </a:fld>
            <a:endParaRPr lang="en-US" dirty="0"/>
          </a:p>
        </p:txBody>
      </p:sp>
    </p:spTree>
    <p:extLst>
      <p:ext uri="{BB962C8B-B14F-4D97-AF65-F5344CB8AC3E}">
        <p14:creationId xmlns:p14="http://schemas.microsoft.com/office/powerpoint/2010/main" val="33065239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FF4138-26D4-44EF-ACE3-C1915A3F51CC}" type="datetimeFigureOut">
              <a:rPr lang="en-GB" smtClean="0"/>
              <a:t>24/05/2018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116000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FF4138-26D4-44EF-ACE3-C1915A3F51CC}" type="datetimeFigureOut">
              <a:rPr lang="en-GB" smtClean="0"/>
              <a:t>24/05/2018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202398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F4138-26D4-44EF-ACE3-C1915A3F51CC}" type="datetimeFigureOut">
              <a:rPr lang="en-GB" smtClean="0"/>
              <a:t>24/05/2018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170313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FF4138-26D4-44EF-ACE3-C1915A3F51CC}" type="datetimeFigureOut">
              <a:rPr lang="en-GB" smtClean="0"/>
              <a:t>24/05/2018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34C12-9103-4D5B-A796-340F04F18328}" type="slidenum">
              <a:rPr lang="en-GB" smtClean="0"/>
              <a:t>‹#›</a:t>
            </a:fld>
            <a:endParaRPr lang="en-GB"/>
          </a:p>
        </p:txBody>
      </p:sp>
    </p:spTree>
    <p:extLst>
      <p:ext uri="{BB962C8B-B14F-4D97-AF65-F5344CB8AC3E}">
        <p14:creationId xmlns:p14="http://schemas.microsoft.com/office/powerpoint/2010/main" val="415108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Luiza-\Logos\Kebs logos\Blank KEBS watermark.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53525" cy="718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Title Placeholder 1"/>
          <p:cNvSpPr>
            <a:spLocks noGrp="1"/>
          </p:cNvSpPr>
          <p:nvPr>
            <p:ph type="title"/>
          </p:nvPr>
        </p:nvSpPr>
        <p:spPr bwMode="auto">
          <a:xfrm>
            <a:off x="0" y="274638"/>
            <a:ext cx="6443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4" name="Date Placeholder 3"/>
          <p:cNvSpPr>
            <a:spLocks noGrp="1"/>
          </p:cNvSpPr>
          <p:nvPr>
            <p:ph type="dt" sz="half" idx="2"/>
          </p:nvPr>
        </p:nvSpPr>
        <p:spPr>
          <a:xfrm>
            <a:off x="539750" y="6308725"/>
            <a:ext cx="6553200" cy="54927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b="1">
                <a:solidFill>
                  <a:schemeClr val="tx1">
                    <a:tint val="75000"/>
                  </a:schemeClr>
                </a:solidFill>
                <a:latin typeface="+mn-lt"/>
                <a:cs typeface="+mn-cs"/>
              </a:defRPr>
            </a:lvl1pPr>
          </a:lstStyle>
          <a:p>
            <a:pPr>
              <a:defRPr/>
            </a:pPr>
            <a:r>
              <a:rPr lang="en-US"/>
              <a:t>STANDARDS AND SPECIFICATION DEVELOPMENT AND DOCUMENTATION COURSE   2016</a:t>
            </a:r>
            <a:endParaRPr lang="en-US" b="0"/>
          </a:p>
          <a:p>
            <a:pPr>
              <a:defRPr/>
            </a:pPr>
            <a:endParaRPr lang="en-US" b="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endParaRPr lang="en-US"/>
          </a:p>
        </p:txBody>
      </p:sp>
      <p:pic>
        <p:nvPicPr>
          <p:cNvPr id="1031" name="Picture 3" descr="D:\Luiza-\Logos\Kebs logos\Complete logo - with new taglin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443663" y="0"/>
            <a:ext cx="270033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99" r:id="rId5"/>
  </p:sldLayoutIdLst>
  <p:timing>
    <p:tnLst>
      <p:par>
        <p:cTn id="1" dur="indefinite" restart="never" nodeType="tmRoot"/>
      </p:par>
    </p:tnLst>
  </p:timing>
  <p:hf hdr="0" ftr="0"/>
  <p:txStyles>
    <p:titleStyle>
      <a:lvl1pPr algn="ctr" rtl="0" eaLnBrk="0" fontAlgn="base" hangingPunct="0">
        <a:spcBef>
          <a:spcPct val="0"/>
        </a:spcBef>
        <a:spcAft>
          <a:spcPct val="0"/>
        </a:spcAft>
        <a:defRPr sz="2800" b="1" kern="120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0070C0"/>
        </a:buClr>
        <a:buFont typeface="Wingdings" panose="05000000000000000000" pitchFamily="2" charset="2"/>
        <a:buChar char="v"/>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F4138-26D4-44EF-ACE3-C1915A3F51CC}" type="datetimeFigureOut">
              <a:rPr lang="en-GB" smtClean="0"/>
              <a:t>24/05/2018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34C12-9103-4D5B-A796-340F04F18328}" type="slidenum">
              <a:rPr lang="en-GB" smtClean="0"/>
              <a:t>‹#›</a:t>
            </a:fld>
            <a:endParaRPr lang="en-GB"/>
          </a:p>
        </p:txBody>
      </p:sp>
    </p:spTree>
    <p:extLst>
      <p:ext uri="{BB962C8B-B14F-4D97-AF65-F5344CB8AC3E}">
        <p14:creationId xmlns:p14="http://schemas.microsoft.com/office/powerpoint/2010/main" val="261099561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3033657-160B-488C-BA7C-D8EF0C1F70A3}"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03D85F80-AD06-48A5-80A3-38773A820799}" type="slidenum">
              <a:rPr lang="en-US" altLang="en-US">
                <a:cs typeface="Arial" charset="0"/>
              </a:rPr>
              <a:pPr>
                <a:defRPr/>
              </a:pPr>
              <a:t>‹#›</a:t>
            </a:fld>
            <a:endParaRPr lang="en-US" altLang="en-US">
              <a:cs typeface="Arial" charset="0"/>
            </a:endParaRPr>
          </a:p>
        </p:txBody>
      </p:sp>
      <p:pic>
        <p:nvPicPr>
          <p:cNvPr id="2055" name="Picture 3" descr="D:\Luiza-\Logos\Kebs logos\Complete logo - with new tagline.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00788" y="188913"/>
            <a:ext cx="26987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2" descr="D:\Luiza-\Logos\Kebs logos\Blank KEBS watermark.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3525" cy="718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3" descr="D:\Luiza-\Logos\Kebs logos\Complete logo - with new tagline.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10313" y="0"/>
            <a:ext cx="26987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30099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Luiza-\Logos\Kebs logos\Blank KEBS watermark.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53525" cy="718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itle Placeholder 1"/>
          <p:cNvSpPr>
            <a:spLocks noGrp="1"/>
          </p:cNvSpPr>
          <p:nvPr>
            <p:ph type="title"/>
          </p:nvPr>
        </p:nvSpPr>
        <p:spPr bwMode="auto">
          <a:xfrm>
            <a:off x="0" y="274638"/>
            <a:ext cx="6443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ED19C65-980D-44CD-B63A-7F16E5D22D81}" type="datetimeFigureOut">
              <a:rPr lang="en-US">
                <a:solidFill>
                  <a:prstClr val="black">
                    <a:tint val="75000"/>
                  </a:prstClr>
                </a:solidFill>
              </a:rPr>
              <a:pPr>
                <a:defRPr/>
              </a:pPr>
              <a:t>5/24/2018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itchFamily="34" charset="0"/>
              </a:defRPr>
            </a:lvl1pPr>
          </a:lstStyle>
          <a:p>
            <a:pPr>
              <a:defRPr/>
            </a:pPr>
            <a:fld id="{E91B1DD3-4564-4E46-AEFA-C6B30073A75C}" type="slidenum">
              <a:rPr lang="en-US" altLang="en-US">
                <a:cs typeface="Arial" charset="0"/>
              </a:rPr>
              <a:pPr>
                <a:defRPr/>
              </a:pPr>
              <a:t>‹#›</a:t>
            </a:fld>
            <a:endParaRPr lang="en-US" altLang="en-US">
              <a:cs typeface="Arial" charset="0"/>
            </a:endParaRPr>
          </a:p>
        </p:txBody>
      </p:sp>
      <p:pic>
        <p:nvPicPr>
          <p:cNvPr id="1032" name="Picture 3" descr="D:\Luiza-\Logos\Kebs logos\Complete logo - with new tagline.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443663" y="0"/>
            <a:ext cx="270033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69385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pPr eaLnBrk="1" hangingPunct="1"/>
            <a:r>
              <a:rPr lang="en-US" altLang="en-US" dirty="0" smtClean="0">
                <a:solidFill>
                  <a:srgbClr val="00B0F0"/>
                </a:solidFill>
              </a:rPr>
              <a:t>DRINKING WATER WORKSHOP</a:t>
            </a:r>
            <a:br>
              <a:rPr lang="en-US" altLang="en-US" dirty="0" smtClean="0">
                <a:solidFill>
                  <a:srgbClr val="00B0F0"/>
                </a:solidFill>
              </a:rPr>
            </a:br>
            <a:r>
              <a:rPr lang="en-US" altLang="en-US" dirty="0">
                <a:solidFill>
                  <a:srgbClr val="00B0F0"/>
                </a:solidFill>
              </a:rPr>
              <a:t/>
            </a:r>
            <a:br>
              <a:rPr lang="en-US" altLang="en-US" dirty="0">
                <a:solidFill>
                  <a:srgbClr val="00B0F0"/>
                </a:solidFill>
              </a:rPr>
            </a:br>
            <a:r>
              <a:rPr lang="en-US" altLang="en-US" dirty="0" smtClean="0">
                <a:solidFill>
                  <a:srgbClr val="00B0F0"/>
                </a:solidFill>
              </a:rPr>
              <a:t>DRINKING WATER STANDARDS</a:t>
            </a:r>
            <a:endParaRPr lang="en-US" altLang="en-US" b="1" dirty="0" smtClean="0"/>
          </a:p>
        </p:txBody>
      </p:sp>
      <p:sp>
        <p:nvSpPr>
          <p:cNvPr id="4" name="Subtitle 2"/>
          <p:cNvSpPr>
            <a:spLocks noGrp="1"/>
          </p:cNvSpPr>
          <p:nvPr>
            <p:ph type="subTitle" idx="1"/>
          </p:nvPr>
        </p:nvSpPr>
        <p:spPr/>
        <p:txBody>
          <a:bodyPr/>
          <a:lstStyle/>
          <a:p>
            <a:r>
              <a:rPr lang="en-US" b="1" dirty="0" smtClean="0">
                <a:solidFill>
                  <a:schemeClr val="tx1"/>
                </a:solidFill>
              </a:rPr>
              <a:t>AT THE BOMA</a:t>
            </a:r>
          </a:p>
          <a:p>
            <a:r>
              <a:rPr lang="en-US" b="1" dirty="0" smtClean="0">
                <a:solidFill>
                  <a:schemeClr val="tx1"/>
                </a:solidFill>
              </a:rPr>
              <a:t>24</a:t>
            </a:r>
            <a:r>
              <a:rPr lang="en-US" b="1" baseline="30000" dirty="0" smtClean="0">
                <a:solidFill>
                  <a:schemeClr val="tx1"/>
                </a:solidFill>
              </a:rPr>
              <a:t>th</a:t>
            </a:r>
            <a:r>
              <a:rPr lang="en-US" b="1" dirty="0" smtClean="0">
                <a:solidFill>
                  <a:schemeClr val="tx1"/>
                </a:solidFill>
              </a:rPr>
              <a:t> May  2018 </a:t>
            </a:r>
            <a:endParaRPr lang="en-GB" b="1" dirty="0">
              <a:solidFill>
                <a:schemeClr val="tx1"/>
              </a:solidFill>
            </a:endParaRPr>
          </a:p>
        </p:txBody>
      </p:sp>
    </p:spTree>
    <p:extLst>
      <p:ext uri="{BB962C8B-B14F-4D97-AF65-F5344CB8AC3E}">
        <p14:creationId xmlns:p14="http://schemas.microsoft.com/office/powerpoint/2010/main" val="411551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060700"/>
            <a:ext cx="2543175" cy="1362075"/>
          </a:xfrm>
        </p:spPr>
        <p:txBody>
          <a:bodyPr>
            <a:normAutofit/>
          </a:bodyPr>
          <a:lstStyle/>
          <a:p>
            <a:pPr>
              <a:defRPr/>
            </a:pPr>
            <a:r>
              <a:rPr lang="en-US" dirty="0" smtClean="0">
                <a:solidFill>
                  <a:srgbClr val="0033CC"/>
                </a:solidFill>
                <a:latin typeface="Verdana" panose="020B0604030504040204" pitchFamily="34" charset="0"/>
                <a:ea typeface="Verdana" panose="020B0604030504040204" pitchFamily="34" charset="0"/>
                <a:cs typeface="Verdana" panose="020B0604030504040204" pitchFamily="34" charset="0"/>
              </a:rPr>
              <a:t>THANK YOU</a:t>
            </a:r>
            <a:endParaRPr lang="en-US" dirty="0">
              <a:solidFill>
                <a:srgbClr val="0033CC"/>
              </a:solidFill>
              <a:latin typeface="Verdana" panose="020B0604030504040204" pitchFamily="34" charset="0"/>
              <a:ea typeface="Verdana" panose="020B0604030504040204" pitchFamily="34" charset="0"/>
              <a:cs typeface="Verdana" panose="020B0604030504040204" pitchFamily="34" charset="0"/>
            </a:endParaRPr>
          </a:p>
        </p:txBody>
      </p:sp>
      <p:sp>
        <p:nvSpPr>
          <p:cNvPr id="9219" name="Rectangle 10"/>
          <p:cNvSpPr>
            <a:spLocks noChangeArrowheads="1"/>
          </p:cNvSpPr>
          <p:nvPr/>
        </p:nvSpPr>
        <p:spPr bwMode="auto">
          <a:xfrm>
            <a:off x="3057525" y="1560513"/>
            <a:ext cx="6010275"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GB" altLang="en-US" sz="2300" b="1" u="sng" dirty="0" smtClean="0">
                <a:solidFill>
                  <a:srgbClr val="0033CC"/>
                </a:solidFill>
                <a:latin typeface="Verdana" pitchFamily="34" charset="0"/>
                <a:ea typeface="Verdana" pitchFamily="34" charset="0"/>
                <a:cs typeface="Verdana" pitchFamily="34" charset="0"/>
              </a:rPr>
              <a:t>KEBS CONTACTS:</a:t>
            </a:r>
          </a:p>
          <a:p>
            <a:pPr>
              <a:spcBef>
                <a:spcPct val="0"/>
              </a:spcBef>
              <a:buFontTx/>
              <a:buNone/>
            </a:pPr>
            <a:r>
              <a:rPr lang="en-GB" altLang="en-US" sz="2300" b="1" dirty="0" smtClean="0">
                <a:solidFill>
                  <a:srgbClr val="0033CC"/>
                </a:solidFill>
                <a:latin typeface="Verdana" pitchFamily="34" charset="0"/>
                <a:ea typeface="Verdana" pitchFamily="34" charset="0"/>
                <a:cs typeface="Verdana" pitchFamily="34" charset="0"/>
              </a:rPr>
              <a:t>Email: </a:t>
            </a:r>
            <a:r>
              <a:rPr lang="en-GB" altLang="en-US" sz="2300" dirty="0" smtClean="0">
                <a:solidFill>
                  <a:srgbClr val="376092"/>
                </a:solidFill>
                <a:latin typeface="Verdana" pitchFamily="34" charset="0"/>
                <a:ea typeface="Verdana" pitchFamily="34" charset="0"/>
                <a:cs typeface="Verdana" pitchFamily="34" charset="0"/>
              </a:rPr>
              <a:t>ololot@kebs.org </a:t>
            </a:r>
            <a:endParaRPr lang="en-GB" altLang="en-US" sz="2300" u="sng" dirty="0" smtClean="0">
              <a:solidFill>
                <a:srgbClr val="376092"/>
              </a:solidFill>
              <a:latin typeface="Verdana" pitchFamily="34" charset="0"/>
              <a:ea typeface="Verdana" pitchFamily="34" charset="0"/>
              <a:cs typeface="Verdana" pitchFamily="34" charset="0"/>
            </a:endParaRPr>
          </a:p>
          <a:p>
            <a:pPr>
              <a:spcBef>
                <a:spcPct val="0"/>
              </a:spcBef>
              <a:buFontTx/>
              <a:buNone/>
            </a:pPr>
            <a:r>
              <a:rPr lang="en-US" altLang="en-US" sz="2300" b="1" dirty="0" smtClean="0">
                <a:solidFill>
                  <a:srgbClr val="0033CC"/>
                </a:solidFill>
                <a:latin typeface="Verdana" pitchFamily="34" charset="0"/>
                <a:ea typeface="Verdana" pitchFamily="34" charset="0"/>
                <a:cs typeface="Verdana" pitchFamily="34" charset="0"/>
              </a:rPr>
              <a:t>Head Office</a:t>
            </a:r>
            <a:r>
              <a:rPr lang="en-US" altLang="en-US" sz="2300" b="1" dirty="0" smtClean="0">
                <a:solidFill>
                  <a:srgbClr val="376092"/>
                </a:solidFill>
                <a:latin typeface="Verdana" pitchFamily="34" charset="0"/>
                <a:ea typeface="Verdana" pitchFamily="34" charset="0"/>
                <a:cs typeface="Verdana" pitchFamily="34" charset="0"/>
              </a:rPr>
              <a:t>: </a:t>
            </a:r>
            <a:r>
              <a:rPr lang="en-US" altLang="en-US" sz="2300" dirty="0" smtClean="0">
                <a:solidFill>
                  <a:srgbClr val="376092"/>
                </a:solidFill>
                <a:latin typeface="Verdana" pitchFamily="34" charset="0"/>
                <a:ea typeface="Verdana" pitchFamily="34" charset="0"/>
                <a:cs typeface="Verdana" pitchFamily="34" charset="0"/>
              </a:rPr>
              <a:t>KEBS Centre, Popo Road, off Mombasa Road</a:t>
            </a:r>
            <a:br>
              <a:rPr lang="en-US" altLang="en-US" sz="2300" dirty="0" smtClean="0">
                <a:solidFill>
                  <a:srgbClr val="376092"/>
                </a:solidFill>
                <a:latin typeface="Verdana" pitchFamily="34" charset="0"/>
                <a:ea typeface="Verdana" pitchFamily="34" charset="0"/>
                <a:cs typeface="Verdana" pitchFamily="34" charset="0"/>
              </a:rPr>
            </a:br>
            <a:r>
              <a:rPr lang="en-US" altLang="en-US" sz="2300" b="1" dirty="0" smtClean="0">
                <a:solidFill>
                  <a:srgbClr val="0033CC"/>
                </a:solidFill>
                <a:latin typeface="Verdana" pitchFamily="34" charset="0"/>
                <a:ea typeface="Verdana" pitchFamily="34" charset="0"/>
                <a:cs typeface="Verdana" pitchFamily="34" charset="0"/>
              </a:rPr>
              <a:t>P.O. Box </a:t>
            </a:r>
            <a:r>
              <a:rPr lang="en-US" altLang="en-US" sz="2300" b="1" dirty="0" smtClean="0">
                <a:solidFill>
                  <a:srgbClr val="376092"/>
                </a:solidFill>
                <a:latin typeface="Verdana" pitchFamily="34" charset="0"/>
                <a:ea typeface="Verdana" pitchFamily="34" charset="0"/>
                <a:cs typeface="Verdana" pitchFamily="34" charset="0"/>
              </a:rPr>
              <a:t>54974 - 00200, Nairobi </a:t>
            </a:r>
            <a:br>
              <a:rPr lang="en-US" altLang="en-US" sz="2300" b="1" dirty="0" smtClean="0">
                <a:solidFill>
                  <a:srgbClr val="376092"/>
                </a:solidFill>
                <a:latin typeface="Verdana" pitchFamily="34" charset="0"/>
                <a:ea typeface="Verdana" pitchFamily="34" charset="0"/>
                <a:cs typeface="Verdana" pitchFamily="34" charset="0"/>
              </a:rPr>
            </a:br>
            <a:r>
              <a:rPr lang="en-US" altLang="en-US" sz="2300" b="1" dirty="0" smtClean="0">
                <a:solidFill>
                  <a:srgbClr val="0033CC"/>
                </a:solidFill>
                <a:latin typeface="Verdana" pitchFamily="34" charset="0"/>
                <a:ea typeface="Verdana" pitchFamily="34" charset="0"/>
                <a:cs typeface="Verdana" pitchFamily="34" charset="0"/>
              </a:rPr>
              <a:t>Tel: </a:t>
            </a:r>
            <a:r>
              <a:rPr lang="en-US" altLang="en-US" sz="2300" dirty="0" smtClean="0">
                <a:solidFill>
                  <a:srgbClr val="376092"/>
                </a:solidFill>
                <a:latin typeface="Verdana" pitchFamily="34" charset="0"/>
                <a:ea typeface="Verdana" pitchFamily="34" charset="0"/>
                <a:cs typeface="Verdana" pitchFamily="34" charset="0"/>
              </a:rPr>
              <a:t>(+254 0 20) 6948 000, </a:t>
            </a:r>
          </a:p>
          <a:p>
            <a:pPr>
              <a:spcBef>
                <a:spcPct val="0"/>
              </a:spcBef>
              <a:buFontTx/>
              <a:buNone/>
            </a:pPr>
            <a:r>
              <a:rPr lang="en-US" altLang="en-US" sz="2300" b="1" dirty="0" smtClean="0">
                <a:solidFill>
                  <a:srgbClr val="376092"/>
                </a:solidFill>
                <a:latin typeface="Verdana" pitchFamily="34" charset="0"/>
                <a:ea typeface="Verdana" pitchFamily="34" charset="0"/>
                <a:cs typeface="Verdana" pitchFamily="34" charset="0"/>
              </a:rPr>
              <a:t/>
            </a:r>
            <a:br>
              <a:rPr lang="en-US" altLang="en-US" sz="2300" b="1" dirty="0" smtClean="0">
                <a:solidFill>
                  <a:srgbClr val="376092"/>
                </a:solidFill>
                <a:latin typeface="Verdana" pitchFamily="34" charset="0"/>
                <a:ea typeface="Verdana" pitchFamily="34" charset="0"/>
                <a:cs typeface="Verdana" pitchFamily="34" charset="0"/>
              </a:rPr>
            </a:br>
            <a:r>
              <a:rPr lang="en-US" altLang="en-US" sz="2300" b="1" dirty="0" smtClean="0">
                <a:solidFill>
                  <a:srgbClr val="0033CC"/>
                </a:solidFill>
                <a:latin typeface="Verdana" pitchFamily="34" charset="0"/>
                <a:ea typeface="Verdana" pitchFamily="34" charset="0"/>
                <a:cs typeface="Verdana" pitchFamily="34" charset="0"/>
              </a:rPr>
              <a:t>Cell: </a:t>
            </a:r>
            <a:r>
              <a:rPr lang="en-US" altLang="en-US" sz="2300" dirty="0" smtClean="0">
                <a:solidFill>
                  <a:srgbClr val="376092"/>
                </a:solidFill>
                <a:latin typeface="Verdana" pitchFamily="34" charset="0"/>
                <a:ea typeface="Verdana" pitchFamily="34" charset="0"/>
                <a:cs typeface="Verdana" pitchFamily="34" charset="0"/>
              </a:rPr>
              <a:t>0722 734921/0734959675</a:t>
            </a:r>
          </a:p>
        </p:txBody>
      </p:sp>
      <p:cxnSp>
        <p:nvCxnSpPr>
          <p:cNvPr id="6" name="Straight Connector 5"/>
          <p:cNvCxnSpPr/>
          <p:nvPr/>
        </p:nvCxnSpPr>
        <p:spPr>
          <a:xfrm>
            <a:off x="2974975" y="1560513"/>
            <a:ext cx="0" cy="2831544"/>
          </a:xfrm>
          <a:prstGeom prst="line">
            <a:avLst/>
          </a:prstGeom>
          <a:ln w="63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44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5937448" cy="715962"/>
          </a:xfrm>
        </p:spPr>
        <p:txBody>
          <a:bodyPr>
            <a:normAutofit/>
          </a:bodyPr>
          <a:lstStyle/>
          <a:p>
            <a:r>
              <a:rPr lang="en-US" sz="32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Presentation Objectives</a:t>
            </a:r>
            <a:endParaRPr lang="en-GB" sz="3200" b="1" dirty="0">
              <a:solidFill>
                <a:srgbClr val="0033CC"/>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67544" y="980728"/>
            <a:ext cx="8219256" cy="5688632"/>
          </a:xfrm>
        </p:spPr>
        <p:txBody>
          <a:bodyPr anchor="ctr">
            <a:normAutofit lnSpcReduction="10000"/>
          </a:bodyPr>
          <a:lstStyle/>
          <a:p>
            <a:pPr marL="738188" indent="-738188">
              <a:buClr>
                <a:srgbClr val="0070C0"/>
              </a:buClr>
              <a:buFont typeface="Wingdings" panose="05000000000000000000" pitchFamily="2" charset="2"/>
              <a:buChar char="v"/>
              <a:tabLst>
                <a:tab pos="738188" algn="l"/>
              </a:tabLst>
            </a:pPr>
            <a:r>
              <a:rPr lang="en-US" sz="2800" dirty="0" smtClean="0">
                <a:latin typeface="Arial" panose="020B0604020202020204" pitchFamily="34" charset="0"/>
                <a:ea typeface="Verdana" panose="020B0604030504040204" pitchFamily="34" charset="0"/>
                <a:cs typeface="Arial" panose="020B0604020202020204" pitchFamily="34" charset="0"/>
              </a:rPr>
              <a:t>The objectives of the presentation Highlight on the Drinking water TC membership and members</a:t>
            </a:r>
          </a:p>
          <a:p>
            <a:pPr marL="738188" indent="-738188">
              <a:buClr>
                <a:srgbClr val="0070C0"/>
              </a:buClr>
              <a:buFont typeface="Wingdings" panose="05000000000000000000" pitchFamily="2" charset="2"/>
              <a:buChar char="v"/>
              <a:tabLst>
                <a:tab pos="738188" algn="l"/>
              </a:tabLst>
            </a:pPr>
            <a:endParaRPr lang="en-US" sz="2800" dirty="0" smtClean="0">
              <a:latin typeface="Arial" panose="020B0604020202020204" pitchFamily="34" charset="0"/>
              <a:ea typeface="Verdana" panose="020B0604030504040204" pitchFamily="34" charset="0"/>
              <a:cs typeface="Arial" panose="020B0604020202020204" pitchFamily="34" charset="0"/>
            </a:endParaRPr>
          </a:p>
          <a:p>
            <a:pPr marL="738188" indent="-738188">
              <a:buClr>
                <a:srgbClr val="0070C0"/>
              </a:buClr>
              <a:buFont typeface="Wingdings" panose="05000000000000000000" pitchFamily="2" charset="2"/>
              <a:buChar char="v"/>
              <a:tabLst>
                <a:tab pos="738188" algn="l"/>
              </a:tabLst>
            </a:pPr>
            <a:r>
              <a:rPr lang="en-US" altLang="en-US" sz="2800" dirty="0">
                <a:latin typeface="Arial" pitchFamily="34" charset="0"/>
                <a:cs typeface="Arial" pitchFamily="34" charset="0"/>
              </a:rPr>
              <a:t>Decision Making Process for </a:t>
            </a:r>
            <a:br>
              <a:rPr lang="en-US" altLang="en-US" sz="2800" dirty="0">
                <a:latin typeface="Arial" pitchFamily="34" charset="0"/>
                <a:cs typeface="Arial" pitchFamily="34" charset="0"/>
              </a:rPr>
            </a:br>
            <a:r>
              <a:rPr lang="en-US" altLang="en-US" sz="2800" dirty="0">
                <a:latin typeface="Arial" pitchFamily="34" charset="0"/>
                <a:cs typeface="Arial" pitchFamily="34" charset="0"/>
              </a:rPr>
              <a:t>Development  of Kenya </a:t>
            </a:r>
            <a:r>
              <a:rPr lang="en-US" altLang="en-US" sz="2800" dirty="0" smtClean="0">
                <a:latin typeface="Arial" pitchFamily="34" charset="0"/>
                <a:cs typeface="Arial" pitchFamily="34" charset="0"/>
              </a:rPr>
              <a:t>Standards</a:t>
            </a:r>
          </a:p>
          <a:p>
            <a:pPr marL="738188" indent="-738188">
              <a:buClr>
                <a:srgbClr val="0070C0"/>
              </a:buClr>
              <a:buFont typeface="Wingdings" panose="05000000000000000000" pitchFamily="2" charset="2"/>
              <a:buChar char="v"/>
              <a:tabLst>
                <a:tab pos="738188" algn="l"/>
              </a:tabLst>
            </a:pPr>
            <a:endParaRPr lang="en-US" altLang="en-US" sz="2800" dirty="0" smtClean="0">
              <a:latin typeface="Arial" pitchFamily="34" charset="0"/>
              <a:cs typeface="Arial" pitchFamily="34" charset="0"/>
            </a:endParaRPr>
          </a:p>
          <a:p>
            <a:pPr marL="738188" lvl="1" indent="-738188">
              <a:buClr>
                <a:srgbClr val="0070C0"/>
              </a:buClr>
              <a:buFont typeface="Wingdings" panose="05000000000000000000" pitchFamily="2" charset="2"/>
              <a:buChar char="v"/>
              <a:tabLst>
                <a:tab pos="738188" algn="l"/>
              </a:tabLst>
            </a:pPr>
            <a:r>
              <a:rPr lang="en-GB" altLang="en-US" dirty="0">
                <a:latin typeface="Arial" panose="020B0604020202020204" pitchFamily="34" charset="0"/>
                <a:cs typeface="Arial" panose="020B0604020202020204" pitchFamily="34" charset="0"/>
              </a:rPr>
              <a:t>Stages  of Development of Kenya Standards </a:t>
            </a:r>
            <a:endParaRPr lang="en-GB" altLang="en-US" dirty="0" smtClean="0">
              <a:latin typeface="Arial" panose="020B0604020202020204" pitchFamily="34" charset="0"/>
              <a:cs typeface="Arial" panose="020B0604020202020204" pitchFamily="34" charset="0"/>
            </a:endParaRPr>
          </a:p>
          <a:p>
            <a:pPr marL="738188" lvl="1" indent="-738188">
              <a:buClr>
                <a:srgbClr val="0070C0"/>
              </a:buClr>
              <a:buFont typeface="Wingdings" panose="05000000000000000000" pitchFamily="2" charset="2"/>
              <a:buChar char="v"/>
              <a:tabLst>
                <a:tab pos="738188" algn="l"/>
              </a:tabLst>
            </a:pPr>
            <a:endParaRPr lang="en-US" altLang="en-US" dirty="0">
              <a:latin typeface="Arial" panose="020B0604020202020204" pitchFamily="34" charset="0"/>
              <a:cs typeface="Arial" panose="020B0604020202020204" pitchFamily="34" charset="0"/>
            </a:endParaRPr>
          </a:p>
          <a:p>
            <a:pPr marL="738188" indent="-738188">
              <a:buClr>
                <a:srgbClr val="0070C0"/>
              </a:buClr>
              <a:buFont typeface="Wingdings" panose="05000000000000000000" pitchFamily="2" charset="2"/>
              <a:buChar char="v"/>
              <a:tabLst>
                <a:tab pos="738188" algn="l"/>
              </a:tabLst>
            </a:pPr>
            <a:r>
              <a:rPr lang="en-US" sz="2800" dirty="0" smtClean="0">
                <a:latin typeface="Arial" panose="020B0604020202020204" pitchFamily="34" charset="0"/>
                <a:ea typeface="Verdana" panose="020B0604030504040204" pitchFamily="34" charset="0"/>
                <a:cs typeface="Arial" panose="020B0604020202020204" pitchFamily="34" charset="0"/>
              </a:rPr>
              <a:t>Drinking water Standards</a:t>
            </a:r>
          </a:p>
          <a:p>
            <a:pPr marL="738188" indent="-738188">
              <a:buClr>
                <a:srgbClr val="0070C0"/>
              </a:buClr>
              <a:buFont typeface="Wingdings" panose="05000000000000000000" pitchFamily="2" charset="2"/>
              <a:buChar char="v"/>
              <a:tabLst>
                <a:tab pos="738188" algn="l"/>
              </a:tabLst>
            </a:pPr>
            <a:endParaRPr lang="en-US" sz="2800" dirty="0" smtClean="0">
              <a:latin typeface="Arial" panose="020B0604020202020204" pitchFamily="34" charset="0"/>
              <a:ea typeface="Verdana" panose="020B0604030504040204" pitchFamily="34" charset="0"/>
              <a:cs typeface="Arial" panose="020B0604020202020204" pitchFamily="34" charset="0"/>
            </a:endParaRPr>
          </a:p>
          <a:p>
            <a:pPr marL="738188" indent="-738188">
              <a:buClr>
                <a:srgbClr val="0070C0"/>
              </a:buClr>
              <a:buFont typeface="Wingdings" panose="05000000000000000000" pitchFamily="2" charset="2"/>
              <a:buChar char="v"/>
              <a:tabLst>
                <a:tab pos="738188" algn="l"/>
              </a:tabLst>
            </a:pPr>
            <a:r>
              <a:rPr lang="en-US" sz="2800" dirty="0" smtClean="0">
                <a:latin typeface="Arial" panose="020B0604020202020204" pitchFamily="34" charset="0"/>
                <a:ea typeface="Verdana" panose="020B0604030504040204" pitchFamily="34" charset="0"/>
                <a:cs typeface="Arial" panose="020B0604020202020204" pitchFamily="34" charset="0"/>
              </a:rPr>
              <a:t>New Standard on Flavored drinking water</a:t>
            </a:r>
          </a:p>
          <a:p>
            <a:pPr marL="738188" indent="-738188">
              <a:buClr>
                <a:srgbClr val="0070C0"/>
              </a:buClr>
              <a:buFont typeface="Wingdings" panose="05000000000000000000" pitchFamily="2" charset="2"/>
              <a:buChar char="v"/>
              <a:tabLst>
                <a:tab pos="738188" algn="l"/>
              </a:tabLst>
            </a:pPr>
            <a:endParaRPr lang="en-US" sz="600" dirty="0" smtClean="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0758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51520" y="1"/>
            <a:ext cx="6192143" cy="908719"/>
          </a:xfrm>
        </p:spPr>
        <p:txBody>
          <a:bodyPr/>
          <a:lstStyle/>
          <a:p>
            <a:pPr eaLnBrk="1" hangingPunct="1"/>
            <a:r>
              <a:rPr lang="en-US" altLang="en-US" dirty="0" smtClean="0">
                <a:ea typeface="Times New Roman" pitchFamily="18" charset="0"/>
                <a:cs typeface="Arial" pitchFamily="34" charset="0"/>
              </a:rPr>
              <a:t>Current Members of Drinking Water TC: KEBS TC 021</a:t>
            </a:r>
          </a:p>
        </p:txBody>
      </p:sp>
      <p:sp>
        <p:nvSpPr>
          <p:cNvPr id="61443" name="Content Placeholder 2"/>
          <p:cNvSpPr>
            <a:spLocks noGrp="1"/>
          </p:cNvSpPr>
          <p:nvPr>
            <p:ph idx="1"/>
          </p:nvPr>
        </p:nvSpPr>
        <p:spPr>
          <a:xfrm>
            <a:off x="683568" y="908720"/>
            <a:ext cx="8003232" cy="5400599"/>
          </a:xfrm>
        </p:spPr>
        <p:txBody>
          <a:bodyPr>
            <a:noAutofit/>
          </a:bodyPr>
          <a:lstStyle/>
          <a:p>
            <a:r>
              <a:rPr lang="en-GB" sz="2000" dirty="0" smtClean="0">
                <a:latin typeface="Arial" panose="020B0604020202020204" pitchFamily="34" charset="0"/>
                <a:cs typeface="Arial" panose="020B0604020202020204" pitchFamily="34" charset="0"/>
              </a:rPr>
              <a:t>Kenya Industrial Research and Development Institute (KIRDI)</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Water Services Regulatory Board</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Coca-Cola Central East and West Africa</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Consumer Information Network (CIN)</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Excel Chemicals Ltd.</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Kenya Consumers Organization</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Water Resource Management Authority</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Kevian Kenya Ltd.</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Crown Beverages Ltd.</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Coast Bottled Water Manufacturers.</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National Water Conservation and Pipeline Cooperation</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National Environmental Management Authority </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University of Nairobi Department of Chemistry</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Nairobi Water and Sewerage</a:t>
            </a:r>
            <a:endParaRPr lang="en-US" sz="2000" dirty="0" smtClean="0">
              <a:latin typeface="Arial" panose="020B0604020202020204" pitchFamily="34" charset="0"/>
              <a:cs typeface="Arial" panose="020B0604020202020204" pitchFamily="34" charset="0"/>
            </a:endParaRPr>
          </a:p>
          <a:p>
            <a:r>
              <a:rPr lang="en-GB" sz="2000" dirty="0" err="1" smtClean="0">
                <a:latin typeface="Arial" panose="020B0604020202020204" pitchFamily="34" charset="0"/>
                <a:cs typeface="Arial" panose="020B0604020202020204" pitchFamily="34" charset="0"/>
              </a:rPr>
              <a:t>Nyeri</a:t>
            </a:r>
            <a:r>
              <a:rPr lang="en-GB" sz="2000" dirty="0" smtClean="0">
                <a:latin typeface="Arial" panose="020B0604020202020204" pitchFamily="34" charset="0"/>
                <a:cs typeface="Arial" panose="020B0604020202020204" pitchFamily="34" charset="0"/>
              </a:rPr>
              <a:t> Water and Sewerage Company Ltd.</a:t>
            </a:r>
            <a:endParaRPr lang="en-US"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Kenya Bureau of Standards — Secretariat</a:t>
            </a:r>
            <a:endParaRPr lang="en-US" sz="2000" b="1" dirty="0" smtClean="0">
              <a:latin typeface="Arial" panose="020B0604020202020204" pitchFamily="34" charset="0"/>
              <a:cs typeface="Arial" panose="020B0604020202020204" pitchFamily="34" charset="0"/>
            </a:endParaRPr>
          </a:p>
          <a:p>
            <a:pPr eaLnBrk="1" hangingPunct="1">
              <a:lnSpc>
                <a:spcPct val="150000"/>
              </a:lnSpc>
            </a:pPr>
            <a:endParaRPr lang="en-US" altLang="en-US" sz="2100" dirty="0" smtClean="0"/>
          </a:p>
        </p:txBody>
      </p:sp>
      <p:sp>
        <p:nvSpPr>
          <p:cNvPr id="3" name="Slide Number Placeholder 2"/>
          <p:cNvSpPr>
            <a:spLocks noGrp="1"/>
          </p:cNvSpPr>
          <p:nvPr>
            <p:ph type="sldNum" sz="quarter" idx="12"/>
          </p:nvPr>
        </p:nvSpPr>
        <p:spPr/>
        <p:txBody>
          <a:bodyPr/>
          <a:lstStyle/>
          <a:p>
            <a:pPr>
              <a:defRPr/>
            </a:pPr>
            <a:fld id="{AF7EBB3D-2616-4256-990E-35F8A0B27956}" type="slidenum">
              <a:rPr lang="en-US" smtClean="0"/>
              <a:pPr>
                <a:defRPr/>
              </a:pPr>
              <a:t>3</a:t>
            </a:fld>
            <a:endParaRPr lang="en-US" dirty="0"/>
          </a:p>
        </p:txBody>
      </p:sp>
    </p:spTree>
    <p:extLst>
      <p:ext uri="{BB962C8B-B14F-4D97-AF65-F5344CB8AC3E}">
        <p14:creationId xmlns:p14="http://schemas.microsoft.com/office/powerpoint/2010/main" val="346063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7504" y="-46548"/>
            <a:ext cx="6408711" cy="1046440"/>
          </a:xfrm>
        </p:spPr>
        <p:txBody>
          <a:bodyPr/>
          <a:lstStyle/>
          <a:p>
            <a:pPr eaLnBrk="1" hangingPunct="1"/>
            <a:r>
              <a:rPr lang="en-US" sz="3200" dirty="0"/>
              <a:t>Technical </a:t>
            </a:r>
            <a:r>
              <a:rPr lang="en-US" sz="3200" dirty="0" smtClean="0"/>
              <a:t>committees </a:t>
            </a:r>
            <a:r>
              <a:rPr lang="en-US" sz="3000" dirty="0" smtClean="0"/>
              <a:t>(TC)</a:t>
            </a:r>
            <a:r>
              <a:rPr lang="en-US" sz="3200" dirty="0"/>
              <a:t/>
            </a:r>
            <a:br>
              <a:rPr lang="en-US" sz="3200" dirty="0"/>
            </a:br>
            <a:r>
              <a:rPr lang="en-GB" sz="3000" dirty="0" smtClean="0"/>
              <a:t>Constitution</a:t>
            </a:r>
            <a:endParaRPr lang="en-US" altLang="en-US" sz="3000" b="1" dirty="0" smtClean="0">
              <a:solidFill>
                <a:srgbClr val="006BBC"/>
              </a:solidFill>
              <a:latin typeface="Arial" pitchFamily="34" charset="0"/>
              <a:cs typeface="Arial" pitchFamily="34" charset="0"/>
            </a:endParaRPr>
          </a:p>
        </p:txBody>
      </p:sp>
      <p:sp>
        <p:nvSpPr>
          <p:cNvPr id="7205" name="TextBox 17"/>
          <p:cNvSpPr txBox="1">
            <a:spLocks noChangeArrowheads="1"/>
          </p:cNvSpPr>
          <p:nvPr/>
        </p:nvSpPr>
        <p:spPr bwMode="auto">
          <a:xfrm>
            <a:off x="467543" y="1124744"/>
            <a:ext cx="8496945" cy="59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398463" indent="-398463">
              <a:buClr>
                <a:schemeClr val="tx2">
                  <a:lumMod val="60000"/>
                  <a:lumOff val="40000"/>
                </a:schemeClr>
              </a:buClr>
              <a:buFont typeface="Wingdings" panose="05000000000000000000" pitchFamily="2" charset="2"/>
              <a:buChar char="v"/>
            </a:pPr>
            <a:r>
              <a:rPr lang="en-US" sz="2800" dirty="0" smtClean="0">
                <a:latin typeface="Arial" panose="020B0604020202020204" pitchFamily="34" charset="0"/>
              </a:rPr>
              <a:t>Technical </a:t>
            </a:r>
            <a:r>
              <a:rPr lang="en-US" sz="2800" dirty="0">
                <a:latin typeface="Arial" panose="020B0604020202020204" pitchFamily="34" charset="0"/>
              </a:rPr>
              <a:t>committees shall be constituted to be representative, as far as reasonably possible, of valid national interests in the standardization of products or processes. </a:t>
            </a:r>
            <a:endParaRPr lang="en-US" sz="2800" dirty="0" smtClean="0">
              <a:latin typeface="Arial" panose="020B0604020202020204" pitchFamily="34" charset="0"/>
            </a:endParaRPr>
          </a:p>
          <a:p>
            <a:pPr marL="398463" indent="-398463">
              <a:buClr>
                <a:schemeClr val="tx2">
                  <a:lumMod val="60000"/>
                  <a:lumOff val="40000"/>
                </a:schemeClr>
              </a:buClr>
              <a:buFont typeface="Wingdings" panose="05000000000000000000" pitchFamily="2" charset="2"/>
              <a:buChar char="v"/>
            </a:pPr>
            <a:endParaRPr lang="en-US" sz="2800" dirty="0">
              <a:latin typeface="Arial" panose="020B0604020202020204" pitchFamily="34" charset="0"/>
            </a:endParaRPr>
          </a:p>
          <a:p>
            <a:pPr marL="398463" indent="-398463">
              <a:buClr>
                <a:schemeClr val="tx2">
                  <a:lumMod val="60000"/>
                  <a:lumOff val="40000"/>
                </a:schemeClr>
              </a:buClr>
              <a:buFont typeface="Wingdings" panose="05000000000000000000" pitchFamily="2" charset="2"/>
              <a:buChar char="v"/>
            </a:pPr>
            <a:r>
              <a:rPr lang="en-US" sz="2800" dirty="0">
                <a:latin typeface="Arial" panose="020B0604020202020204" pitchFamily="34" charset="0"/>
              </a:rPr>
              <a:t>Membership shall be on the basis of organization, association or forum representation, or renowned professionals/experts as opposed to an individual basis</a:t>
            </a:r>
            <a:r>
              <a:rPr lang="en-US" sz="2800" dirty="0" smtClean="0">
                <a:latin typeface="Arial" panose="020B0604020202020204" pitchFamily="34" charset="0"/>
              </a:rPr>
              <a:t>.</a:t>
            </a:r>
          </a:p>
          <a:p>
            <a:pPr marL="398463" indent="-398463">
              <a:buClr>
                <a:schemeClr val="tx2">
                  <a:lumMod val="60000"/>
                  <a:lumOff val="40000"/>
                </a:schemeClr>
              </a:buClr>
              <a:buFont typeface="Wingdings" panose="05000000000000000000" pitchFamily="2" charset="2"/>
              <a:buChar char="v"/>
            </a:pPr>
            <a:endParaRPr lang="en-US" sz="2800" dirty="0">
              <a:latin typeface="Arial" panose="020B0604020202020204" pitchFamily="34" charset="0"/>
            </a:endParaRPr>
          </a:p>
          <a:p>
            <a:pPr marL="398463" indent="-398463">
              <a:buClr>
                <a:schemeClr val="tx2">
                  <a:lumMod val="60000"/>
                  <a:lumOff val="40000"/>
                </a:schemeClr>
              </a:buClr>
              <a:buFont typeface="Wingdings" panose="05000000000000000000" pitchFamily="2" charset="2"/>
              <a:buChar char="v"/>
            </a:pPr>
            <a:r>
              <a:rPr lang="en-US" sz="2800" dirty="0">
                <a:latin typeface="Arial" panose="020B0604020202020204" pitchFamily="34" charset="0"/>
              </a:rPr>
              <a:t>TC Membership shall be drawn from the following stakeholder categories:</a:t>
            </a:r>
          </a:p>
          <a:p>
            <a:pPr algn="just" eaLnBrk="1" hangingPunct="1">
              <a:spcBef>
                <a:spcPct val="0"/>
              </a:spcBef>
              <a:buFont typeface="Wingdings" pitchFamily="2" charset="2"/>
              <a:buChar char="§"/>
            </a:pPr>
            <a:endParaRPr lang="en-US" altLang="en-US" sz="2400" dirty="0">
              <a:latin typeface="Arial" pitchFamily="34" charset="0"/>
            </a:endParaRPr>
          </a:p>
        </p:txBody>
      </p:sp>
    </p:spTree>
    <p:extLst>
      <p:ext uri="{BB962C8B-B14F-4D97-AF65-F5344CB8AC3E}">
        <p14:creationId xmlns:p14="http://schemas.microsoft.com/office/powerpoint/2010/main" val="1068524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50825" y="0"/>
            <a:ext cx="6049963" cy="980728"/>
          </a:xfrm>
        </p:spPr>
        <p:txBody>
          <a:bodyPr/>
          <a:lstStyle/>
          <a:p>
            <a:pPr eaLnBrk="1" hangingPunct="1"/>
            <a:r>
              <a:rPr lang="en-GB" sz="3200" dirty="0" smtClean="0"/>
              <a:t>TC Constitution</a:t>
            </a:r>
            <a:endParaRPr lang="en-US" altLang="en-US" sz="3200" b="1" dirty="0" smtClean="0">
              <a:solidFill>
                <a:srgbClr val="006BBC"/>
              </a:solidFill>
              <a:latin typeface="Arial" pitchFamily="34" charset="0"/>
              <a:cs typeface="Arial" pitchFamily="34" charset="0"/>
            </a:endParaRPr>
          </a:p>
        </p:txBody>
      </p:sp>
      <p:sp>
        <p:nvSpPr>
          <p:cNvPr id="3" name="Content Placeholder 2"/>
          <p:cNvSpPr>
            <a:spLocks noGrp="1"/>
          </p:cNvSpPr>
          <p:nvPr>
            <p:ph idx="1"/>
          </p:nvPr>
        </p:nvSpPr>
        <p:spPr>
          <a:xfrm>
            <a:off x="107503" y="1268760"/>
            <a:ext cx="8928993" cy="5432300"/>
          </a:xfrm>
          <a:extLst/>
        </p:spPr>
        <p:txBody>
          <a:bodyPr numCol="2"/>
          <a:lstStyle/>
          <a:p>
            <a:pPr marL="0" indent="0" algn="just" eaLnBrk="1" hangingPunct="1">
              <a:spcBef>
                <a:spcPts val="1800"/>
              </a:spcBef>
              <a:buFont typeface="Arial" charset="0"/>
              <a:buNone/>
              <a:defRPr/>
            </a:pPr>
            <a:endParaRPr lang="en-US" b="1" dirty="0" smtClean="0"/>
          </a:p>
          <a:p>
            <a:pPr marL="0" indent="0" algn="just" eaLnBrk="1" hangingPunct="1">
              <a:spcBef>
                <a:spcPts val="1800"/>
              </a:spcBef>
              <a:buFont typeface="Arial" charset="0"/>
              <a:buNone/>
              <a:defRPr/>
            </a:pPr>
            <a:endParaRPr lang="en-US"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smtClean="0">
              <a:solidFill>
                <a:schemeClr val="tx2">
                  <a:lumMod val="60000"/>
                  <a:lumOff val="40000"/>
                </a:schemeClr>
              </a:solidFill>
            </a:endParaRPr>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smtClean="0">
              <a:solidFill>
                <a:schemeClr val="tx2">
                  <a:lumMod val="60000"/>
                  <a:lumOff val="40000"/>
                </a:schemeClr>
              </a:solidFill>
            </a:endParaRPr>
          </a:p>
          <a:p>
            <a:pPr marL="0" indent="0" algn="just" eaLnBrk="1" hangingPunct="1">
              <a:spcBef>
                <a:spcPts val="1800"/>
              </a:spcBef>
              <a:buFont typeface="Arial" charset="0"/>
              <a:buNone/>
              <a:defRPr/>
            </a:pPr>
            <a:endParaRPr lang="en-GB" sz="2400" dirty="0" smtClean="0">
              <a:solidFill>
                <a:schemeClr val="tx2">
                  <a:lumMod val="60000"/>
                  <a:lumOff val="40000"/>
                </a:schemeClr>
              </a:solidFill>
            </a:endParaRPr>
          </a:p>
        </p:txBody>
      </p:sp>
      <p:sp>
        <p:nvSpPr>
          <p:cNvPr id="7205" name="TextBox 17"/>
          <p:cNvSpPr txBox="1">
            <a:spLocks noChangeArrowheads="1"/>
          </p:cNvSpPr>
          <p:nvPr/>
        </p:nvSpPr>
        <p:spPr bwMode="auto">
          <a:xfrm>
            <a:off x="251520" y="980728"/>
            <a:ext cx="8312940"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457200" indent="-457200">
              <a:buClr>
                <a:srgbClr val="0070C0"/>
              </a:buClr>
              <a:buFont typeface="Wingdings" panose="05000000000000000000" pitchFamily="2" charset="2"/>
              <a:buChar char="v"/>
            </a:pPr>
            <a:r>
              <a:rPr lang="en-US" sz="2700" dirty="0" smtClean="0">
                <a:latin typeface="Arial" panose="020B0604020202020204" pitchFamily="34" charset="0"/>
              </a:rPr>
              <a:t>Government </a:t>
            </a:r>
            <a:r>
              <a:rPr lang="en-US" sz="2700" dirty="0">
                <a:latin typeface="Arial" panose="020B0604020202020204" pitchFamily="34" charset="0"/>
              </a:rPr>
              <a:t>Lead Agency/Regulatory Authority; </a:t>
            </a:r>
            <a:r>
              <a:rPr lang="en-US" sz="2700" dirty="0" smtClean="0">
                <a:latin typeface="Arial" panose="020B0604020202020204" pitchFamily="34" charset="0"/>
              </a:rPr>
              <a:t>  </a:t>
            </a:r>
          </a:p>
          <a:p>
            <a:pPr marL="457200" indent="-457200">
              <a:buClr>
                <a:srgbClr val="0070C0"/>
              </a:buClr>
              <a:buFont typeface="Wingdings" panose="05000000000000000000" pitchFamily="2" charset="2"/>
              <a:buChar char="v"/>
            </a:pPr>
            <a:r>
              <a:rPr lang="en-US" sz="2700" dirty="0" smtClean="0">
                <a:latin typeface="Arial" panose="020B0604020202020204" pitchFamily="34" charset="0"/>
              </a:rPr>
              <a:t>Manufacturers</a:t>
            </a:r>
            <a:r>
              <a:rPr lang="en-US" sz="2700" dirty="0">
                <a:latin typeface="Arial" panose="020B0604020202020204" pitchFamily="34" charset="0"/>
              </a:rPr>
              <a:t>, producers, or service providers; </a:t>
            </a:r>
          </a:p>
          <a:p>
            <a:pPr marL="457200" indent="-457200">
              <a:buClr>
                <a:srgbClr val="0070C0"/>
              </a:buClr>
              <a:buFont typeface="Wingdings" panose="05000000000000000000" pitchFamily="2" charset="2"/>
              <a:buChar char="v"/>
            </a:pPr>
            <a:r>
              <a:rPr lang="en-US" sz="2700" dirty="0" smtClean="0">
                <a:latin typeface="Arial" panose="020B0604020202020204" pitchFamily="34" charset="0"/>
              </a:rPr>
              <a:t>Major </a:t>
            </a:r>
            <a:r>
              <a:rPr lang="en-US" sz="2700" dirty="0">
                <a:latin typeface="Arial" panose="020B0604020202020204" pitchFamily="34" charset="0"/>
              </a:rPr>
              <a:t>corporate consumers;</a:t>
            </a:r>
          </a:p>
          <a:p>
            <a:pPr marL="457200" indent="-457200">
              <a:buClr>
                <a:srgbClr val="0070C0"/>
              </a:buClr>
              <a:buFont typeface="Wingdings" panose="05000000000000000000" pitchFamily="2" charset="2"/>
              <a:buChar char="v"/>
            </a:pPr>
            <a:r>
              <a:rPr lang="en-US" sz="2700" dirty="0">
                <a:latin typeface="Arial" panose="020B0604020202020204" pitchFamily="34" charset="0"/>
              </a:rPr>
              <a:t>University, Research and other Technical Institutions;</a:t>
            </a:r>
          </a:p>
          <a:p>
            <a:pPr marL="457200" indent="-457200">
              <a:buClr>
                <a:srgbClr val="0070C0"/>
              </a:buClr>
              <a:buFont typeface="Wingdings" panose="05000000000000000000" pitchFamily="2" charset="2"/>
              <a:buChar char="v"/>
            </a:pPr>
            <a:r>
              <a:rPr lang="en-US" sz="2700" dirty="0">
                <a:latin typeface="Arial" panose="020B0604020202020204" pitchFamily="34" charset="0"/>
              </a:rPr>
              <a:t>Industry Association;</a:t>
            </a:r>
          </a:p>
          <a:p>
            <a:pPr marL="457200" indent="-457200">
              <a:buClr>
                <a:srgbClr val="0070C0"/>
              </a:buClr>
              <a:buFont typeface="Wingdings" panose="05000000000000000000" pitchFamily="2" charset="2"/>
              <a:buChar char="v"/>
            </a:pPr>
            <a:r>
              <a:rPr lang="en-US" sz="2700" dirty="0">
                <a:latin typeface="Arial" panose="020B0604020202020204" pitchFamily="34" charset="0"/>
              </a:rPr>
              <a:t>Trade Association;</a:t>
            </a:r>
          </a:p>
          <a:p>
            <a:pPr marL="457200" indent="-457200">
              <a:buClr>
                <a:srgbClr val="0070C0"/>
              </a:buClr>
              <a:buFont typeface="Wingdings" panose="05000000000000000000" pitchFamily="2" charset="2"/>
              <a:buChar char="v"/>
            </a:pPr>
            <a:r>
              <a:rPr lang="en-US" sz="2700" dirty="0">
                <a:latin typeface="Arial" panose="020B0604020202020204" pitchFamily="34" charset="0"/>
              </a:rPr>
              <a:t>Professional Body;</a:t>
            </a:r>
          </a:p>
          <a:p>
            <a:pPr marL="457200" indent="-457200">
              <a:buClr>
                <a:srgbClr val="0070C0"/>
              </a:buClr>
              <a:buFont typeface="Wingdings" panose="05000000000000000000" pitchFamily="2" charset="2"/>
              <a:buChar char="v"/>
            </a:pPr>
            <a:r>
              <a:rPr lang="en-US" sz="2700" dirty="0">
                <a:latin typeface="Arial" panose="020B0604020202020204" pitchFamily="34" charset="0"/>
              </a:rPr>
              <a:t>Consumer Organization;</a:t>
            </a:r>
          </a:p>
          <a:p>
            <a:pPr marL="457200" indent="-457200">
              <a:buClr>
                <a:srgbClr val="0070C0"/>
              </a:buClr>
              <a:buFont typeface="Wingdings" panose="05000000000000000000" pitchFamily="2" charset="2"/>
              <a:buChar char="v"/>
            </a:pPr>
            <a:r>
              <a:rPr lang="en-US" sz="2700" dirty="0">
                <a:latin typeface="Arial" panose="020B0604020202020204" pitchFamily="34" charset="0"/>
              </a:rPr>
              <a:t>Non Governmental Organizations;</a:t>
            </a:r>
          </a:p>
          <a:p>
            <a:pPr marL="457200" indent="-457200">
              <a:buClr>
                <a:srgbClr val="0070C0"/>
              </a:buClr>
              <a:buFont typeface="Wingdings" panose="05000000000000000000" pitchFamily="2" charset="2"/>
              <a:buChar char="v"/>
            </a:pPr>
            <a:r>
              <a:rPr lang="en-US" sz="2700" dirty="0" smtClean="0">
                <a:latin typeface="Arial" panose="020B0604020202020204" pitchFamily="34" charset="0"/>
              </a:rPr>
              <a:t>Renown </a:t>
            </a:r>
            <a:r>
              <a:rPr lang="en-US" sz="2700" dirty="0">
                <a:latin typeface="Arial" panose="020B0604020202020204" pitchFamily="34" charset="0"/>
              </a:rPr>
              <a:t>Professionals/experts;</a:t>
            </a:r>
          </a:p>
          <a:p>
            <a:pPr marL="457200" indent="-457200">
              <a:buClr>
                <a:srgbClr val="0070C0"/>
              </a:buClr>
              <a:buFont typeface="Wingdings" panose="05000000000000000000" pitchFamily="2" charset="2"/>
              <a:buChar char="v"/>
            </a:pPr>
            <a:r>
              <a:rPr lang="en-US" sz="2700" dirty="0">
                <a:latin typeface="Arial" panose="020B0604020202020204" pitchFamily="34" charset="0"/>
              </a:rPr>
              <a:t>KEBS — Secretariat</a:t>
            </a:r>
          </a:p>
          <a:p>
            <a:pPr algn="just" eaLnBrk="1" hangingPunct="1">
              <a:spcBef>
                <a:spcPct val="0"/>
              </a:spcBef>
              <a:buFont typeface="Wingdings" pitchFamily="2" charset="2"/>
              <a:buChar char="§"/>
            </a:pPr>
            <a:endParaRPr lang="en-US" altLang="en-US" sz="2400" dirty="0">
              <a:latin typeface="Arial" pitchFamily="34" charset="0"/>
            </a:endParaRPr>
          </a:p>
        </p:txBody>
      </p:sp>
    </p:spTree>
    <p:extLst>
      <p:ext uri="{BB962C8B-B14F-4D97-AF65-F5344CB8AC3E}">
        <p14:creationId xmlns:p14="http://schemas.microsoft.com/office/powerpoint/2010/main" val="157261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179512" y="0"/>
            <a:ext cx="8000876" cy="954107"/>
          </a:xfrm>
        </p:spPr>
        <p:txBody>
          <a:bodyPr/>
          <a:lstStyle/>
          <a:p>
            <a:pPr algn="l" eaLnBrk="1" hangingPunct="1"/>
            <a:r>
              <a:rPr lang="en-US" altLang="en-US" sz="2800" b="1" dirty="0" smtClean="0"/>
              <a:t>Decision Making Process for </a:t>
            </a:r>
            <a:br>
              <a:rPr lang="en-US" altLang="en-US" sz="2800" b="1" dirty="0" smtClean="0"/>
            </a:br>
            <a:r>
              <a:rPr lang="en-US" altLang="en-US" sz="2800" b="1" dirty="0" smtClean="0"/>
              <a:t>Development  of Kenya Standards</a:t>
            </a:r>
          </a:p>
        </p:txBody>
      </p:sp>
      <p:sp>
        <p:nvSpPr>
          <p:cNvPr id="11" name="Date Placeholder 10"/>
          <p:cNvSpPr>
            <a:spLocks noGrp="1"/>
          </p:cNvSpPr>
          <p:nvPr>
            <p:ph type="dt" sz="quarter" idx="10"/>
          </p:nvPr>
        </p:nvSpPr>
        <p:spPr/>
        <p:txBody>
          <a:bodyPr/>
          <a:lstStyle/>
          <a:p>
            <a:pPr>
              <a:defRPr/>
            </a:pPr>
            <a:fld id="{12EDD4C7-2591-4671-92EC-C20C4E4B1376}" type="datetime3">
              <a:rPr lang="en-US"/>
              <a:pPr>
                <a:defRPr/>
              </a:pPr>
              <a:t>24 May 2018</a:t>
            </a:fld>
            <a:endParaRPr lang="en-US"/>
          </a:p>
        </p:txBody>
      </p:sp>
      <p:sp>
        <p:nvSpPr>
          <p:cNvPr id="12" name="Slide Number Placeholder 11"/>
          <p:cNvSpPr>
            <a:spLocks noGrp="1"/>
          </p:cNvSpPr>
          <p:nvPr>
            <p:ph type="sldNum" sz="quarter" idx="12"/>
          </p:nvPr>
        </p:nvSpPr>
        <p:spPr/>
        <p:txBody>
          <a:bodyPr/>
          <a:lstStyle/>
          <a:p>
            <a:pPr>
              <a:defRPr/>
            </a:pPr>
            <a:fld id="{8417D990-3D90-4EB3-8584-710EB80FBF55}" type="slidenum">
              <a:rPr lang="en-US"/>
              <a:pPr>
                <a:defRPr/>
              </a:pPr>
              <a:t>6</a:t>
            </a:fld>
            <a:endParaRPr lang="en-US"/>
          </a:p>
        </p:txBody>
      </p:sp>
      <p:sp>
        <p:nvSpPr>
          <p:cNvPr id="5" name="Flowchart: Decision 4"/>
          <p:cNvSpPr/>
          <p:nvPr/>
        </p:nvSpPr>
        <p:spPr>
          <a:xfrm>
            <a:off x="2057400" y="1600200"/>
            <a:ext cx="53340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latin typeface="Verdana" panose="020B0604030504040204" pitchFamily="34" charset="0"/>
                <a:ea typeface="Verdana" panose="020B0604030504040204" pitchFamily="34" charset="0"/>
                <a:cs typeface="Verdana" panose="020B0604030504040204" pitchFamily="34" charset="0"/>
              </a:rPr>
              <a:t>Standards  Approval Committee</a:t>
            </a:r>
          </a:p>
        </p:txBody>
      </p:sp>
      <p:sp>
        <p:nvSpPr>
          <p:cNvPr id="7" name="Flowchart: Decision 6"/>
          <p:cNvSpPr/>
          <p:nvPr/>
        </p:nvSpPr>
        <p:spPr>
          <a:xfrm>
            <a:off x="1981200" y="4800600"/>
            <a:ext cx="5257800" cy="1600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Standards Project Committee</a:t>
            </a:r>
          </a:p>
        </p:txBody>
      </p:sp>
      <p:sp>
        <p:nvSpPr>
          <p:cNvPr id="8" name="Rounded Rectangle 7"/>
          <p:cNvSpPr/>
          <p:nvPr/>
        </p:nvSpPr>
        <p:spPr>
          <a:xfrm rot="16200000">
            <a:off x="-1295400" y="2895600"/>
            <a:ext cx="4724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latin typeface="Verdana" panose="020B0604030504040204" pitchFamily="34" charset="0"/>
                <a:ea typeface="Verdana" panose="020B0604030504040204" pitchFamily="34" charset="0"/>
                <a:cs typeface="Verdana" panose="020B0604030504040204" pitchFamily="34" charset="0"/>
              </a:rPr>
              <a:t>Decision making </a:t>
            </a:r>
          </a:p>
        </p:txBody>
      </p:sp>
      <p:sp>
        <p:nvSpPr>
          <p:cNvPr id="9" name="Up Arrow 8"/>
          <p:cNvSpPr/>
          <p:nvPr/>
        </p:nvSpPr>
        <p:spPr>
          <a:xfrm>
            <a:off x="7696200" y="1524000"/>
            <a:ext cx="484188" cy="39624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0" name="Flowchart: Alternate Process 9"/>
          <p:cNvSpPr/>
          <p:nvPr/>
        </p:nvSpPr>
        <p:spPr>
          <a:xfrm>
            <a:off x="3248526" y="908720"/>
            <a:ext cx="2907650" cy="6127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latin typeface="Verdana" panose="020B0604030504040204" pitchFamily="34" charset="0"/>
                <a:ea typeface="Verdana" panose="020B0604030504040204" pitchFamily="34" charset="0"/>
                <a:cs typeface="Verdana" panose="020B0604030504040204" pitchFamily="34" charset="0"/>
              </a:rPr>
              <a:t>Gazettement</a:t>
            </a:r>
          </a:p>
        </p:txBody>
      </p:sp>
      <p:sp>
        <p:nvSpPr>
          <p:cNvPr id="13" name="Flowchart: Decision 12"/>
          <p:cNvSpPr/>
          <p:nvPr/>
        </p:nvSpPr>
        <p:spPr>
          <a:xfrm>
            <a:off x="2004174" y="3171654"/>
            <a:ext cx="53340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smtClean="0">
                <a:latin typeface="Verdana" panose="020B0604030504040204" pitchFamily="34" charset="0"/>
                <a:ea typeface="Verdana" panose="020B0604030504040204" pitchFamily="34" charset="0"/>
                <a:cs typeface="Verdana" panose="020B0604030504040204" pitchFamily="34" charset="0"/>
              </a:rPr>
              <a:t>Technical</a:t>
            </a:r>
          </a:p>
          <a:p>
            <a:pPr algn="ctr" fontAlgn="auto">
              <a:spcBef>
                <a:spcPts val="0"/>
              </a:spcBef>
              <a:spcAft>
                <a:spcPts val="0"/>
              </a:spcAft>
              <a:defRPr/>
            </a:pPr>
            <a:r>
              <a:rPr lang="en-US" sz="2400" b="1" dirty="0" smtClean="0">
                <a:latin typeface="Verdana" panose="020B0604030504040204" pitchFamily="34" charset="0"/>
                <a:ea typeface="Verdana" panose="020B0604030504040204" pitchFamily="34" charset="0"/>
                <a:cs typeface="Verdana" panose="020B0604030504040204" pitchFamily="34" charset="0"/>
              </a:rPr>
              <a:t>Committee</a:t>
            </a:r>
            <a:endParaRPr lang="en-US"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8689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8" name="Rectangle 8"/>
          <p:cNvSpPr>
            <a:spLocks noChangeArrowheads="1"/>
          </p:cNvSpPr>
          <p:nvPr/>
        </p:nvSpPr>
        <p:spPr bwMode="auto">
          <a:xfrm>
            <a:off x="3124200" y="41148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endParaRPr lang="en-US" altLang="en-US">
              <a:solidFill>
                <a:srgbClr val="FF0000"/>
              </a:solidFill>
              <a:latin typeface="Century Gothic" pitchFamily="34" charset="0"/>
            </a:endParaRPr>
          </a:p>
        </p:txBody>
      </p:sp>
      <p:sp>
        <p:nvSpPr>
          <p:cNvPr id="343062" name="Rectangle 22"/>
          <p:cNvSpPr>
            <a:spLocks noChangeArrowheads="1"/>
          </p:cNvSpPr>
          <p:nvPr/>
        </p:nvSpPr>
        <p:spPr bwMode="auto">
          <a:xfrm>
            <a:off x="3352800" y="19050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2400" b="1">
                <a:solidFill>
                  <a:srgbClr val="FF0000"/>
                </a:solidFill>
                <a:latin typeface="Century Gothic" pitchFamily="34" charset="0"/>
              </a:rPr>
              <a:t>5</a:t>
            </a:r>
          </a:p>
        </p:txBody>
      </p:sp>
      <p:sp>
        <p:nvSpPr>
          <p:cNvPr id="152580" name="Rectangle 23"/>
          <p:cNvSpPr>
            <a:spLocks noChangeArrowheads="1"/>
          </p:cNvSpPr>
          <p:nvPr/>
        </p:nvSpPr>
        <p:spPr bwMode="auto">
          <a:xfrm>
            <a:off x="2362200" y="2590800"/>
            <a:ext cx="434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2800" b="1">
                <a:solidFill>
                  <a:srgbClr val="7030A0"/>
                </a:solidFill>
                <a:latin typeface="Century Gothic" pitchFamily="34" charset="0"/>
              </a:rPr>
              <a:t>4</a:t>
            </a:r>
          </a:p>
        </p:txBody>
      </p:sp>
      <p:sp>
        <p:nvSpPr>
          <p:cNvPr id="152581" name="Rectangle 24"/>
          <p:cNvSpPr>
            <a:spLocks noChangeArrowheads="1"/>
          </p:cNvSpPr>
          <p:nvPr/>
        </p:nvSpPr>
        <p:spPr bwMode="auto">
          <a:xfrm>
            <a:off x="990600" y="43434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altLang="en-US" sz="2400">
                <a:solidFill>
                  <a:srgbClr val="00CC00"/>
                </a:solidFill>
                <a:latin typeface="Century Gothic" pitchFamily="34" charset="0"/>
              </a:rPr>
              <a:t>2</a:t>
            </a:r>
          </a:p>
        </p:txBody>
      </p:sp>
      <p:sp>
        <p:nvSpPr>
          <p:cNvPr id="152582" name="Rectangle 26"/>
          <p:cNvSpPr>
            <a:spLocks noChangeArrowheads="1"/>
          </p:cNvSpPr>
          <p:nvPr/>
        </p:nvSpPr>
        <p:spPr bwMode="auto">
          <a:xfrm>
            <a:off x="1676400" y="3429000"/>
            <a:ext cx="446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altLang="en-US" sz="2400" b="1">
                <a:solidFill>
                  <a:srgbClr val="00CC00"/>
                </a:solidFill>
                <a:latin typeface="Century Gothic" pitchFamily="34" charset="0"/>
              </a:rPr>
              <a:t>3</a:t>
            </a:r>
          </a:p>
        </p:txBody>
      </p:sp>
      <p:sp>
        <p:nvSpPr>
          <p:cNvPr id="152583" name="Rectangle 27"/>
          <p:cNvSpPr>
            <a:spLocks noChangeArrowheads="1"/>
          </p:cNvSpPr>
          <p:nvPr/>
        </p:nvSpPr>
        <p:spPr bwMode="auto">
          <a:xfrm>
            <a:off x="457200" y="5257800"/>
            <a:ext cx="40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altLang="en-US" sz="2400" b="1">
                <a:solidFill>
                  <a:schemeClr val="hlink"/>
                </a:solidFill>
                <a:latin typeface="Century Gothic" pitchFamily="34" charset="0"/>
              </a:rPr>
              <a:t>1</a:t>
            </a:r>
          </a:p>
        </p:txBody>
      </p:sp>
      <p:grpSp>
        <p:nvGrpSpPr>
          <p:cNvPr id="152584" name="Group 30"/>
          <p:cNvGrpSpPr>
            <a:grpSpLocks/>
          </p:cNvGrpSpPr>
          <p:nvPr/>
        </p:nvGrpSpPr>
        <p:grpSpPr bwMode="auto">
          <a:xfrm>
            <a:off x="1295400" y="1295400"/>
            <a:ext cx="7272338" cy="5048250"/>
            <a:chOff x="829917" y="1295400"/>
            <a:chExt cx="8063396" cy="5804528"/>
          </a:xfrm>
        </p:grpSpPr>
        <p:sp>
          <p:nvSpPr>
            <p:cNvPr id="343042" name="AutoShape 2"/>
            <p:cNvSpPr>
              <a:spLocks noChangeArrowheads="1"/>
            </p:cNvSpPr>
            <p:nvPr/>
          </p:nvSpPr>
          <p:spPr bwMode="auto">
            <a:xfrm>
              <a:off x="5485600" y="1295400"/>
              <a:ext cx="2515300" cy="835998"/>
            </a:xfrm>
            <a:prstGeom prst="cube">
              <a:avLst>
                <a:gd name="adj" fmla="val 24991"/>
              </a:avLst>
            </a:prstGeom>
            <a:solidFill>
              <a:srgbClr val="D60093"/>
            </a:solidFill>
            <a:ln w="12700">
              <a:solidFill>
                <a:schemeClr val="accent2">
                  <a:lumMod val="60000"/>
                  <a:lumOff val="40000"/>
                </a:schemeClr>
              </a:solidFill>
              <a:miter lim="800000"/>
              <a:headEnd/>
              <a:tailEnd/>
            </a:ln>
          </p:spPr>
          <p:txBody>
            <a:bodyPr wrap="none" anchor="ctr"/>
            <a:lstStyle/>
            <a:p>
              <a:pPr fontAlgn="auto">
                <a:spcBef>
                  <a:spcPts val="0"/>
                </a:spcBef>
                <a:spcAft>
                  <a:spcPts val="0"/>
                </a:spcAft>
                <a:defRPr/>
              </a:pPr>
              <a:endParaRPr lang="en-US">
                <a:cs typeface="+mn-cs"/>
              </a:endParaRPr>
            </a:p>
          </p:txBody>
        </p:sp>
        <p:sp>
          <p:nvSpPr>
            <p:cNvPr id="343043" name="AutoShape 3"/>
            <p:cNvSpPr>
              <a:spLocks noChangeArrowheads="1"/>
            </p:cNvSpPr>
            <p:nvPr/>
          </p:nvSpPr>
          <p:spPr bwMode="auto">
            <a:xfrm>
              <a:off x="4496377" y="2209888"/>
              <a:ext cx="2513540" cy="762985"/>
            </a:xfrm>
            <a:prstGeom prst="cube">
              <a:avLst>
                <a:gd name="adj" fmla="val 24991"/>
              </a:avLst>
            </a:prstGeom>
            <a:solidFill>
              <a:schemeClr val="accent3"/>
            </a:solidFill>
            <a:ln w="12700">
              <a:solidFill>
                <a:schemeClr val="tx1"/>
              </a:solidFill>
              <a:miter lim="800000"/>
              <a:headEnd/>
              <a:tailEnd/>
            </a:ln>
          </p:spPr>
          <p:txBody>
            <a:bodyPr wrap="none" anchor="ctr"/>
            <a:lstStyle/>
            <a:p>
              <a:pPr fontAlgn="auto">
                <a:spcBef>
                  <a:spcPts val="0"/>
                </a:spcBef>
                <a:spcAft>
                  <a:spcPts val="0"/>
                </a:spcAft>
                <a:defRPr/>
              </a:pPr>
              <a:endParaRPr lang="en-US">
                <a:solidFill>
                  <a:srgbClr val="FF0000"/>
                </a:solidFill>
                <a:cs typeface="+mn-cs"/>
              </a:endParaRPr>
            </a:p>
          </p:txBody>
        </p:sp>
        <p:sp>
          <p:nvSpPr>
            <p:cNvPr id="343044" name="AutoShape 4"/>
            <p:cNvSpPr>
              <a:spLocks noChangeArrowheads="1"/>
            </p:cNvSpPr>
            <p:nvPr/>
          </p:nvSpPr>
          <p:spPr bwMode="auto">
            <a:xfrm>
              <a:off x="3581083" y="3124374"/>
              <a:ext cx="2362165" cy="835998"/>
            </a:xfrm>
            <a:prstGeom prst="cube">
              <a:avLst>
                <a:gd name="adj" fmla="val 24991"/>
              </a:avLst>
            </a:prstGeom>
            <a:solidFill>
              <a:schemeClr val="accent1">
                <a:lumMod val="60000"/>
                <a:lumOff val="40000"/>
              </a:schemeClr>
            </a:solidFill>
            <a:ln w="12700">
              <a:solidFill>
                <a:schemeClr val="tx1"/>
              </a:solidFill>
              <a:miter lim="800000"/>
              <a:headEnd/>
              <a:tailEnd/>
            </a:ln>
          </p:spPr>
          <p:txBody>
            <a:bodyPr wrap="none" anchor="ctr"/>
            <a:lstStyle/>
            <a:p>
              <a:pPr fontAlgn="auto">
                <a:spcBef>
                  <a:spcPts val="0"/>
                </a:spcBef>
                <a:spcAft>
                  <a:spcPts val="0"/>
                </a:spcAft>
                <a:defRPr/>
              </a:pPr>
              <a:endParaRPr lang="en-US">
                <a:cs typeface="+mn-cs"/>
              </a:endParaRPr>
            </a:p>
          </p:txBody>
        </p:sp>
        <p:sp>
          <p:nvSpPr>
            <p:cNvPr id="152592" name="AutoShape 6"/>
            <p:cNvSpPr>
              <a:spLocks noChangeArrowheads="1"/>
            </p:cNvSpPr>
            <p:nvPr/>
          </p:nvSpPr>
          <p:spPr bwMode="auto">
            <a:xfrm>
              <a:off x="914400" y="5715000"/>
              <a:ext cx="2284413" cy="836613"/>
            </a:xfrm>
            <a:prstGeom prst="cube">
              <a:avLst>
                <a:gd name="adj" fmla="val 24991"/>
              </a:avLst>
            </a:prstGeom>
            <a:solidFill>
              <a:srgbClr val="00CC00"/>
            </a:solidFill>
            <a:ln w="12700">
              <a:solidFill>
                <a:schemeClr val="accent1"/>
              </a:solidFill>
              <a:miter lim="800000"/>
              <a:headEnd/>
              <a:tailEnd/>
            </a:ln>
          </p:spPr>
          <p:txBody>
            <a:bodyPr wrap="none" anchor="ctr"/>
            <a:lstStyle/>
            <a:p>
              <a:endParaRPr lang="en-US" altLang="en-US" b="1">
                <a:solidFill>
                  <a:srgbClr val="00CC00"/>
                </a:solidFill>
                <a:latin typeface="Calibri" pitchFamily="34" charset="0"/>
              </a:endParaRPr>
            </a:p>
          </p:txBody>
        </p:sp>
        <p:sp>
          <p:nvSpPr>
            <p:cNvPr id="152593" name="AutoShape 7"/>
            <p:cNvSpPr>
              <a:spLocks noChangeArrowheads="1"/>
            </p:cNvSpPr>
            <p:nvPr/>
          </p:nvSpPr>
          <p:spPr bwMode="auto">
            <a:xfrm>
              <a:off x="1676400" y="4876800"/>
              <a:ext cx="2360613" cy="758825"/>
            </a:xfrm>
            <a:prstGeom prst="cube">
              <a:avLst>
                <a:gd name="adj" fmla="val 24991"/>
              </a:avLst>
            </a:prstGeom>
            <a:solidFill>
              <a:srgbClr val="FFFF00"/>
            </a:solidFill>
            <a:ln w="12700">
              <a:solidFill>
                <a:schemeClr val="tx1"/>
              </a:solidFill>
              <a:miter lim="800000"/>
              <a:headEnd/>
              <a:tailEnd/>
            </a:ln>
          </p:spPr>
          <p:txBody>
            <a:bodyPr wrap="none" anchor="ctr"/>
            <a:lstStyle/>
            <a:p>
              <a:endParaRPr lang="en-US" altLang="en-US">
                <a:latin typeface="Calibri" pitchFamily="34" charset="0"/>
              </a:endParaRPr>
            </a:p>
          </p:txBody>
        </p:sp>
        <p:sp>
          <p:nvSpPr>
            <p:cNvPr id="343045" name="AutoShape 5"/>
            <p:cNvSpPr>
              <a:spLocks noChangeArrowheads="1"/>
            </p:cNvSpPr>
            <p:nvPr/>
          </p:nvSpPr>
          <p:spPr bwMode="auto">
            <a:xfrm>
              <a:off x="2688670" y="4099097"/>
              <a:ext cx="2450174" cy="613309"/>
            </a:xfrm>
            <a:prstGeom prst="cube">
              <a:avLst>
                <a:gd name="adj" fmla="val 24991"/>
              </a:avLst>
            </a:prstGeom>
            <a:solidFill>
              <a:schemeClr val="accent2">
                <a:lumMod val="75000"/>
              </a:schemeClr>
            </a:solidFill>
            <a:ln w="12700">
              <a:solidFill>
                <a:schemeClr val="tx1"/>
              </a:solidFill>
              <a:miter lim="800000"/>
              <a:headEnd/>
              <a:tailEnd/>
            </a:ln>
          </p:spPr>
          <p:txBody>
            <a:bodyPr wrap="none" anchor="ctr"/>
            <a:lstStyle/>
            <a:p>
              <a:pPr algn="ctr" fontAlgn="auto">
                <a:spcBef>
                  <a:spcPts val="0"/>
                </a:spcBef>
                <a:spcAft>
                  <a:spcPts val="0"/>
                </a:spcAft>
                <a:defRPr/>
              </a:pPr>
              <a:endParaRPr lang="en-US" b="1" dirty="0">
                <a:latin typeface="+mn-lt"/>
                <a:cs typeface="+mn-cs"/>
              </a:endParaRPr>
            </a:p>
            <a:p>
              <a:pPr algn="ctr" fontAlgn="auto">
                <a:spcBef>
                  <a:spcPts val="0"/>
                </a:spcBef>
                <a:spcAft>
                  <a:spcPts val="0"/>
                </a:spcAft>
                <a:defRPr/>
              </a:pPr>
              <a:r>
                <a:rPr lang="en-US" b="1" dirty="0">
                  <a:latin typeface="+mn-lt"/>
                  <a:cs typeface="+mn-cs"/>
                </a:rPr>
                <a:t>PUBLIC REVIEW</a:t>
              </a:r>
            </a:p>
            <a:p>
              <a:pPr fontAlgn="auto">
                <a:spcBef>
                  <a:spcPts val="0"/>
                </a:spcBef>
                <a:spcAft>
                  <a:spcPts val="0"/>
                </a:spcAft>
                <a:defRPr/>
              </a:pPr>
              <a:endParaRPr lang="en-US" dirty="0">
                <a:cs typeface="+mn-cs"/>
              </a:endParaRPr>
            </a:p>
          </p:txBody>
        </p:sp>
        <p:sp>
          <p:nvSpPr>
            <p:cNvPr id="152595" name="Rectangle 9"/>
            <p:cNvSpPr>
              <a:spLocks noChangeArrowheads="1"/>
            </p:cNvSpPr>
            <p:nvPr/>
          </p:nvSpPr>
          <p:spPr bwMode="auto">
            <a:xfrm>
              <a:off x="829917" y="6026771"/>
              <a:ext cx="2196548" cy="42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altLang="en-US" b="1">
                  <a:latin typeface="Calibri" pitchFamily="34" charset="0"/>
                </a:rPr>
                <a:t>PROPOSAL</a:t>
              </a:r>
            </a:p>
          </p:txBody>
        </p:sp>
        <p:sp>
          <p:nvSpPr>
            <p:cNvPr id="152596" name="Rectangle 10"/>
            <p:cNvSpPr>
              <a:spLocks noChangeArrowheads="1"/>
            </p:cNvSpPr>
            <p:nvPr/>
          </p:nvSpPr>
          <p:spPr bwMode="auto">
            <a:xfrm>
              <a:off x="1674743" y="5105400"/>
              <a:ext cx="2196548" cy="46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altLang="en-US" sz="2000" b="1">
                  <a:solidFill>
                    <a:srgbClr val="CC3300"/>
                  </a:solidFill>
                  <a:latin typeface="Perpetua" pitchFamily="18" charset="0"/>
                </a:rPr>
                <a:t>COMMITTEE</a:t>
              </a:r>
            </a:p>
          </p:txBody>
        </p:sp>
        <p:sp>
          <p:nvSpPr>
            <p:cNvPr id="152597" name="Rectangle 11"/>
            <p:cNvSpPr>
              <a:spLocks noChangeArrowheads="1"/>
            </p:cNvSpPr>
            <p:nvPr/>
          </p:nvSpPr>
          <p:spPr bwMode="auto">
            <a:xfrm>
              <a:off x="3617844" y="3352800"/>
              <a:ext cx="2020957" cy="42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altLang="en-US" b="1">
                  <a:solidFill>
                    <a:srgbClr val="0000FF"/>
                  </a:solidFill>
                  <a:latin typeface="Calibri" pitchFamily="34" charset="0"/>
                </a:rPr>
                <a:t>BALLOTING</a:t>
              </a:r>
            </a:p>
          </p:txBody>
        </p:sp>
        <p:sp>
          <p:nvSpPr>
            <p:cNvPr id="152598" name="Freeform 12"/>
            <p:cNvSpPr>
              <a:spLocks/>
            </p:cNvSpPr>
            <p:nvPr/>
          </p:nvSpPr>
          <p:spPr bwMode="auto">
            <a:xfrm>
              <a:off x="914400" y="4648200"/>
              <a:ext cx="790575" cy="725488"/>
            </a:xfrm>
            <a:custGeom>
              <a:avLst/>
              <a:gdLst>
                <a:gd name="T0" fmla="*/ 2147483647 w 539"/>
                <a:gd name="T1" fmla="*/ 2147483647 h 457"/>
                <a:gd name="T2" fmla="*/ 2147483647 w 539"/>
                <a:gd name="T3" fmla="*/ 2147483647 h 457"/>
                <a:gd name="T4" fmla="*/ 2147483647 w 539"/>
                <a:gd name="T5" fmla="*/ 2147483647 h 457"/>
                <a:gd name="T6" fmla="*/ 2147483647 w 539"/>
                <a:gd name="T7" fmla="*/ 2147483647 h 457"/>
                <a:gd name="T8" fmla="*/ 2147483647 w 539"/>
                <a:gd name="T9" fmla="*/ 2147483647 h 457"/>
                <a:gd name="T10" fmla="*/ 0 w 539"/>
                <a:gd name="T11" fmla="*/ 2147483647 h 457"/>
                <a:gd name="T12" fmla="*/ 2147483647 w 539"/>
                <a:gd name="T13" fmla="*/ 2147483647 h 457"/>
                <a:gd name="T14" fmla="*/ 2147483647 w 539"/>
                <a:gd name="T15" fmla="*/ 2147483647 h 457"/>
                <a:gd name="T16" fmla="*/ 2147483647 w 539"/>
                <a:gd name="T17" fmla="*/ 2147483647 h 457"/>
                <a:gd name="T18" fmla="*/ 2147483647 w 539"/>
                <a:gd name="T19" fmla="*/ 2147483647 h 457"/>
                <a:gd name="T20" fmla="*/ 2147483647 w 539"/>
                <a:gd name="T21" fmla="*/ 2147483647 h 457"/>
                <a:gd name="T22" fmla="*/ 2147483647 w 539"/>
                <a:gd name="T23" fmla="*/ 2147483647 h 457"/>
                <a:gd name="T24" fmla="*/ 2147483647 w 539"/>
                <a:gd name="T25" fmla="*/ 2147483647 h 457"/>
                <a:gd name="T26" fmla="*/ 2147483647 w 539"/>
                <a:gd name="T27" fmla="*/ 2147483647 h 457"/>
                <a:gd name="T28" fmla="*/ 2147483647 w 539"/>
                <a:gd name="T29" fmla="*/ 0 h 457"/>
                <a:gd name="T30" fmla="*/ 2147483647 w 539"/>
                <a:gd name="T31" fmla="*/ 0 h 457"/>
                <a:gd name="T32" fmla="*/ 2147483647 w 539"/>
                <a:gd name="T33" fmla="*/ 0 h 457"/>
                <a:gd name="T34" fmla="*/ 2147483647 w 539"/>
                <a:gd name="T35" fmla="*/ 2147483647 h 457"/>
                <a:gd name="T36" fmla="*/ 2147483647 w 539"/>
                <a:gd name="T37" fmla="*/ 2147483647 h 457"/>
                <a:gd name="T38" fmla="*/ 2147483647 w 539"/>
                <a:gd name="T39" fmla="*/ 2147483647 h 457"/>
                <a:gd name="T40" fmla="*/ 2147483647 w 539"/>
                <a:gd name="T41" fmla="*/ 2147483647 h 457"/>
                <a:gd name="T42" fmla="*/ 2147483647 w 539"/>
                <a:gd name="T43" fmla="*/ 2147483647 h 457"/>
                <a:gd name="T44" fmla="*/ 2147483647 w 539"/>
                <a:gd name="T45" fmla="*/ 2147483647 h 457"/>
                <a:gd name="T46" fmla="*/ 2147483647 w 539"/>
                <a:gd name="T47" fmla="*/ 2147483647 h 457"/>
                <a:gd name="T48" fmla="*/ 2147483647 w 539"/>
                <a:gd name="T49" fmla="*/ 2147483647 h 457"/>
                <a:gd name="T50" fmla="*/ 2147483647 w 539"/>
                <a:gd name="T51" fmla="*/ 2147483647 h 457"/>
                <a:gd name="T52" fmla="*/ 2147483647 w 539"/>
                <a:gd name="T53" fmla="*/ 2147483647 h 457"/>
                <a:gd name="T54" fmla="*/ 2147483647 w 539"/>
                <a:gd name="T55" fmla="*/ 2147483647 h 457"/>
                <a:gd name="T56" fmla="*/ 2147483647 w 539"/>
                <a:gd name="T57" fmla="*/ 2147483647 h 457"/>
                <a:gd name="T58" fmla="*/ 2147483647 w 539"/>
                <a:gd name="T59" fmla="*/ 2147483647 h 457"/>
                <a:gd name="T60" fmla="*/ 2147483647 w 539"/>
                <a:gd name="T61" fmla="*/ 2147483647 h 457"/>
                <a:gd name="T62" fmla="*/ 2147483647 w 539"/>
                <a:gd name="T63" fmla="*/ 2147483647 h 457"/>
                <a:gd name="T64" fmla="*/ 2147483647 w 539"/>
                <a:gd name="T65" fmla="*/ 2147483647 h 457"/>
                <a:gd name="T66" fmla="*/ 2147483647 w 539"/>
                <a:gd name="T67" fmla="*/ 2147483647 h 457"/>
                <a:gd name="T68" fmla="*/ 2147483647 w 539"/>
                <a:gd name="T69" fmla="*/ 2147483647 h 457"/>
                <a:gd name="T70" fmla="*/ 2147483647 w 539"/>
                <a:gd name="T71" fmla="*/ 2147483647 h 457"/>
                <a:gd name="T72" fmla="*/ 2147483647 w 539"/>
                <a:gd name="T73" fmla="*/ 2147483647 h 457"/>
                <a:gd name="T74" fmla="*/ 2147483647 w 539"/>
                <a:gd name="T75" fmla="*/ 2147483647 h 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9"/>
                <a:gd name="T115" fmla="*/ 0 h 457"/>
                <a:gd name="T116" fmla="*/ 539 w 539"/>
                <a:gd name="T117" fmla="*/ 457 h 4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9" h="457">
                  <a:moveTo>
                    <a:pt x="45" y="456"/>
                  </a:moveTo>
                  <a:lnTo>
                    <a:pt x="32" y="434"/>
                  </a:lnTo>
                  <a:lnTo>
                    <a:pt x="21" y="413"/>
                  </a:lnTo>
                  <a:lnTo>
                    <a:pt x="14" y="391"/>
                  </a:lnTo>
                  <a:lnTo>
                    <a:pt x="7" y="369"/>
                  </a:lnTo>
                  <a:lnTo>
                    <a:pt x="0" y="320"/>
                  </a:lnTo>
                  <a:lnTo>
                    <a:pt x="3" y="277"/>
                  </a:lnTo>
                  <a:lnTo>
                    <a:pt x="14" y="233"/>
                  </a:lnTo>
                  <a:lnTo>
                    <a:pt x="34" y="190"/>
                  </a:lnTo>
                  <a:lnTo>
                    <a:pt x="61" y="152"/>
                  </a:lnTo>
                  <a:lnTo>
                    <a:pt x="97" y="120"/>
                  </a:lnTo>
                  <a:lnTo>
                    <a:pt x="207" y="44"/>
                  </a:lnTo>
                  <a:lnTo>
                    <a:pt x="239" y="22"/>
                  </a:lnTo>
                  <a:lnTo>
                    <a:pt x="273" y="11"/>
                  </a:lnTo>
                  <a:lnTo>
                    <a:pt x="309" y="0"/>
                  </a:lnTo>
                  <a:lnTo>
                    <a:pt x="345" y="0"/>
                  </a:lnTo>
                  <a:lnTo>
                    <a:pt x="381" y="0"/>
                  </a:lnTo>
                  <a:lnTo>
                    <a:pt x="414" y="11"/>
                  </a:lnTo>
                  <a:lnTo>
                    <a:pt x="450" y="22"/>
                  </a:lnTo>
                  <a:lnTo>
                    <a:pt x="482" y="44"/>
                  </a:lnTo>
                  <a:lnTo>
                    <a:pt x="538" y="6"/>
                  </a:lnTo>
                  <a:lnTo>
                    <a:pt x="484" y="141"/>
                  </a:lnTo>
                  <a:lnTo>
                    <a:pt x="318" y="163"/>
                  </a:lnTo>
                  <a:lnTo>
                    <a:pt x="372" y="120"/>
                  </a:lnTo>
                  <a:lnTo>
                    <a:pt x="322" y="92"/>
                  </a:lnTo>
                  <a:lnTo>
                    <a:pt x="268" y="82"/>
                  </a:lnTo>
                  <a:lnTo>
                    <a:pt x="212" y="82"/>
                  </a:lnTo>
                  <a:lnTo>
                    <a:pt x="158" y="92"/>
                  </a:lnTo>
                  <a:lnTo>
                    <a:pt x="138" y="125"/>
                  </a:lnTo>
                  <a:lnTo>
                    <a:pt x="122" y="158"/>
                  </a:lnTo>
                  <a:lnTo>
                    <a:pt x="113" y="195"/>
                  </a:lnTo>
                  <a:lnTo>
                    <a:pt x="111" y="233"/>
                  </a:lnTo>
                  <a:lnTo>
                    <a:pt x="113" y="271"/>
                  </a:lnTo>
                  <a:lnTo>
                    <a:pt x="122" y="304"/>
                  </a:lnTo>
                  <a:lnTo>
                    <a:pt x="135" y="342"/>
                  </a:lnTo>
                  <a:lnTo>
                    <a:pt x="156" y="375"/>
                  </a:lnTo>
                  <a:lnTo>
                    <a:pt x="45" y="456"/>
                  </a:lnTo>
                </a:path>
              </a:pathLst>
            </a:custGeom>
            <a:solidFill>
              <a:srgbClr val="7030A0"/>
            </a:solidFill>
            <a:ln w="12700" cap="rnd">
              <a:solidFill>
                <a:schemeClr val="tx1"/>
              </a:solidFill>
              <a:round/>
              <a:headEnd/>
              <a:tailEnd/>
            </a:ln>
          </p:spPr>
          <p:txBody>
            <a:bodyPr/>
            <a:lstStyle/>
            <a:p>
              <a:endParaRPr lang="en-US"/>
            </a:p>
          </p:txBody>
        </p:sp>
        <p:sp>
          <p:nvSpPr>
            <p:cNvPr id="152599" name="Rectangle 16"/>
            <p:cNvSpPr>
              <a:spLocks noChangeArrowheads="1"/>
            </p:cNvSpPr>
            <p:nvPr/>
          </p:nvSpPr>
          <p:spPr bwMode="auto">
            <a:xfrm rot="-2880000">
              <a:off x="3792554" y="4183698"/>
              <a:ext cx="4569197" cy="1263264"/>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altLang="en-US">
                  <a:latin typeface="Perpetua" pitchFamily="18" charset="0"/>
                </a:rPr>
                <a:t>STAGES  FOR   DEVELOPING KENYA STANDARDS</a:t>
              </a:r>
            </a:p>
            <a:p>
              <a:endParaRPr lang="en-US" altLang="en-US" sz="3200" b="1">
                <a:solidFill>
                  <a:srgbClr val="FF0000"/>
                </a:solidFill>
                <a:latin typeface="Century Gothic" pitchFamily="34" charset="0"/>
              </a:endParaRPr>
            </a:p>
          </p:txBody>
        </p:sp>
        <p:sp>
          <p:nvSpPr>
            <p:cNvPr id="152600" name="Freeform 17"/>
            <p:cNvSpPr>
              <a:spLocks/>
            </p:cNvSpPr>
            <p:nvPr/>
          </p:nvSpPr>
          <p:spPr bwMode="auto">
            <a:xfrm>
              <a:off x="1752600" y="3810000"/>
              <a:ext cx="785813" cy="728663"/>
            </a:xfrm>
            <a:custGeom>
              <a:avLst/>
              <a:gdLst>
                <a:gd name="T0" fmla="*/ 2147483647 w 537"/>
                <a:gd name="T1" fmla="*/ 2147483647 h 459"/>
                <a:gd name="T2" fmla="*/ 2147483647 w 537"/>
                <a:gd name="T3" fmla="*/ 2147483647 h 459"/>
                <a:gd name="T4" fmla="*/ 2147483647 w 537"/>
                <a:gd name="T5" fmla="*/ 2147483647 h 459"/>
                <a:gd name="T6" fmla="*/ 0 w 537"/>
                <a:gd name="T7" fmla="*/ 2147483647 h 459"/>
                <a:gd name="T8" fmla="*/ 2147483647 w 537"/>
                <a:gd name="T9" fmla="*/ 2147483647 h 459"/>
                <a:gd name="T10" fmla="*/ 2147483647 w 537"/>
                <a:gd name="T11" fmla="*/ 2147483647 h 459"/>
                <a:gd name="T12" fmla="*/ 2147483647 w 537"/>
                <a:gd name="T13" fmla="*/ 2147483647 h 459"/>
                <a:gd name="T14" fmla="*/ 2147483647 w 537"/>
                <a:gd name="T15" fmla="*/ 2147483647 h 459"/>
                <a:gd name="T16" fmla="*/ 2147483647 w 537"/>
                <a:gd name="T17" fmla="*/ 2147483647 h 459"/>
                <a:gd name="T18" fmla="*/ 2147483647 w 537"/>
                <a:gd name="T19" fmla="*/ 2147483647 h 459"/>
                <a:gd name="T20" fmla="*/ 2147483647 w 537"/>
                <a:gd name="T21" fmla="*/ 2147483647 h 459"/>
                <a:gd name="T22" fmla="*/ 2147483647 w 537"/>
                <a:gd name="T23" fmla="*/ 2147483647 h 459"/>
                <a:gd name="T24" fmla="*/ 2147483647 w 537"/>
                <a:gd name="T25" fmla="*/ 2147483647 h 459"/>
                <a:gd name="T26" fmla="*/ 2147483647 w 537"/>
                <a:gd name="T27" fmla="*/ 0 h 459"/>
                <a:gd name="T28" fmla="*/ 2147483647 w 537"/>
                <a:gd name="T29" fmla="*/ 2147483647 h 459"/>
                <a:gd name="T30" fmla="*/ 2147483647 w 537"/>
                <a:gd name="T31" fmla="*/ 2147483647 h 459"/>
                <a:gd name="T32" fmla="*/ 2147483647 w 537"/>
                <a:gd name="T33" fmla="*/ 2147483647 h 459"/>
                <a:gd name="T34" fmla="*/ 2147483647 w 537"/>
                <a:gd name="T35" fmla="*/ 2147483647 h 459"/>
                <a:gd name="T36" fmla="*/ 2147483647 w 537"/>
                <a:gd name="T37" fmla="*/ 2147483647 h 459"/>
                <a:gd name="T38" fmla="*/ 2147483647 w 537"/>
                <a:gd name="T39" fmla="*/ 2147483647 h 459"/>
                <a:gd name="T40" fmla="*/ 2147483647 w 537"/>
                <a:gd name="T41" fmla="*/ 2147483647 h 459"/>
                <a:gd name="T42" fmla="*/ 2147483647 w 537"/>
                <a:gd name="T43" fmla="*/ 2147483647 h 459"/>
                <a:gd name="T44" fmla="*/ 2147483647 w 537"/>
                <a:gd name="T45" fmla="*/ 2147483647 h 459"/>
                <a:gd name="T46" fmla="*/ 2147483647 w 537"/>
                <a:gd name="T47" fmla="*/ 2147483647 h 459"/>
                <a:gd name="T48" fmla="*/ 2147483647 w 537"/>
                <a:gd name="T49" fmla="*/ 2147483647 h 459"/>
                <a:gd name="T50" fmla="*/ 2147483647 w 537"/>
                <a:gd name="T51" fmla="*/ 2147483647 h 459"/>
                <a:gd name="T52" fmla="*/ 2147483647 w 537"/>
                <a:gd name="T53" fmla="*/ 2147483647 h 459"/>
                <a:gd name="T54" fmla="*/ 2147483647 w 537"/>
                <a:gd name="T55" fmla="*/ 2147483647 h 459"/>
                <a:gd name="T56" fmla="*/ 2147483647 w 537"/>
                <a:gd name="T57" fmla="*/ 2147483647 h 459"/>
                <a:gd name="T58" fmla="*/ 2147483647 w 537"/>
                <a:gd name="T59" fmla="*/ 2147483647 h 459"/>
                <a:gd name="T60" fmla="*/ 2147483647 w 537"/>
                <a:gd name="T61" fmla="*/ 2147483647 h 459"/>
                <a:gd name="T62" fmla="*/ 2147483647 w 537"/>
                <a:gd name="T63" fmla="*/ 2147483647 h 459"/>
                <a:gd name="T64" fmla="*/ 2147483647 w 537"/>
                <a:gd name="T65" fmla="*/ 2147483647 h 459"/>
                <a:gd name="T66" fmla="*/ 2147483647 w 537"/>
                <a:gd name="T67" fmla="*/ 2147483647 h 459"/>
                <a:gd name="T68" fmla="*/ 2147483647 w 537"/>
                <a:gd name="T69" fmla="*/ 2147483647 h 459"/>
                <a:gd name="T70" fmla="*/ 2147483647 w 537"/>
                <a:gd name="T71" fmla="*/ 214748364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459"/>
                <a:gd name="T110" fmla="*/ 537 w 53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459">
                  <a:moveTo>
                    <a:pt x="46" y="458"/>
                  </a:moveTo>
                  <a:lnTo>
                    <a:pt x="20" y="417"/>
                  </a:lnTo>
                  <a:lnTo>
                    <a:pt x="7" y="371"/>
                  </a:lnTo>
                  <a:lnTo>
                    <a:pt x="0" y="325"/>
                  </a:lnTo>
                  <a:lnTo>
                    <a:pt x="4" y="279"/>
                  </a:lnTo>
                  <a:lnTo>
                    <a:pt x="13" y="233"/>
                  </a:lnTo>
                  <a:lnTo>
                    <a:pt x="33" y="192"/>
                  </a:lnTo>
                  <a:lnTo>
                    <a:pt x="59" y="156"/>
                  </a:lnTo>
                  <a:lnTo>
                    <a:pt x="94" y="123"/>
                  </a:lnTo>
                  <a:lnTo>
                    <a:pt x="205" y="46"/>
                  </a:lnTo>
                  <a:lnTo>
                    <a:pt x="237" y="27"/>
                  </a:lnTo>
                  <a:lnTo>
                    <a:pt x="270" y="14"/>
                  </a:lnTo>
                  <a:lnTo>
                    <a:pt x="306" y="4"/>
                  </a:lnTo>
                  <a:lnTo>
                    <a:pt x="341" y="0"/>
                  </a:lnTo>
                  <a:lnTo>
                    <a:pt x="377" y="4"/>
                  </a:lnTo>
                  <a:lnTo>
                    <a:pt x="413" y="14"/>
                  </a:lnTo>
                  <a:lnTo>
                    <a:pt x="448" y="27"/>
                  </a:lnTo>
                  <a:lnTo>
                    <a:pt x="481" y="46"/>
                  </a:lnTo>
                  <a:lnTo>
                    <a:pt x="536" y="4"/>
                  </a:lnTo>
                  <a:lnTo>
                    <a:pt x="484" y="142"/>
                  </a:lnTo>
                  <a:lnTo>
                    <a:pt x="315" y="165"/>
                  </a:lnTo>
                  <a:lnTo>
                    <a:pt x="370" y="123"/>
                  </a:lnTo>
                  <a:lnTo>
                    <a:pt x="322" y="96"/>
                  </a:lnTo>
                  <a:lnTo>
                    <a:pt x="267" y="82"/>
                  </a:lnTo>
                  <a:lnTo>
                    <a:pt x="211" y="82"/>
                  </a:lnTo>
                  <a:lnTo>
                    <a:pt x="156" y="91"/>
                  </a:lnTo>
                  <a:lnTo>
                    <a:pt x="137" y="123"/>
                  </a:lnTo>
                  <a:lnTo>
                    <a:pt x="120" y="160"/>
                  </a:lnTo>
                  <a:lnTo>
                    <a:pt x="111" y="197"/>
                  </a:lnTo>
                  <a:lnTo>
                    <a:pt x="107" y="233"/>
                  </a:lnTo>
                  <a:lnTo>
                    <a:pt x="111" y="270"/>
                  </a:lnTo>
                  <a:lnTo>
                    <a:pt x="120" y="311"/>
                  </a:lnTo>
                  <a:lnTo>
                    <a:pt x="133" y="348"/>
                  </a:lnTo>
                  <a:lnTo>
                    <a:pt x="153" y="380"/>
                  </a:lnTo>
                  <a:lnTo>
                    <a:pt x="46" y="458"/>
                  </a:lnTo>
                </a:path>
              </a:pathLst>
            </a:custGeom>
            <a:solidFill>
              <a:srgbClr val="00FFCC"/>
            </a:solidFill>
            <a:ln w="12700" cap="rnd">
              <a:solidFill>
                <a:schemeClr val="tx1"/>
              </a:solidFill>
              <a:round/>
              <a:headEnd/>
              <a:tailEnd/>
            </a:ln>
          </p:spPr>
          <p:txBody>
            <a:bodyPr/>
            <a:lstStyle/>
            <a:p>
              <a:endParaRPr lang="en-US"/>
            </a:p>
          </p:txBody>
        </p:sp>
        <p:sp>
          <p:nvSpPr>
            <p:cNvPr id="152601" name="Freeform 18"/>
            <p:cNvSpPr>
              <a:spLocks/>
            </p:cNvSpPr>
            <p:nvPr/>
          </p:nvSpPr>
          <p:spPr bwMode="auto">
            <a:xfrm>
              <a:off x="2667000" y="2895600"/>
              <a:ext cx="788988" cy="725488"/>
            </a:xfrm>
            <a:custGeom>
              <a:avLst/>
              <a:gdLst>
                <a:gd name="T0" fmla="*/ 2147483647 w 538"/>
                <a:gd name="T1" fmla="*/ 2147483647 h 457"/>
                <a:gd name="T2" fmla="*/ 2147483647 w 538"/>
                <a:gd name="T3" fmla="*/ 2147483647 h 457"/>
                <a:gd name="T4" fmla="*/ 2147483647 w 538"/>
                <a:gd name="T5" fmla="*/ 2147483647 h 457"/>
                <a:gd name="T6" fmla="*/ 0 w 538"/>
                <a:gd name="T7" fmla="*/ 2147483647 h 457"/>
                <a:gd name="T8" fmla="*/ 2147483647 w 538"/>
                <a:gd name="T9" fmla="*/ 2147483647 h 457"/>
                <a:gd name="T10" fmla="*/ 2147483647 w 538"/>
                <a:gd name="T11" fmla="*/ 2147483647 h 457"/>
                <a:gd name="T12" fmla="*/ 2147483647 w 538"/>
                <a:gd name="T13" fmla="*/ 2147483647 h 457"/>
                <a:gd name="T14" fmla="*/ 2147483647 w 538"/>
                <a:gd name="T15" fmla="*/ 2147483647 h 457"/>
                <a:gd name="T16" fmla="*/ 2147483647 w 538"/>
                <a:gd name="T17" fmla="*/ 2147483647 h 457"/>
                <a:gd name="T18" fmla="*/ 2147483647 w 538"/>
                <a:gd name="T19" fmla="*/ 2147483647 h 457"/>
                <a:gd name="T20" fmla="*/ 2147483647 w 538"/>
                <a:gd name="T21" fmla="*/ 2147483647 h 457"/>
                <a:gd name="T22" fmla="*/ 2147483647 w 538"/>
                <a:gd name="T23" fmla="*/ 2147483647 h 457"/>
                <a:gd name="T24" fmla="*/ 2147483647 w 538"/>
                <a:gd name="T25" fmla="*/ 2147483647 h 457"/>
                <a:gd name="T26" fmla="*/ 2147483647 w 538"/>
                <a:gd name="T27" fmla="*/ 0 h 457"/>
                <a:gd name="T28" fmla="*/ 2147483647 w 538"/>
                <a:gd name="T29" fmla="*/ 2147483647 h 457"/>
                <a:gd name="T30" fmla="*/ 2147483647 w 538"/>
                <a:gd name="T31" fmla="*/ 2147483647 h 457"/>
                <a:gd name="T32" fmla="*/ 2147483647 w 538"/>
                <a:gd name="T33" fmla="*/ 2147483647 h 457"/>
                <a:gd name="T34" fmla="*/ 2147483647 w 538"/>
                <a:gd name="T35" fmla="*/ 2147483647 h 457"/>
                <a:gd name="T36" fmla="*/ 2147483647 w 538"/>
                <a:gd name="T37" fmla="*/ 2147483647 h 457"/>
                <a:gd name="T38" fmla="*/ 2147483647 w 538"/>
                <a:gd name="T39" fmla="*/ 2147483647 h 457"/>
                <a:gd name="T40" fmla="*/ 2147483647 w 538"/>
                <a:gd name="T41" fmla="*/ 2147483647 h 457"/>
                <a:gd name="T42" fmla="*/ 2147483647 w 538"/>
                <a:gd name="T43" fmla="*/ 2147483647 h 457"/>
                <a:gd name="T44" fmla="*/ 2147483647 w 538"/>
                <a:gd name="T45" fmla="*/ 2147483647 h 457"/>
                <a:gd name="T46" fmla="*/ 2147483647 w 538"/>
                <a:gd name="T47" fmla="*/ 2147483647 h 457"/>
                <a:gd name="T48" fmla="*/ 2147483647 w 538"/>
                <a:gd name="T49" fmla="*/ 2147483647 h 457"/>
                <a:gd name="T50" fmla="*/ 2147483647 w 538"/>
                <a:gd name="T51" fmla="*/ 2147483647 h 457"/>
                <a:gd name="T52" fmla="*/ 2147483647 w 538"/>
                <a:gd name="T53" fmla="*/ 2147483647 h 457"/>
                <a:gd name="T54" fmla="*/ 2147483647 w 538"/>
                <a:gd name="T55" fmla="*/ 2147483647 h 457"/>
                <a:gd name="T56" fmla="*/ 2147483647 w 538"/>
                <a:gd name="T57" fmla="*/ 2147483647 h 457"/>
                <a:gd name="T58" fmla="*/ 2147483647 w 538"/>
                <a:gd name="T59" fmla="*/ 2147483647 h 457"/>
                <a:gd name="T60" fmla="*/ 2147483647 w 538"/>
                <a:gd name="T61" fmla="*/ 2147483647 h 457"/>
                <a:gd name="T62" fmla="*/ 2147483647 w 538"/>
                <a:gd name="T63" fmla="*/ 2147483647 h 457"/>
                <a:gd name="T64" fmla="*/ 2147483647 w 538"/>
                <a:gd name="T65" fmla="*/ 2147483647 h 457"/>
                <a:gd name="T66" fmla="*/ 2147483647 w 538"/>
                <a:gd name="T67" fmla="*/ 2147483647 h 457"/>
                <a:gd name="T68" fmla="*/ 2147483647 w 538"/>
                <a:gd name="T69" fmla="*/ 2147483647 h 457"/>
                <a:gd name="T70" fmla="*/ 2147483647 w 538"/>
                <a:gd name="T71" fmla="*/ 2147483647 h 4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457"/>
                <a:gd name="T110" fmla="*/ 538 w 538"/>
                <a:gd name="T111" fmla="*/ 457 h 4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457">
                  <a:moveTo>
                    <a:pt x="46" y="456"/>
                  </a:moveTo>
                  <a:lnTo>
                    <a:pt x="21" y="415"/>
                  </a:lnTo>
                  <a:lnTo>
                    <a:pt x="4" y="370"/>
                  </a:lnTo>
                  <a:lnTo>
                    <a:pt x="0" y="321"/>
                  </a:lnTo>
                  <a:lnTo>
                    <a:pt x="4" y="277"/>
                  </a:lnTo>
                  <a:lnTo>
                    <a:pt x="13" y="232"/>
                  </a:lnTo>
                  <a:lnTo>
                    <a:pt x="33" y="191"/>
                  </a:lnTo>
                  <a:lnTo>
                    <a:pt x="63" y="153"/>
                  </a:lnTo>
                  <a:lnTo>
                    <a:pt x="96" y="123"/>
                  </a:lnTo>
                  <a:lnTo>
                    <a:pt x="204" y="45"/>
                  </a:lnTo>
                  <a:lnTo>
                    <a:pt x="237" y="26"/>
                  </a:lnTo>
                  <a:lnTo>
                    <a:pt x="271" y="11"/>
                  </a:lnTo>
                  <a:lnTo>
                    <a:pt x="308" y="4"/>
                  </a:lnTo>
                  <a:lnTo>
                    <a:pt x="346" y="0"/>
                  </a:lnTo>
                  <a:lnTo>
                    <a:pt x="379" y="4"/>
                  </a:lnTo>
                  <a:lnTo>
                    <a:pt x="416" y="11"/>
                  </a:lnTo>
                  <a:lnTo>
                    <a:pt x="450" y="22"/>
                  </a:lnTo>
                  <a:lnTo>
                    <a:pt x="483" y="41"/>
                  </a:lnTo>
                  <a:lnTo>
                    <a:pt x="537" y="4"/>
                  </a:lnTo>
                  <a:lnTo>
                    <a:pt x="483" y="138"/>
                  </a:lnTo>
                  <a:lnTo>
                    <a:pt x="316" y="161"/>
                  </a:lnTo>
                  <a:lnTo>
                    <a:pt x="371" y="120"/>
                  </a:lnTo>
                  <a:lnTo>
                    <a:pt x="321" y="93"/>
                  </a:lnTo>
                  <a:lnTo>
                    <a:pt x="266" y="82"/>
                  </a:lnTo>
                  <a:lnTo>
                    <a:pt x="212" y="79"/>
                  </a:lnTo>
                  <a:lnTo>
                    <a:pt x="158" y="90"/>
                  </a:lnTo>
                  <a:lnTo>
                    <a:pt x="137" y="123"/>
                  </a:lnTo>
                  <a:lnTo>
                    <a:pt x="121" y="161"/>
                  </a:lnTo>
                  <a:lnTo>
                    <a:pt x="113" y="194"/>
                  </a:lnTo>
                  <a:lnTo>
                    <a:pt x="108" y="235"/>
                  </a:lnTo>
                  <a:lnTo>
                    <a:pt x="113" y="273"/>
                  </a:lnTo>
                  <a:lnTo>
                    <a:pt x="121" y="310"/>
                  </a:lnTo>
                  <a:lnTo>
                    <a:pt x="133" y="344"/>
                  </a:lnTo>
                  <a:lnTo>
                    <a:pt x="154" y="378"/>
                  </a:lnTo>
                  <a:lnTo>
                    <a:pt x="46" y="456"/>
                  </a:lnTo>
                </a:path>
              </a:pathLst>
            </a:custGeom>
            <a:solidFill>
              <a:srgbClr val="00B050"/>
            </a:solidFill>
            <a:ln w="12700" cap="rnd">
              <a:solidFill>
                <a:schemeClr val="tx1"/>
              </a:solidFill>
              <a:round/>
              <a:headEnd/>
              <a:tailEnd/>
            </a:ln>
          </p:spPr>
          <p:txBody>
            <a:bodyPr/>
            <a:lstStyle/>
            <a:p>
              <a:endParaRPr lang="en-US"/>
            </a:p>
          </p:txBody>
        </p:sp>
        <p:sp>
          <p:nvSpPr>
            <p:cNvPr id="152602" name="Freeform 19"/>
            <p:cNvSpPr>
              <a:spLocks/>
            </p:cNvSpPr>
            <p:nvPr/>
          </p:nvSpPr>
          <p:spPr bwMode="auto">
            <a:xfrm>
              <a:off x="3581400" y="1981200"/>
              <a:ext cx="790575" cy="727075"/>
            </a:xfrm>
            <a:custGeom>
              <a:avLst/>
              <a:gdLst>
                <a:gd name="T0" fmla="*/ 2147483647 w 539"/>
                <a:gd name="T1" fmla="*/ 2147483647 h 458"/>
                <a:gd name="T2" fmla="*/ 2147483647 w 539"/>
                <a:gd name="T3" fmla="*/ 2147483647 h 458"/>
                <a:gd name="T4" fmla="*/ 2147483647 w 539"/>
                <a:gd name="T5" fmla="*/ 2147483647 h 458"/>
                <a:gd name="T6" fmla="*/ 0 w 539"/>
                <a:gd name="T7" fmla="*/ 2147483647 h 458"/>
                <a:gd name="T8" fmla="*/ 0 w 539"/>
                <a:gd name="T9" fmla="*/ 2147483647 h 458"/>
                <a:gd name="T10" fmla="*/ 2147483647 w 539"/>
                <a:gd name="T11" fmla="*/ 2147483647 h 458"/>
                <a:gd name="T12" fmla="*/ 2147483647 w 539"/>
                <a:gd name="T13" fmla="*/ 2147483647 h 458"/>
                <a:gd name="T14" fmla="*/ 2147483647 w 539"/>
                <a:gd name="T15" fmla="*/ 2147483647 h 458"/>
                <a:gd name="T16" fmla="*/ 2147483647 w 539"/>
                <a:gd name="T17" fmla="*/ 2147483647 h 458"/>
                <a:gd name="T18" fmla="*/ 2147483647 w 539"/>
                <a:gd name="T19" fmla="*/ 2147483647 h 458"/>
                <a:gd name="T20" fmla="*/ 2147483647 w 539"/>
                <a:gd name="T21" fmla="*/ 2147483647 h 458"/>
                <a:gd name="T22" fmla="*/ 2147483647 w 539"/>
                <a:gd name="T23" fmla="*/ 2147483647 h 458"/>
                <a:gd name="T24" fmla="*/ 2147483647 w 539"/>
                <a:gd name="T25" fmla="*/ 2147483647 h 458"/>
                <a:gd name="T26" fmla="*/ 2147483647 w 539"/>
                <a:gd name="T27" fmla="*/ 0 h 458"/>
                <a:gd name="T28" fmla="*/ 2147483647 w 539"/>
                <a:gd name="T29" fmla="*/ 2147483647 h 458"/>
                <a:gd name="T30" fmla="*/ 2147483647 w 539"/>
                <a:gd name="T31" fmla="*/ 2147483647 h 458"/>
                <a:gd name="T32" fmla="*/ 2147483647 w 539"/>
                <a:gd name="T33" fmla="*/ 2147483647 h 458"/>
                <a:gd name="T34" fmla="*/ 2147483647 w 539"/>
                <a:gd name="T35" fmla="*/ 2147483647 h 458"/>
                <a:gd name="T36" fmla="*/ 2147483647 w 539"/>
                <a:gd name="T37" fmla="*/ 2147483647 h 458"/>
                <a:gd name="T38" fmla="*/ 2147483647 w 539"/>
                <a:gd name="T39" fmla="*/ 2147483647 h 458"/>
                <a:gd name="T40" fmla="*/ 2147483647 w 539"/>
                <a:gd name="T41" fmla="*/ 2147483647 h 458"/>
                <a:gd name="T42" fmla="*/ 2147483647 w 539"/>
                <a:gd name="T43" fmla="*/ 2147483647 h 458"/>
                <a:gd name="T44" fmla="*/ 2147483647 w 539"/>
                <a:gd name="T45" fmla="*/ 2147483647 h 458"/>
                <a:gd name="T46" fmla="*/ 2147483647 w 539"/>
                <a:gd name="T47" fmla="*/ 2147483647 h 458"/>
                <a:gd name="T48" fmla="*/ 2147483647 w 539"/>
                <a:gd name="T49" fmla="*/ 2147483647 h 458"/>
                <a:gd name="T50" fmla="*/ 2147483647 w 539"/>
                <a:gd name="T51" fmla="*/ 2147483647 h 458"/>
                <a:gd name="T52" fmla="*/ 2147483647 w 539"/>
                <a:gd name="T53" fmla="*/ 2147483647 h 458"/>
                <a:gd name="T54" fmla="*/ 2147483647 w 539"/>
                <a:gd name="T55" fmla="*/ 2147483647 h 458"/>
                <a:gd name="T56" fmla="*/ 2147483647 w 539"/>
                <a:gd name="T57" fmla="*/ 2147483647 h 458"/>
                <a:gd name="T58" fmla="*/ 2147483647 w 539"/>
                <a:gd name="T59" fmla="*/ 2147483647 h 458"/>
                <a:gd name="T60" fmla="*/ 2147483647 w 539"/>
                <a:gd name="T61" fmla="*/ 2147483647 h 458"/>
                <a:gd name="T62" fmla="*/ 2147483647 w 539"/>
                <a:gd name="T63" fmla="*/ 2147483647 h 458"/>
                <a:gd name="T64" fmla="*/ 2147483647 w 539"/>
                <a:gd name="T65" fmla="*/ 2147483647 h 458"/>
                <a:gd name="T66" fmla="*/ 2147483647 w 539"/>
                <a:gd name="T67" fmla="*/ 2147483647 h 458"/>
                <a:gd name="T68" fmla="*/ 2147483647 w 539"/>
                <a:gd name="T69" fmla="*/ 2147483647 h 458"/>
                <a:gd name="T70" fmla="*/ 2147483647 w 539"/>
                <a:gd name="T71" fmla="*/ 2147483647 h 458"/>
                <a:gd name="T72" fmla="*/ 2147483647 w 539"/>
                <a:gd name="T73" fmla="*/ 2147483647 h 458"/>
                <a:gd name="T74" fmla="*/ 2147483647 w 539"/>
                <a:gd name="T75" fmla="*/ 2147483647 h 458"/>
                <a:gd name="T76" fmla="*/ 2147483647 w 539"/>
                <a:gd name="T77" fmla="*/ 2147483647 h 458"/>
                <a:gd name="T78" fmla="*/ 2147483647 w 539"/>
                <a:gd name="T79" fmla="*/ 2147483647 h 4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39"/>
                <a:gd name="T121" fmla="*/ 0 h 458"/>
                <a:gd name="T122" fmla="*/ 539 w 539"/>
                <a:gd name="T123" fmla="*/ 458 h 45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39" h="458">
                  <a:moveTo>
                    <a:pt x="48" y="457"/>
                  </a:moveTo>
                  <a:lnTo>
                    <a:pt x="21" y="414"/>
                  </a:lnTo>
                  <a:lnTo>
                    <a:pt x="5" y="370"/>
                  </a:lnTo>
                  <a:lnTo>
                    <a:pt x="0" y="324"/>
                  </a:lnTo>
                  <a:lnTo>
                    <a:pt x="0" y="278"/>
                  </a:lnTo>
                  <a:lnTo>
                    <a:pt x="11" y="234"/>
                  </a:lnTo>
                  <a:lnTo>
                    <a:pt x="32" y="194"/>
                  </a:lnTo>
                  <a:lnTo>
                    <a:pt x="59" y="156"/>
                  </a:lnTo>
                  <a:lnTo>
                    <a:pt x="96" y="124"/>
                  </a:lnTo>
                  <a:lnTo>
                    <a:pt x="208" y="43"/>
                  </a:lnTo>
                  <a:lnTo>
                    <a:pt x="240" y="23"/>
                  </a:lnTo>
                  <a:lnTo>
                    <a:pt x="272" y="12"/>
                  </a:lnTo>
                  <a:lnTo>
                    <a:pt x="309" y="3"/>
                  </a:lnTo>
                  <a:lnTo>
                    <a:pt x="346" y="0"/>
                  </a:lnTo>
                  <a:lnTo>
                    <a:pt x="378" y="3"/>
                  </a:lnTo>
                  <a:lnTo>
                    <a:pt x="415" y="12"/>
                  </a:lnTo>
                  <a:lnTo>
                    <a:pt x="447" y="23"/>
                  </a:lnTo>
                  <a:lnTo>
                    <a:pt x="479" y="43"/>
                  </a:lnTo>
                  <a:lnTo>
                    <a:pt x="538" y="3"/>
                  </a:lnTo>
                  <a:lnTo>
                    <a:pt x="485" y="139"/>
                  </a:lnTo>
                  <a:lnTo>
                    <a:pt x="320" y="162"/>
                  </a:lnTo>
                  <a:lnTo>
                    <a:pt x="373" y="121"/>
                  </a:lnTo>
                  <a:lnTo>
                    <a:pt x="346" y="107"/>
                  </a:lnTo>
                  <a:lnTo>
                    <a:pt x="325" y="95"/>
                  </a:lnTo>
                  <a:lnTo>
                    <a:pt x="298" y="87"/>
                  </a:lnTo>
                  <a:lnTo>
                    <a:pt x="266" y="81"/>
                  </a:lnTo>
                  <a:lnTo>
                    <a:pt x="240" y="78"/>
                  </a:lnTo>
                  <a:lnTo>
                    <a:pt x="213" y="81"/>
                  </a:lnTo>
                  <a:lnTo>
                    <a:pt x="186" y="84"/>
                  </a:lnTo>
                  <a:lnTo>
                    <a:pt x="160" y="93"/>
                  </a:lnTo>
                  <a:lnTo>
                    <a:pt x="139" y="124"/>
                  </a:lnTo>
                  <a:lnTo>
                    <a:pt x="123" y="162"/>
                  </a:lnTo>
                  <a:lnTo>
                    <a:pt x="117" y="197"/>
                  </a:lnTo>
                  <a:lnTo>
                    <a:pt x="112" y="234"/>
                  </a:lnTo>
                  <a:lnTo>
                    <a:pt x="112" y="272"/>
                  </a:lnTo>
                  <a:lnTo>
                    <a:pt x="123" y="309"/>
                  </a:lnTo>
                  <a:lnTo>
                    <a:pt x="133" y="344"/>
                  </a:lnTo>
                  <a:lnTo>
                    <a:pt x="154" y="376"/>
                  </a:lnTo>
                  <a:lnTo>
                    <a:pt x="48" y="457"/>
                  </a:lnTo>
                </a:path>
              </a:pathLst>
            </a:custGeom>
            <a:solidFill>
              <a:schemeClr val="accent2"/>
            </a:solidFill>
            <a:ln w="12700" cap="rnd">
              <a:solidFill>
                <a:schemeClr val="tx1"/>
              </a:solidFill>
              <a:round/>
              <a:headEnd/>
              <a:tailEnd/>
            </a:ln>
          </p:spPr>
          <p:txBody>
            <a:bodyPr/>
            <a:lstStyle/>
            <a:p>
              <a:endParaRPr lang="en-US"/>
            </a:p>
          </p:txBody>
        </p:sp>
        <p:sp>
          <p:nvSpPr>
            <p:cNvPr id="152603" name="Freeform 20"/>
            <p:cNvSpPr>
              <a:spLocks/>
            </p:cNvSpPr>
            <p:nvPr/>
          </p:nvSpPr>
          <p:spPr bwMode="auto">
            <a:xfrm>
              <a:off x="4572000" y="1295400"/>
              <a:ext cx="788988" cy="727075"/>
            </a:xfrm>
            <a:custGeom>
              <a:avLst/>
              <a:gdLst>
                <a:gd name="T0" fmla="*/ 2147483647 w 538"/>
                <a:gd name="T1" fmla="*/ 2147483647 h 458"/>
                <a:gd name="T2" fmla="*/ 2147483647 w 538"/>
                <a:gd name="T3" fmla="*/ 2147483647 h 458"/>
                <a:gd name="T4" fmla="*/ 2147483647 w 538"/>
                <a:gd name="T5" fmla="*/ 2147483647 h 458"/>
                <a:gd name="T6" fmla="*/ 0 w 538"/>
                <a:gd name="T7" fmla="*/ 2147483647 h 458"/>
                <a:gd name="T8" fmla="*/ 2147483647 w 538"/>
                <a:gd name="T9" fmla="*/ 2147483647 h 458"/>
                <a:gd name="T10" fmla="*/ 2147483647 w 538"/>
                <a:gd name="T11" fmla="*/ 2147483647 h 458"/>
                <a:gd name="T12" fmla="*/ 2147483647 w 538"/>
                <a:gd name="T13" fmla="*/ 2147483647 h 458"/>
                <a:gd name="T14" fmla="*/ 2147483647 w 538"/>
                <a:gd name="T15" fmla="*/ 2147483647 h 458"/>
                <a:gd name="T16" fmla="*/ 2147483647 w 538"/>
                <a:gd name="T17" fmla="*/ 2147483647 h 458"/>
                <a:gd name="T18" fmla="*/ 2147483647 w 538"/>
                <a:gd name="T19" fmla="*/ 2147483647 h 458"/>
                <a:gd name="T20" fmla="*/ 2147483647 w 538"/>
                <a:gd name="T21" fmla="*/ 2147483647 h 458"/>
                <a:gd name="T22" fmla="*/ 2147483647 w 538"/>
                <a:gd name="T23" fmla="*/ 2147483647 h 458"/>
                <a:gd name="T24" fmla="*/ 2147483647 w 538"/>
                <a:gd name="T25" fmla="*/ 2147483647 h 458"/>
                <a:gd name="T26" fmla="*/ 2147483647 w 538"/>
                <a:gd name="T27" fmla="*/ 0 h 458"/>
                <a:gd name="T28" fmla="*/ 2147483647 w 538"/>
                <a:gd name="T29" fmla="*/ 2147483647 h 458"/>
                <a:gd name="T30" fmla="*/ 2147483647 w 538"/>
                <a:gd name="T31" fmla="*/ 2147483647 h 458"/>
                <a:gd name="T32" fmla="*/ 2147483647 w 538"/>
                <a:gd name="T33" fmla="*/ 2147483647 h 458"/>
                <a:gd name="T34" fmla="*/ 2147483647 w 538"/>
                <a:gd name="T35" fmla="*/ 2147483647 h 458"/>
                <a:gd name="T36" fmla="*/ 2147483647 w 538"/>
                <a:gd name="T37" fmla="*/ 2147483647 h 458"/>
                <a:gd name="T38" fmla="*/ 2147483647 w 538"/>
                <a:gd name="T39" fmla="*/ 2147483647 h 458"/>
                <a:gd name="T40" fmla="*/ 2147483647 w 538"/>
                <a:gd name="T41" fmla="*/ 2147483647 h 458"/>
                <a:gd name="T42" fmla="*/ 2147483647 w 538"/>
                <a:gd name="T43" fmla="*/ 2147483647 h 458"/>
                <a:gd name="T44" fmla="*/ 2147483647 w 538"/>
                <a:gd name="T45" fmla="*/ 2147483647 h 458"/>
                <a:gd name="T46" fmla="*/ 2147483647 w 538"/>
                <a:gd name="T47" fmla="*/ 2147483647 h 458"/>
                <a:gd name="T48" fmla="*/ 2147483647 w 538"/>
                <a:gd name="T49" fmla="*/ 2147483647 h 458"/>
                <a:gd name="T50" fmla="*/ 2147483647 w 538"/>
                <a:gd name="T51" fmla="*/ 2147483647 h 458"/>
                <a:gd name="T52" fmla="*/ 2147483647 w 538"/>
                <a:gd name="T53" fmla="*/ 2147483647 h 458"/>
                <a:gd name="T54" fmla="*/ 2147483647 w 538"/>
                <a:gd name="T55" fmla="*/ 2147483647 h 458"/>
                <a:gd name="T56" fmla="*/ 2147483647 w 538"/>
                <a:gd name="T57" fmla="*/ 2147483647 h 458"/>
                <a:gd name="T58" fmla="*/ 2147483647 w 538"/>
                <a:gd name="T59" fmla="*/ 2147483647 h 458"/>
                <a:gd name="T60" fmla="*/ 2147483647 w 538"/>
                <a:gd name="T61" fmla="*/ 2147483647 h 458"/>
                <a:gd name="T62" fmla="*/ 2147483647 w 538"/>
                <a:gd name="T63" fmla="*/ 2147483647 h 458"/>
                <a:gd name="T64" fmla="*/ 2147483647 w 538"/>
                <a:gd name="T65" fmla="*/ 2147483647 h 458"/>
                <a:gd name="T66" fmla="*/ 2147483647 w 538"/>
                <a:gd name="T67" fmla="*/ 2147483647 h 458"/>
                <a:gd name="T68" fmla="*/ 2147483647 w 538"/>
                <a:gd name="T69" fmla="*/ 2147483647 h 458"/>
                <a:gd name="T70" fmla="*/ 2147483647 w 538"/>
                <a:gd name="T71" fmla="*/ 2147483647 h 458"/>
                <a:gd name="T72" fmla="*/ 2147483647 w 538"/>
                <a:gd name="T73" fmla="*/ 2147483647 h 458"/>
                <a:gd name="T74" fmla="*/ 2147483647 w 538"/>
                <a:gd name="T75" fmla="*/ 2147483647 h 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8"/>
                <a:gd name="T115" fmla="*/ 0 h 458"/>
                <a:gd name="T116" fmla="*/ 538 w 538"/>
                <a:gd name="T117" fmla="*/ 458 h 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8" h="458">
                  <a:moveTo>
                    <a:pt x="44" y="457"/>
                  </a:moveTo>
                  <a:lnTo>
                    <a:pt x="19" y="415"/>
                  </a:lnTo>
                  <a:lnTo>
                    <a:pt x="6" y="370"/>
                  </a:lnTo>
                  <a:lnTo>
                    <a:pt x="0" y="323"/>
                  </a:lnTo>
                  <a:lnTo>
                    <a:pt x="6" y="279"/>
                  </a:lnTo>
                  <a:lnTo>
                    <a:pt x="19" y="234"/>
                  </a:lnTo>
                  <a:lnTo>
                    <a:pt x="38" y="194"/>
                  </a:lnTo>
                  <a:lnTo>
                    <a:pt x="63" y="155"/>
                  </a:lnTo>
                  <a:lnTo>
                    <a:pt x="100" y="123"/>
                  </a:lnTo>
                  <a:lnTo>
                    <a:pt x="206" y="45"/>
                  </a:lnTo>
                  <a:lnTo>
                    <a:pt x="237" y="26"/>
                  </a:lnTo>
                  <a:lnTo>
                    <a:pt x="275" y="11"/>
                  </a:lnTo>
                  <a:lnTo>
                    <a:pt x="306" y="2"/>
                  </a:lnTo>
                  <a:lnTo>
                    <a:pt x="344" y="0"/>
                  </a:lnTo>
                  <a:lnTo>
                    <a:pt x="381" y="2"/>
                  </a:lnTo>
                  <a:lnTo>
                    <a:pt x="418" y="11"/>
                  </a:lnTo>
                  <a:lnTo>
                    <a:pt x="450" y="24"/>
                  </a:lnTo>
                  <a:lnTo>
                    <a:pt x="481" y="43"/>
                  </a:lnTo>
                  <a:lnTo>
                    <a:pt x="537" y="4"/>
                  </a:lnTo>
                  <a:lnTo>
                    <a:pt x="487" y="140"/>
                  </a:lnTo>
                  <a:lnTo>
                    <a:pt x="319" y="162"/>
                  </a:lnTo>
                  <a:lnTo>
                    <a:pt x="368" y="121"/>
                  </a:lnTo>
                  <a:lnTo>
                    <a:pt x="344" y="106"/>
                  </a:lnTo>
                  <a:lnTo>
                    <a:pt x="319" y="96"/>
                  </a:lnTo>
                  <a:lnTo>
                    <a:pt x="294" y="87"/>
                  </a:lnTo>
                  <a:lnTo>
                    <a:pt x="269" y="81"/>
                  </a:lnTo>
                  <a:lnTo>
                    <a:pt x="237" y="79"/>
                  </a:lnTo>
                  <a:lnTo>
                    <a:pt x="212" y="79"/>
                  </a:lnTo>
                  <a:lnTo>
                    <a:pt x="187" y="83"/>
                  </a:lnTo>
                  <a:lnTo>
                    <a:pt x="156" y="92"/>
                  </a:lnTo>
                  <a:lnTo>
                    <a:pt x="138" y="123"/>
                  </a:lnTo>
                  <a:lnTo>
                    <a:pt x="119" y="160"/>
                  </a:lnTo>
                  <a:lnTo>
                    <a:pt x="113" y="234"/>
                  </a:lnTo>
                  <a:lnTo>
                    <a:pt x="119" y="308"/>
                  </a:lnTo>
                  <a:lnTo>
                    <a:pt x="138" y="342"/>
                  </a:lnTo>
                  <a:lnTo>
                    <a:pt x="156" y="376"/>
                  </a:lnTo>
                  <a:lnTo>
                    <a:pt x="44" y="457"/>
                  </a:lnTo>
                </a:path>
              </a:pathLst>
            </a:custGeom>
            <a:solidFill>
              <a:srgbClr val="009900"/>
            </a:solidFill>
            <a:ln w="12700" cap="rnd">
              <a:solidFill>
                <a:schemeClr val="tx1"/>
              </a:solidFill>
              <a:round/>
              <a:headEnd/>
              <a:tailEnd/>
            </a:ln>
          </p:spPr>
          <p:txBody>
            <a:bodyPr/>
            <a:lstStyle/>
            <a:p>
              <a:endParaRPr lang="en-US"/>
            </a:p>
          </p:txBody>
        </p:sp>
        <p:sp>
          <p:nvSpPr>
            <p:cNvPr id="152604" name="Line 21"/>
            <p:cNvSpPr>
              <a:spLocks noChangeShapeType="1"/>
            </p:cNvSpPr>
            <p:nvPr/>
          </p:nvSpPr>
          <p:spPr bwMode="auto">
            <a:xfrm flipV="1">
              <a:off x="5138530" y="2865349"/>
              <a:ext cx="3754783" cy="4131446"/>
            </a:xfrm>
            <a:prstGeom prst="line">
              <a:avLst/>
            </a:prstGeom>
            <a:noFill/>
            <a:ln w="5715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05" name="Rectangle 28"/>
            <p:cNvSpPr>
              <a:spLocks noChangeArrowheads="1"/>
            </p:cNvSpPr>
            <p:nvPr/>
          </p:nvSpPr>
          <p:spPr bwMode="auto">
            <a:xfrm>
              <a:off x="4648199" y="2362200"/>
              <a:ext cx="2146301" cy="46080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a:r>
                <a:rPr lang="en-US" altLang="en-US" sz="2000" b="1">
                  <a:solidFill>
                    <a:srgbClr val="C00000"/>
                  </a:solidFill>
                  <a:latin typeface="Century Gothic" pitchFamily="34" charset="0"/>
                </a:rPr>
                <a:t>APPROVAL</a:t>
              </a:r>
            </a:p>
          </p:txBody>
        </p:sp>
        <p:sp>
          <p:nvSpPr>
            <p:cNvPr id="152606" name="Rectangle 29"/>
            <p:cNvSpPr>
              <a:spLocks noChangeArrowheads="1"/>
            </p:cNvSpPr>
            <p:nvPr/>
          </p:nvSpPr>
          <p:spPr bwMode="auto">
            <a:xfrm>
              <a:off x="5638800" y="1447800"/>
              <a:ext cx="2362200" cy="46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altLang="en-US" sz="2000" b="1">
                  <a:solidFill>
                    <a:srgbClr val="0000FF"/>
                  </a:solidFill>
                  <a:latin typeface="Calibri" pitchFamily="34" charset="0"/>
                </a:rPr>
                <a:t>PUBLICATION</a:t>
              </a:r>
            </a:p>
          </p:txBody>
        </p:sp>
      </p:grpSp>
      <p:sp>
        <p:nvSpPr>
          <p:cNvPr id="152585" name="Rectangle 28"/>
          <p:cNvSpPr>
            <a:spLocks noChangeArrowheads="1"/>
          </p:cNvSpPr>
          <p:nvPr/>
        </p:nvSpPr>
        <p:spPr bwMode="auto">
          <a:xfrm>
            <a:off x="179512" y="0"/>
            <a:ext cx="62646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50838" lvl="1"/>
            <a:r>
              <a:rPr lang="en-GB" altLang="en-US" sz="3000" b="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Stages  of Development of </a:t>
            </a:r>
          </a:p>
          <a:p>
            <a:pPr marL="350838" lvl="1"/>
            <a:r>
              <a:rPr lang="en-GB" altLang="en-US" sz="3000" b="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Kenya Standards </a:t>
            </a:r>
            <a:endParaRPr lang="en-US" altLang="en-US" sz="3000" b="1"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29" name="Date Placeholder 28"/>
          <p:cNvSpPr>
            <a:spLocks noGrp="1"/>
          </p:cNvSpPr>
          <p:nvPr>
            <p:ph type="dt" sz="quarter" idx="10"/>
          </p:nvPr>
        </p:nvSpPr>
        <p:spPr/>
        <p:txBody>
          <a:bodyPr/>
          <a:lstStyle/>
          <a:p>
            <a:pPr>
              <a:defRPr/>
            </a:pPr>
            <a:fld id="{8CC14D9E-0696-4AA0-ACB9-9342C51577CA}" type="datetime3">
              <a:rPr lang="en-US"/>
              <a:pPr>
                <a:defRPr/>
              </a:pPr>
              <a:t>24 May 2018</a:t>
            </a:fld>
            <a:endParaRPr lang="en-US"/>
          </a:p>
        </p:txBody>
      </p:sp>
      <p:sp>
        <p:nvSpPr>
          <p:cNvPr id="30" name="Slide Number Placeholder 29"/>
          <p:cNvSpPr>
            <a:spLocks noGrp="1"/>
          </p:cNvSpPr>
          <p:nvPr>
            <p:ph type="sldNum" sz="quarter" idx="12"/>
          </p:nvPr>
        </p:nvSpPr>
        <p:spPr/>
        <p:txBody>
          <a:bodyPr/>
          <a:lstStyle/>
          <a:p>
            <a:pPr>
              <a:defRPr/>
            </a:pPr>
            <a:fld id="{D396CFA0-91DC-43EC-B421-F79320CA5651}" type="slidenum">
              <a:rPr lang="en-US"/>
              <a:pPr>
                <a:defRPr/>
              </a:pPr>
              <a:t>7</a:t>
            </a:fld>
            <a:endParaRPr lang="en-US"/>
          </a:p>
        </p:txBody>
      </p:sp>
      <p:sp>
        <p:nvSpPr>
          <p:cNvPr id="31" name="Rectangle 22"/>
          <p:cNvSpPr>
            <a:spLocks noChangeArrowheads="1"/>
          </p:cNvSpPr>
          <p:nvPr/>
        </p:nvSpPr>
        <p:spPr bwMode="auto">
          <a:xfrm>
            <a:off x="4343400" y="1143000"/>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2400" b="1">
                <a:solidFill>
                  <a:srgbClr val="FF0000"/>
                </a:solidFill>
                <a:latin typeface="Century Gothic" pitchFamily="34" charset="0"/>
              </a:rPr>
              <a:t>6</a:t>
            </a:r>
          </a:p>
        </p:txBody>
      </p:sp>
    </p:spTree>
    <p:extLst>
      <p:ext uri="{BB962C8B-B14F-4D97-AF65-F5344CB8AC3E}">
        <p14:creationId xmlns:p14="http://schemas.microsoft.com/office/powerpoint/2010/main" val="16281979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343048">
                                            <p:txEl>
                                              <p:pRg st="0" end="0"/>
                                            </p:txEl>
                                          </p:spTgt>
                                        </p:tgtEl>
                                        <p:attrNameLst>
                                          <p:attrName>style.visibility</p:attrName>
                                        </p:attrNameLst>
                                      </p:cBhvr>
                                      <p:to>
                                        <p:strVal val="visible"/>
                                      </p:to>
                                    </p:set>
                                    <p:animEffect transition="in" filter="wipe(left)">
                                      <p:cBhvr>
                                        <p:cTn id="7" dur="500"/>
                                        <p:tgtEl>
                                          <p:spTgt spid="343048">
                                            <p:txEl>
                                              <p:pRg st="0" end="0"/>
                                            </p:txEl>
                                          </p:spTgt>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43062">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8" grpId="0" build="p" autoUpdateAnimBg="0" advAuto="0"/>
      <p:bldP spid="343062" grpId="0" build="p" autoUpdateAnimBg="0" advAuto="0"/>
      <p:bldP spid="31"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50825" y="116632"/>
            <a:ext cx="6049963" cy="720080"/>
          </a:xfrm>
        </p:spPr>
        <p:txBody>
          <a:bodyPr/>
          <a:lstStyle/>
          <a:p>
            <a:pPr eaLnBrk="1" hangingPunct="1"/>
            <a:r>
              <a:rPr lang="en-GB" sz="3000" dirty="0" smtClean="0"/>
              <a:t>Drinking Water Standards</a:t>
            </a:r>
            <a:endParaRPr lang="en-US" altLang="en-US" sz="3000" b="1" dirty="0" smtClean="0">
              <a:solidFill>
                <a:srgbClr val="006BBC"/>
              </a:solidFill>
              <a:latin typeface="Arial" pitchFamily="34" charset="0"/>
              <a:cs typeface="Arial" pitchFamily="34" charset="0"/>
            </a:endParaRPr>
          </a:p>
        </p:txBody>
      </p:sp>
      <p:sp>
        <p:nvSpPr>
          <p:cNvPr id="3" name="Content Placeholder 2"/>
          <p:cNvSpPr>
            <a:spLocks noGrp="1"/>
          </p:cNvSpPr>
          <p:nvPr>
            <p:ph idx="1"/>
          </p:nvPr>
        </p:nvSpPr>
        <p:spPr>
          <a:xfrm>
            <a:off x="107503" y="1268760"/>
            <a:ext cx="8928993" cy="5432300"/>
          </a:xfrm>
          <a:extLst/>
        </p:spPr>
        <p:txBody>
          <a:bodyPr numCol="2"/>
          <a:lstStyle/>
          <a:p>
            <a:pPr marL="0" indent="0" algn="just" eaLnBrk="1" hangingPunct="1">
              <a:spcBef>
                <a:spcPts val="1800"/>
              </a:spcBef>
              <a:buFont typeface="Arial" charset="0"/>
              <a:buNone/>
              <a:defRPr/>
            </a:pPr>
            <a:endParaRPr lang="en-US" b="1" dirty="0" smtClean="0"/>
          </a:p>
          <a:p>
            <a:pPr marL="0" indent="0" algn="just" eaLnBrk="1" hangingPunct="1">
              <a:spcBef>
                <a:spcPts val="1800"/>
              </a:spcBef>
              <a:buFont typeface="Arial" charset="0"/>
              <a:buNone/>
              <a:defRPr/>
            </a:pPr>
            <a:endParaRPr lang="en-US"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smtClean="0">
              <a:solidFill>
                <a:schemeClr val="tx2">
                  <a:lumMod val="60000"/>
                  <a:lumOff val="40000"/>
                </a:schemeClr>
              </a:solidFill>
            </a:endParaRPr>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smtClean="0">
              <a:solidFill>
                <a:schemeClr val="tx2">
                  <a:lumMod val="60000"/>
                  <a:lumOff val="40000"/>
                </a:schemeClr>
              </a:solidFill>
            </a:endParaRPr>
          </a:p>
          <a:p>
            <a:pPr marL="0" indent="0" algn="just" eaLnBrk="1" hangingPunct="1">
              <a:spcBef>
                <a:spcPts val="1800"/>
              </a:spcBef>
              <a:buFont typeface="Arial" charset="0"/>
              <a:buNone/>
              <a:defRPr/>
            </a:pPr>
            <a:endParaRPr lang="en-GB" sz="2400" dirty="0" smtClean="0">
              <a:solidFill>
                <a:schemeClr val="tx2">
                  <a:lumMod val="60000"/>
                  <a:lumOff val="40000"/>
                </a:schemeClr>
              </a:solidFill>
            </a:endParaRPr>
          </a:p>
        </p:txBody>
      </p:sp>
      <p:sp>
        <p:nvSpPr>
          <p:cNvPr id="7205" name="TextBox 17"/>
          <p:cNvSpPr txBox="1">
            <a:spLocks noChangeArrowheads="1"/>
          </p:cNvSpPr>
          <p:nvPr/>
        </p:nvSpPr>
        <p:spPr bwMode="auto">
          <a:xfrm>
            <a:off x="251520" y="980728"/>
            <a:ext cx="8496944" cy="60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457200" lvl="0" indent="-457200">
              <a:buClr>
                <a:schemeClr val="tx2">
                  <a:lumMod val="60000"/>
                  <a:lumOff val="40000"/>
                </a:schemeClr>
              </a:buClr>
              <a:buFont typeface="Wingdings" panose="05000000000000000000" pitchFamily="2" charset="2"/>
              <a:buChar char="v"/>
            </a:pPr>
            <a:r>
              <a:rPr lang="en-GB" sz="2400" b="1" dirty="0" smtClean="0">
                <a:latin typeface="Arial" panose="020B0604020202020204" pitchFamily="34" charset="0"/>
              </a:rPr>
              <a:t>Potable water Standard </a:t>
            </a:r>
            <a:r>
              <a:rPr lang="en-GB" sz="2400" b="1" dirty="0" smtClean="0">
                <a:latin typeface="Arial" panose="020B0604020202020204" pitchFamily="34" charset="0"/>
              </a:rPr>
              <a:t>KSEAS </a:t>
            </a:r>
            <a:r>
              <a:rPr lang="en-GB" sz="2400" b="1" dirty="0" smtClean="0">
                <a:latin typeface="Arial" panose="020B0604020202020204" pitchFamily="34" charset="0"/>
              </a:rPr>
              <a:t>12:2014</a:t>
            </a:r>
            <a:r>
              <a:rPr lang="en-GB" sz="2400" dirty="0" smtClean="0">
                <a:latin typeface="Arial" panose="020B0604020202020204" pitchFamily="34" charset="0"/>
              </a:rPr>
              <a:t>, which specifies requirements and methods of sampling and test for potable water intended for direct human consumption, </a:t>
            </a:r>
            <a:r>
              <a:rPr lang="en-GB" sz="2400" b="1" dirty="0" smtClean="0">
                <a:latin typeface="Arial" panose="020B0604020202020204" pitchFamily="34" charset="0"/>
              </a:rPr>
              <a:t>domestic and industrial use;</a:t>
            </a:r>
            <a:r>
              <a:rPr lang="en-GB" sz="2400" dirty="0" smtClean="0">
                <a:latin typeface="Arial" panose="020B0604020202020204" pitchFamily="34" charset="0"/>
              </a:rPr>
              <a:t> </a:t>
            </a:r>
          </a:p>
          <a:p>
            <a:pPr marL="457200" lvl="0" indent="-457200">
              <a:buClr>
                <a:schemeClr val="tx2">
                  <a:lumMod val="60000"/>
                  <a:lumOff val="40000"/>
                </a:schemeClr>
              </a:buClr>
              <a:buFont typeface="Wingdings" panose="05000000000000000000" pitchFamily="2" charset="2"/>
              <a:buChar char="v"/>
            </a:pPr>
            <a:endParaRPr lang="en-US" sz="800" dirty="0" smtClean="0">
              <a:latin typeface="Arial" panose="020B0604020202020204" pitchFamily="34" charset="0"/>
            </a:endParaRPr>
          </a:p>
          <a:p>
            <a:pPr marL="457200" lvl="0" indent="-457200">
              <a:buClr>
                <a:schemeClr val="tx2">
                  <a:lumMod val="60000"/>
                  <a:lumOff val="40000"/>
                </a:schemeClr>
              </a:buClr>
              <a:buFont typeface="Wingdings" panose="05000000000000000000" pitchFamily="2" charset="2"/>
              <a:buChar char="v"/>
            </a:pPr>
            <a:r>
              <a:rPr lang="en-GB" sz="2400" b="1" dirty="0" smtClean="0">
                <a:latin typeface="Arial" panose="020B0604020202020204" pitchFamily="34" charset="0"/>
              </a:rPr>
              <a:t>Mineral </a:t>
            </a:r>
            <a:r>
              <a:rPr lang="en-GB" sz="2400" b="1" dirty="0">
                <a:latin typeface="Arial" panose="020B0604020202020204" pitchFamily="34" charset="0"/>
              </a:rPr>
              <a:t>Water Standard </a:t>
            </a:r>
            <a:r>
              <a:rPr lang="en-GB" sz="2400" b="1" dirty="0" smtClean="0">
                <a:latin typeface="Arial" panose="020B0604020202020204" pitchFamily="34" charset="0"/>
              </a:rPr>
              <a:t>KSEAS </a:t>
            </a:r>
            <a:r>
              <a:rPr lang="en-GB" sz="2400" b="1" dirty="0">
                <a:latin typeface="Arial" panose="020B0604020202020204" pitchFamily="34" charset="0"/>
              </a:rPr>
              <a:t>13: 2014</a:t>
            </a:r>
            <a:r>
              <a:rPr lang="en-GB" sz="2400" dirty="0">
                <a:latin typeface="Arial" panose="020B0604020202020204" pitchFamily="34" charset="0"/>
              </a:rPr>
              <a:t>, which specifies requirements for Mineral water offered for human consumption the Standard, applies to </a:t>
            </a:r>
            <a:r>
              <a:rPr lang="en-GB" sz="2400" b="1" dirty="0">
                <a:latin typeface="Arial" panose="020B0604020202020204" pitchFamily="34" charset="0"/>
              </a:rPr>
              <a:t>natural mineral water, mineral water, natural spring water, spring water and carbonated mineral water</a:t>
            </a:r>
            <a:r>
              <a:rPr lang="en-GB" sz="2400" dirty="0" smtClean="0">
                <a:latin typeface="Arial" panose="020B0604020202020204" pitchFamily="34" charset="0"/>
              </a:rPr>
              <a:t>.</a:t>
            </a:r>
          </a:p>
          <a:p>
            <a:pPr marL="457200" lvl="0" indent="-457200">
              <a:buClr>
                <a:schemeClr val="tx2">
                  <a:lumMod val="60000"/>
                  <a:lumOff val="40000"/>
                </a:schemeClr>
              </a:buClr>
              <a:buFont typeface="Wingdings" panose="05000000000000000000" pitchFamily="2" charset="2"/>
              <a:buChar char="v"/>
            </a:pPr>
            <a:endParaRPr lang="en-US" sz="800" dirty="0">
              <a:latin typeface="Arial" panose="020B0604020202020204" pitchFamily="34" charset="0"/>
            </a:endParaRPr>
          </a:p>
          <a:p>
            <a:pPr marL="457200" indent="-457200">
              <a:buClr>
                <a:schemeClr val="tx2">
                  <a:lumMod val="60000"/>
                  <a:lumOff val="40000"/>
                </a:schemeClr>
              </a:buClr>
              <a:buFont typeface="Wingdings" panose="05000000000000000000" pitchFamily="2" charset="2"/>
              <a:buChar char="v"/>
            </a:pPr>
            <a:r>
              <a:rPr lang="en-US" sz="2400" b="1" dirty="0">
                <a:latin typeface="Arial" panose="020B0604020202020204" pitchFamily="34" charset="0"/>
              </a:rPr>
              <a:t>Packaged drinking </a:t>
            </a:r>
            <a:r>
              <a:rPr lang="en-US" sz="2400" b="1">
                <a:latin typeface="Arial" panose="020B0604020202020204" pitchFamily="34" charset="0"/>
              </a:rPr>
              <a:t>water </a:t>
            </a:r>
            <a:r>
              <a:rPr lang="en-US" sz="2400" b="1" smtClean="0">
                <a:latin typeface="Arial" panose="020B0604020202020204" pitchFamily="34" charset="0"/>
              </a:rPr>
              <a:t>KSEAS </a:t>
            </a:r>
            <a:r>
              <a:rPr lang="en-US" sz="2400" b="1" dirty="0">
                <a:latin typeface="Arial" panose="020B0604020202020204" pitchFamily="34" charset="0"/>
              </a:rPr>
              <a:t>153:2014</a:t>
            </a:r>
            <a:r>
              <a:rPr lang="en-US" sz="2400" dirty="0">
                <a:latin typeface="Arial" panose="020B0604020202020204" pitchFamily="34" charset="0"/>
              </a:rPr>
              <a:t>, specifies requirements, sampling and test methods for packaged drinking water for direct human consumption. This standard applies to </a:t>
            </a:r>
            <a:r>
              <a:rPr lang="en-US" sz="2400" b="1" dirty="0">
                <a:latin typeface="Arial" panose="020B0604020202020204" pitchFamily="34" charset="0"/>
              </a:rPr>
              <a:t>drinking water, carbonated drinking </a:t>
            </a:r>
            <a:r>
              <a:rPr lang="en-US" sz="2400" b="1" dirty="0" smtClean="0">
                <a:latin typeface="Arial" panose="020B0604020202020204" pitchFamily="34" charset="0"/>
              </a:rPr>
              <a:t> water/sparkling </a:t>
            </a:r>
            <a:r>
              <a:rPr lang="en-US" sz="2400" b="1" dirty="0">
                <a:latin typeface="Arial" panose="020B0604020202020204" pitchFamily="34" charset="0"/>
              </a:rPr>
              <a:t>drinking water and alkaline drinking water.</a:t>
            </a:r>
            <a:r>
              <a:rPr lang="en-US" sz="2400" dirty="0">
                <a:latin typeface="Arial" panose="020B0604020202020204" pitchFamily="34" charset="0"/>
              </a:rPr>
              <a:t> </a:t>
            </a:r>
            <a:r>
              <a:rPr lang="en-US" sz="2400" dirty="0"/>
              <a:t> </a:t>
            </a:r>
            <a:endParaRPr lang="en-US" altLang="en-US" sz="2400" dirty="0">
              <a:latin typeface="Arial" pitchFamily="34" charset="0"/>
            </a:endParaRPr>
          </a:p>
        </p:txBody>
      </p:sp>
    </p:spTree>
    <p:extLst>
      <p:ext uri="{BB962C8B-B14F-4D97-AF65-F5344CB8AC3E}">
        <p14:creationId xmlns:p14="http://schemas.microsoft.com/office/powerpoint/2010/main" val="381626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56" y="184284"/>
            <a:ext cx="6720083" cy="584775"/>
          </a:xfrm>
        </p:spPr>
        <p:txBody>
          <a:bodyPr/>
          <a:lstStyle/>
          <a:p>
            <a:pPr eaLnBrk="1" hangingPunct="1"/>
            <a:r>
              <a:rPr lang="en-GB" sz="3200" dirty="0" smtClean="0"/>
              <a:t>Drinking Water Standards</a:t>
            </a:r>
            <a:endParaRPr lang="en-US" altLang="en-US" sz="3200" b="1" dirty="0" smtClean="0">
              <a:solidFill>
                <a:srgbClr val="006BBC"/>
              </a:solidFill>
              <a:latin typeface="Arial" pitchFamily="34" charset="0"/>
              <a:cs typeface="Arial" pitchFamily="34" charset="0"/>
            </a:endParaRPr>
          </a:p>
        </p:txBody>
      </p:sp>
      <p:sp>
        <p:nvSpPr>
          <p:cNvPr id="3" name="Content Placeholder 2"/>
          <p:cNvSpPr>
            <a:spLocks noGrp="1"/>
          </p:cNvSpPr>
          <p:nvPr>
            <p:ph idx="1"/>
          </p:nvPr>
        </p:nvSpPr>
        <p:spPr>
          <a:xfrm>
            <a:off x="107503" y="1268760"/>
            <a:ext cx="8928993" cy="5432300"/>
          </a:xfrm>
          <a:extLst/>
        </p:spPr>
        <p:txBody>
          <a:bodyPr numCol="2"/>
          <a:lstStyle/>
          <a:p>
            <a:pPr marL="0" indent="0" algn="just" eaLnBrk="1" hangingPunct="1">
              <a:spcBef>
                <a:spcPts val="1800"/>
              </a:spcBef>
              <a:buFont typeface="Arial" charset="0"/>
              <a:buNone/>
              <a:defRPr/>
            </a:pPr>
            <a:endParaRPr lang="en-US" b="1" dirty="0" smtClean="0"/>
          </a:p>
          <a:p>
            <a:pPr marL="0" indent="0" algn="just" eaLnBrk="1" hangingPunct="1">
              <a:spcBef>
                <a:spcPts val="1800"/>
              </a:spcBef>
              <a:buFont typeface="Arial" charset="0"/>
              <a:buNone/>
              <a:defRPr/>
            </a:pPr>
            <a:endParaRPr lang="en-US"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smtClean="0"/>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smtClean="0">
              <a:solidFill>
                <a:schemeClr val="tx2">
                  <a:lumMod val="60000"/>
                  <a:lumOff val="40000"/>
                </a:schemeClr>
              </a:solidFill>
            </a:endParaRPr>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smtClean="0">
              <a:solidFill>
                <a:schemeClr val="tx2">
                  <a:lumMod val="60000"/>
                  <a:lumOff val="40000"/>
                </a:schemeClr>
              </a:solidFill>
            </a:endParaRPr>
          </a:p>
          <a:p>
            <a:pPr marL="0" indent="0" algn="just" eaLnBrk="1" hangingPunct="1">
              <a:spcBef>
                <a:spcPts val="1800"/>
              </a:spcBef>
              <a:buFont typeface="Arial" charset="0"/>
              <a:buNone/>
              <a:defRPr/>
            </a:pPr>
            <a:endParaRPr lang="en-GB" sz="2400" dirty="0" smtClean="0">
              <a:solidFill>
                <a:schemeClr val="tx2">
                  <a:lumMod val="60000"/>
                  <a:lumOff val="40000"/>
                </a:schemeClr>
              </a:solidFill>
            </a:endParaRPr>
          </a:p>
        </p:txBody>
      </p:sp>
      <p:sp>
        <p:nvSpPr>
          <p:cNvPr id="7205" name="TextBox 17"/>
          <p:cNvSpPr txBox="1">
            <a:spLocks noChangeArrowheads="1"/>
          </p:cNvSpPr>
          <p:nvPr/>
        </p:nvSpPr>
        <p:spPr bwMode="auto">
          <a:xfrm>
            <a:off x="251520" y="980728"/>
            <a:ext cx="8312940" cy="1231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0" indent="0" algn="just" eaLnBrk="1" hangingPunct="1">
              <a:spcBef>
                <a:spcPts val="1800"/>
              </a:spcBef>
              <a:buFont typeface="Arial" charset="0"/>
              <a:buNone/>
              <a:defRPr/>
            </a:pPr>
            <a:r>
              <a:rPr lang="en-US" sz="2400" b="1" dirty="0" smtClean="0">
                <a:latin typeface="Arial" panose="020B0604020202020204" pitchFamily="34" charset="0"/>
              </a:rPr>
              <a:t>Flavored Drinking Water: KS </a:t>
            </a:r>
            <a:r>
              <a:rPr lang="en-US" sz="2400" b="1" dirty="0">
                <a:latin typeface="Arial" panose="020B0604020202020204" pitchFamily="34" charset="0"/>
              </a:rPr>
              <a:t>2756:2018</a:t>
            </a:r>
          </a:p>
          <a:p>
            <a:r>
              <a:rPr lang="en-GB" sz="2400" dirty="0">
                <a:latin typeface="Arial" panose="020B0604020202020204" pitchFamily="34" charset="0"/>
              </a:rPr>
              <a:t>This standard has been developed because the importation, local production and consumption of flavoured drinking water by Kenyans is high and continues to rise, and thus there is need to regulate the industry and ensure quality and safety of the product so as to guarantee health and safety of the consumers.  </a:t>
            </a:r>
            <a:endParaRPr lang="en-GB" sz="2400" dirty="0" smtClean="0">
              <a:latin typeface="Arial" panose="020B0604020202020204" pitchFamily="34" charset="0"/>
            </a:endParaRPr>
          </a:p>
          <a:p>
            <a:endParaRPr lang="en-GB" sz="2400" dirty="0">
              <a:latin typeface="Arial" panose="020B0604020202020204" pitchFamily="34" charset="0"/>
            </a:endParaRPr>
          </a:p>
          <a:p>
            <a:r>
              <a:rPr lang="en-GB" sz="2400" dirty="0">
                <a:latin typeface="Arial" panose="020B0604020202020204" pitchFamily="34" charset="0"/>
              </a:rPr>
              <a:t>This standard covers requirements for </a:t>
            </a:r>
            <a:r>
              <a:rPr lang="en-GB" sz="2400" b="1" dirty="0">
                <a:latin typeface="Arial" panose="020B0604020202020204" pitchFamily="34" charset="0"/>
              </a:rPr>
              <a:t>sweetened flavoured water, unsweetened flavoured water, sparkled sweetened flavoured water and sparkled unsweetened flavoured water </a:t>
            </a:r>
            <a:r>
              <a:rPr lang="en-GB" sz="2400" dirty="0">
                <a:latin typeface="Arial" panose="020B0604020202020204" pitchFamily="34" charset="0"/>
              </a:rPr>
              <a:t>meant for drinking</a:t>
            </a:r>
            <a:r>
              <a:rPr lang="en-GB" sz="2400" dirty="0" smtClean="0">
                <a:latin typeface="Arial" panose="020B0604020202020204" pitchFamily="34" charset="0"/>
              </a:rPr>
              <a:t>.</a:t>
            </a:r>
            <a:endParaRPr lang="en-US" sz="2400" dirty="0">
              <a:latin typeface="Arial" panose="020B0604020202020204" pitchFamily="34" charset="0"/>
            </a:endParaRPr>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US" sz="2400" b="1" dirty="0">
              <a:solidFill>
                <a:schemeClr val="tx2">
                  <a:lumMod val="60000"/>
                  <a:lumOff val="40000"/>
                </a:schemeClr>
              </a:solidFill>
            </a:endParaRPr>
          </a:p>
          <a:p>
            <a:pPr marL="0" indent="0" algn="just" eaLnBrk="1" hangingPunct="1">
              <a:spcBef>
                <a:spcPts val="1800"/>
              </a:spcBef>
              <a:buFont typeface="Arial" charset="0"/>
              <a:buNone/>
              <a:defRPr/>
            </a:pPr>
            <a:endParaRPr lang="en-GB" sz="2400" dirty="0">
              <a:solidFill>
                <a:schemeClr val="tx2">
                  <a:lumMod val="60000"/>
                  <a:lumOff val="40000"/>
                </a:schemeClr>
              </a:solidFill>
            </a:endParaRPr>
          </a:p>
          <a:p>
            <a:pPr algn="just" eaLnBrk="1" hangingPunct="1">
              <a:spcBef>
                <a:spcPct val="0"/>
              </a:spcBef>
              <a:buFont typeface="Wingdings" pitchFamily="2" charset="2"/>
              <a:buChar char="§"/>
            </a:pPr>
            <a:endParaRPr lang="en-US" altLang="en-US" sz="2400" dirty="0">
              <a:latin typeface="Arial" pitchFamily="34" charset="0"/>
            </a:endParaRPr>
          </a:p>
        </p:txBody>
      </p:sp>
    </p:spTree>
    <p:extLst>
      <p:ext uri="{BB962C8B-B14F-4D97-AF65-F5344CB8AC3E}">
        <p14:creationId xmlns:p14="http://schemas.microsoft.com/office/powerpoint/2010/main" val="1503887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kebs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kebs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Slide" ma:contentTypeID="0x010100A22E315B1F3C42B49A0E90D2F9AB5AB1009F979ED5869353489835D8DB0EF862D4" ma:contentTypeVersion="0" ma:contentTypeDescription="Microsoft PowerPoint Slide" ma:contentTypeScope="" ma:versionID="cd147c3d544ea665ec880655b839e8d2">
  <xsd:schema xmlns:xsd="http://www.w3.org/2001/XMLSchema" xmlns:xs="http://www.w3.org/2001/XMLSchema" xmlns:p="http://schemas.microsoft.com/office/2006/metadata/properties" xmlns:ns2="http://schemas.microsoft.com/sharepoint/v3" targetNamespace="http://schemas.microsoft.com/office/2006/metadata/properties" ma:root="true" ma:fieldsID="50f288fed9020225c7b574ea0dd4251f" ns2:_="">
    <xsd:import namespace="http://schemas.microsoft.com/sharepoint/v3"/>
    <xsd:element name="properties">
      <xsd:complexType>
        <xsd:sequence>
          <xsd:element name="documentManagement">
            <xsd:complexType>
              <xsd:all>
                <xsd:element ref="ns2:Presentation" minOccurs="0"/>
                <xsd:element ref="ns2:Slid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resentation" ma:index="1" nillable="true" ma:displayName="Presentation" ma:internalName="Presentation">
      <xsd:simpleType>
        <xsd:restriction base="dms:Text"/>
      </xsd:simpleType>
    </xsd:element>
    <xsd:element name="SlideDescription" ma:index="2" nillable="true" ma:displayName="Description" ma:internalName="SlideDescript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esentation xmlns="http://schemas.microsoft.com/sharepoint/v3">Kebs PowerPoint Template</Presentation>
    <SlideDescription xmlns="http://schemas.microsoft.com/sharepoint/v3" xsi:nil="true"/>
  </documentManagement>
</p:properties>
</file>

<file path=customXml/itemProps1.xml><?xml version="1.0" encoding="utf-8"?>
<ds:datastoreItem xmlns:ds="http://schemas.openxmlformats.org/officeDocument/2006/customXml" ds:itemID="{710AFBE4-B3F5-4A24-907A-8896FBC1D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42DF7B-A9AB-4E97-933F-69BAC773501C}">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kebs_1</Template>
  <TotalTime>11130</TotalTime>
  <Words>530</Words>
  <Application>Microsoft Office PowerPoint</Application>
  <PresentationFormat>On-screen Show (4:3)</PresentationFormat>
  <Paragraphs>144</Paragraphs>
  <Slides>10</Slides>
  <Notes>7</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kebs_1</vt:lpstr>
      <vt:lpstr>1_Custom Design</vt:lpstr>
      <vt:lpstr>Custom Design</vt:lpstr>
      <vt:lpstr>2_kebs_1</vt:lpstr>
      <vt:lpstr>DRINKING WATER WORKSHOP  DRINKING WATER STANDARDS</vt:lpstr>
      <vt:lpstr>Presentation Objectives</vt:lpstr>
      <vt:lpstr>Current Members of Drinking Water TC: KEBS TC 021</vt:lpstr>
      <vt:lpstr>Technical committees (TC) Constitution</vt:lpstr>
      <vt:lpstr>TC Constitution</vt:lpstr>
      <vt:lpstr>Decision Making Process for  Development  of Kenya Standards</vt:lpstr>
      <vt:lpstr>PowerPoint Presentation</vt:lpstr>
      <vt:lpstr>Drinking Water Standards</vt:lpstr>
      <vt:lpstr>Drinking Water Standards</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Kebs PowerPoint Template</dc:title>
  <dc:creator>kiruie</dc:creator>
  <cp:lastModifiedBy>kamau janet</cp:lastModifiedBy>
  <cp:revision>666</cp:revision>
  <cp:lastPrinted>2018-04-27T09:05:38Z</cp:lastPrinted>
  <dcterms:created xsi:type="dcterms:W3CDTF">2012-09-17T05:36:40Z</dcterms:created>
  <dcterms:modified xsi:type="dcterms:W3CDTF">2018-05-24T05:39:18Z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Slide</vt:lpwstr>
  </property>
  <property fmtid="{D5CDD505-2E9C-101B-9397-08002B2CF9AE}" pid="3" name="ContentTypeId">
    <vt:lpwstr>0x010100A22E315B1F3C42B49A0E90D2F9AB5AB1009F979ED5869353489835D8DB0EF862D4</vt:lpwstr>
  </property>
</Properties>
</file>