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3"/>
  </p:notesMasterIdLst>
  <p:sldIdLst>
    <p:sldId id="341" r:id="rId2"/>
  </p:sldIdLst>
  <p:sldSz cx="9144000" cy="5143500" type="screen16x9"/>
  <p:notesSz cx="6858000" cy="9144000"/>
  <p:embeddedFontLst>
    <p:embeddedFont>
      <p:font typeface="Didact Gothic" pitchFamily="2" charset="0"/>
      <p:regular r:id="rId4"/>
    </p:embeddedFont>
    <p:embeddedFont>
      <p:font typeface="Julius Sans One" panose="02000000000000000000" pitchFamily="2" charset="77"/>
      <p:regular r:id="rId5"/>
    </p:embeddedFont>
    <p:embeddedFont>
      <p:font typeface="Questrial" pitchFamily="2" charset="77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9B445C"/>
    <a:srgbClr val="444D9B"/>
    <a:srgbClr val="009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C8E8F-C6E2-4EEF-98BB-6F92A22FC1C5}">
  <a:tblStyle styleId="{FCEC8E8F-C6E2-4EEF-98BB-6F92A22FC1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86395"/>
  </p:normalViewPr>
  <p:slideViewPr>
    <p:cSldViewPr snapToGrid="0">
      <p:cViewPr varScale="1">
        <p:scale>
          <a:sx n="146" d="100"/>
          <a:sy n="146" d="100"/>
        </p:scale>
        <p:origin x="1272" y="184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-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85" r:id="rId2"/>
    <p:sldLayoutId id="2147483690" r:id="rId3"/>
    <p:sldLayoutId id="2147483695" r:id="rId4"/>
    <p:sldLayoutId id="2147483703" r:id="rId5"/>
    <p:sldLayoutId id="2147483704" r:id="rId6"/>
    <p:sldLayoutId id="214748370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3;p67">
            <a:extLst>
              <a:ext uri="{FF2B5EF4-FFF2-40B4-BE49-F238E27FC236}">
                <a16:creationId xmlns:a16="http://schemas.microsoft.com/office/drawing/2014/main" id="{2BC4B0AD-02D8-639E-1716-6120CF1E8B22}"/>
              </a:ext>
            </a:extLst>
          </p:cNvPr>
          <p:cNvSpPr txBox="1">
            <a:spLocks/>
          </p:cNvSpPr>
          <p:nvPr/>
        </p:nvSpPr>
        <p:spPr>
          <a:xfrm>
            <a:off x="2643611" y="84668"/>
            <a:ext cx="6415717" cy="137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r"/>
            <a:r>
              <a:rPr lang="en-US" sz="2600" dirty="0">
                <a:latin typeface="Didact Gothic" pitchFamily="2" charset="0"/>
              </a:rPr>
              <a:t>64% of senior centers in Manhattan have part-time employees on staff.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4E1B4-114D-3214-6D8F-8059AED3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18310" y="1043516"/>
            <a:ext cx="5511800" cy="3873500"/>
          </a:xfrm>
          <a:prstGeom prst="rect">
            <a:avLst/>
          </a:prstGeom>
        </p:spPr>
      </p:pic>
      <p:sp>
        <p:nvSpPr>
          <p:cNvPr id="8" name="Google Shape;564;p77">
            <a:extLst>
              <a:ext uri="{FF2B5EF4-FFF2-40B4-BE49-F238E27FC236}">
                <a16:creationId xmlns:a16="http://schemas.microsoft.com/office/drawing/2014/main" id="{EA307F1A-F2EB-62AF-7687-D0307B723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9020380">
            <a:off x="176268" y="380998"/>
            <a:ext cx="3114245" cy="96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bg1"/>
                </a:solidFill>
              </a:rPr>
              <a:t>Employees</a:t>
            </a:r>
            <a:endParaRPr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14</Words>
  <Application>Microsoft Macintosh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Julius Sans One</vt:lpstr>
      <vt:lpstr>Questrial</vt:lpstr>
      <vt:lpstr>Didact Gothic</vt:lpstr>
      <vt:lpstr>Arial</vt:lpstr>
      <vt:lpstr>Minimalist Grayscale Pitch Deck XL by Slidesgo</vt:lpstr>
      <vt:lpstr>Employees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cp:lastModifiedBy>Valerie Magalong</cp:lastModifiedBy>
  <cp:revision>42</cp:revision>
  <dcterms:modified xsi:type="dcterms:W3CDTF">2023-08-11T14:40:46Z</dcterms:modified>
</cp:coreProperties>
</file>