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550" r:id="rId5"/>
    <p:sldId id="554" r:id="rId6"/>
    <p:sldId id="553" r:id="rId7"/>
    <p:sldId id="555" r:id="rId8"/>
    <p:sldId id="557" r:id="rId9"/>
    <p:sldId id="552" r:id="rId10"/>
    <p:sldId id="560" r:id="rId11"/>
    <p:sldId id="561" r:id="rId12"/>
    <p:sldId id="558" r:id="rId13"/>
    <p:sldId id="551" r:id="rId14"/>
    <p:sldId id="559" r:id="rId15"/>
    <p:sldId id="547" r:id="rId16"/>
    <p:sldId id="548" r:id="rId17"/>
    <p:sldId id="549" r:id="rId18"/>
    <p:sldId id="540" r:id="rId19"/>
    <p:sldId id="541" r:id="rId20"/>
    <p:sldId id="542" r:id="rId21"/>
    <p:sldId id="543" r:id="rId22"/>
    <p:sldId id="544" r:id="rId23"/>
    <p:sldId id="546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EDF"/>
    <a:srgbClr val="001A66"/>
    <a:srgbClr val="FEF8F2"/>
    <a:srgbClr val="D73A2C"/>
    <a:srgbClr val="FF7A0F"/>
    <a:srgbClr val="002A92"/>
    <a:srgbClr val="ADDCFF"/>
    <a:srgbClr val="75D8E9"/>
    <a:srgbClr val="58A6B5"/>
    <a:srgbClr val="008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0" autoAdjust="0"/>
    <p:restoredTop sz="87163" autoAdjust="0"/>
  </p:normalViewPr>
  <p:slideViewPr>
    <p:cSldViewPr>
      <p:cViewPr>
        <p:scale>
          <a:sx n="108" d="100"/>
          <a:sy n="108" d="100"/>
        </p:scale>
        <p:origin x="968" y="400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/valeriemagalong/Documents/Bootcamp%20Applications%20&amp;%20Prep/Personal%20Projects/Northwind_Business_Analysis/northwind_business_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/valeriemagalong/Documents/Bootcamp%20Applications%20&amp;%20Prep/Personal%20Projects/Northwind_Business_Analysis/northwind_business_analysi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/valeriemagalong/Documents/Bootcamp%20Applications%20&amp;%20Prep/Personal%20Projects/Northwind_Business_Analysis/northwind_business_analysi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/Users/valeriemagalong/Documents/Bootcamp%20Applications%20&amp;%20Prep/Personal%20Projects/Northwind_Business_Analysis/northwind_business_analysi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/Users/valeriemagalong/Documents/Bootcamp%20Applications%20&amp;%20Prep/Personal%20Projects/Northwind_Business_Analysis/northwind_business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2000" dirty="0"/>
              <a:t>Quarterly Customer Growth</a:t>
            </a:r>
          </a:p>
        </c:rich>
      </c:tx>
      <c:layout>
        <c:manualLayout>
          <c:xMode val="edge"/>
          <c:yMode val="edge"/>
          <c:x val="0.26489819883606475"/>
          <c:y val="3.58677255860258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4472C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4472C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ysClr val="windowText" lastClr="000000"/>
            </a:solidFill>
            <a:round/>
          </a:ln>
          <a:effectLst/>
        </c:spPr>
        <c:marker>
          <c:symbol val="diamond"/>
          <c:size val="5"/>
          <c:spPr>
            <a:solidFill>
              <a:sysClr val="windowText" lastClr="000000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ysClr val="window" lastClr="FFFFFF">
                <a:lumMod val="50000"/>
              </a:sysClr>
            </a:solidFill>
            <a:prstDash val="sysDash"/>
            <a:round/>
          </a:ln>
          <a:effectLst/>
        </c:spPr>
        <c:marker>
          <c:symbol val="triangle"/>
          <c:size val="5"/>
          <c:spPr>
            <a:solidFill>
              <a:sysClr val="window" lastClr="FFFFFF">
                <a:lumMod val="50000"/>
              </a:sysClr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ysClr val="window" lastClr="FFFFFF">
                <a:lumMod val="75000"/>
              </a:sysClr>
            </a:solidFill>
            <a:round/>
          </a:ln>
          <a:effectLst/>
        </c:spPr>
        <c:marker>
          <c:symbol val="square"/>
          <c:size val="5"/>
          <c:spPr>
            <a:solidFill>
              <a:sysClr val="window" lastClr="FFFFFF">
                <a:lumMod val="85000"/>
              </a:sysClr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rgbClr val="8064A2"/>
            </a:solidFill>
            <a:round/>
          </a:ln>
          <a:effectLst/>
        </c:spPr>
        <c:marker>
          <c:symbol val="circle"/>
          <c:size val="5"/>
          <c:spPr>
            <a:solidFill>
              <a:srgbClr val="8064A2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2304691382581411E-17"/>
                  <c:y val="8.32298694306847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D73A2C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86-4840-B8BC-4FE47D801E43}"/>
                </c:ext>
              </c:extLst>
            </c:dLbl>
            <c:dLbl>
              <c:idx val="6"/>
              <c:layout>
                <c:manualLayout>
                  <c:x val="-5.7022467059250341E-2"/>
                  <c:y val="0.1679482306091049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D73A2C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E86-4840-B8BC-4FE47D801E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D73A2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customer_growth!$A$2:$B$8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customer_growth!$C$2:$C$8</c:f>
              <c:numCache>
                <c:formatCode>0</c:formatCode>
                <c:ptCount val="7"/>
                <c:pt idx="0">
                  <c:v>43</c:v>
                </c:pt>
                <c:pt idx="1">
                  <c:v>45</c:v>
                </c:pt>
                <c:pt idx="2">
                  <c:v>54</c:v>
                </c:pt>
                <c:pt idx="3">
                  <c:v>56</c:v>
                </c:pt>
                <c:pt idx="4">
                  <c:v>56</c:v>
                </c:pt>
                <c:pt idx="5">
                  <c:v>60</c:v>
                </c:pt>
                <c:pt idx="6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86-4840-B8BC-4FE47D801E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1757136"/>
        <c:axId val="1412421760"/>
      </c:lineChart>
      <c:catAx>
        <c:axId val="1401757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/>
                  <a:t>Fiscal Year</a:t>
                </a:r>
              </a:p>
            </c:rich>
          </c:tx>
          <c:layout>
            <c:manualLayout>
              <c:xMode val="edge"/>
              <c:yMode val="edge"/>
              <c:x val="0.46330581073199184"/>
              <c:y val="0.937478674540682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12421760"/>
        <c:crosses val="autoZero"/>
        <c:auto val="1"/>
        <c:lblAlgn val="ctr"/>
        <c:lblOffset val="100"/>
        <c:noMultiLvlLbl val="0"/>
      </c:catAx>
      <c:valAx>
        <c:axId val="14124217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/>
                  <a:t># of Customers</a:t>
                </a:r>
              </a:p>
            </c:rich>
          </c:tx>
          <c:layout>
            <c:manualLayout>
              <c:xMode val="edge"/>
              <c:yMode val="edge"/>
              <c:x val="0"/>
              <c:y val="0.261525929948411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175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dirty="0"/>
              <a:t>Total Revenue by Continent</a:t>
            </a:r>
          </a:p>
        </c:rich>
      </c:tx>
      <c:layout>
        <c:manualLayout>
          <c:xMode val="edge"/>
          <c:yMode val="edge"/>
          <c:x val="0.25983232969350489"/>
          <c:y val="2.00506265162957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4472C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4472C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ysClr val="windowText" lastClr="000000"/>
            </a:solidFill>
            <a:round/>
          </a:ln>
          <a:effectLst/>
        </c:spPr>
        <c:marker>
          <c:symbol val="diamond"/>
          <c:size val="5"/>
          <c:spPr>
            <a:solidFill>
              <a:sysClr val="windowText" lastClr="000000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ysClr val="window" lastClr="FFFFFF">
                <a:lumMod val="50000"/>
              </a:sysClr>
            </a:solidFill>
            <a:prstDash val="sysDash"/>
            <a:round/>
          </a:ln>
          <a:effectLst/>
        </c:spPr>
        <c:marker>
          <c:symbol val="triangle"/>
          <c:size val="5"/>
          <c:spPr>
            <a:solidFill>
              <a:sysClr val="window" lastClr="FFFFFF">
                <a:lumMod val="50000"/>
              </a:sysClr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ysClr val="window" lastClr="FFFFFF">
                <a:lumMod val="75000"/>
              </a:sysClr>
            </a:solidFill>
            <a:round/>
          </a:ln>
          <a:effectLst/>
        </c:spPr>
        <c:marker>
          <c:symbol val="square"/>
          <c:size val="5"/>
          <c:spPr>
            <a:solidFill>
              <a:sysClr val="window" lastClr="FFFFFF">
                <a:lumMod val="85000"/>
              </a:sysClr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rgbClr val="8064A2"/>
            </a:solidFill>
            <a:round/>
          </a:ln>
          <a:effectLst/>
        </c:spPr>
        <c:marker>
          <c:symbol val="circle"/>
          <c:size val="5"/>
          <c:spPr>
            <a:solidFill>
              <a:srgbClr val="8064A2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revenue_by_continent!$C$21</c:f>
              <c:strCache>
                <c:ptCount val="1"/>
                <c:pt idx="0">
                  <c:v>Europe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ED7D31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cat>
            <c:multiLvlStrRef>
              <c:f>revenue_by_continent!$A$22:$B$28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revenue_by_continent!$C$22:$C$28</c:f>
              <c:numCache>
                <c:formatCode>_("$"* #,##0_);_("$"* \(#,##0\);_("$"* "-"_);_(@_)</c:formatCode>
                <c:ptCount val="7"/>
                <c:pt idx="0">
                  <c:v>49198.750210927363</c:v>
                </c:pt>
                <c:pt idx="1">
                  <c:v>78832.045450164907</c:v>
                </c:pt>
                <c:pt idx="2">
                  <c:v>79313.705097499784</c:v>
                </c:pt>
                <c:pt idx="3">
                  <c:v>104826.82220045221</c:v>
                </c:pt>
                <c:pt idx="4">
                  <c:v>77941.64723016326</c:v>
                </c:pt>
                <c:pt idx="5">
                  <c:v>124347.72179929128</c:v>
                </c:pt>
                <c:pt idx="6">
                  <c:v>174519.26139975412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A5-FD44-A0F4-60F61EE91FC7}"/>
            </c:ext>
          </c:extLst>
        </c:ser>
        <c:ser>
          <c:idx val="1"/>
          <c:order val="1"/>
          <c:tx>
            <c:strRef>
              <c:f>revenue_by_continent!$D$21</c:f>
              <c:strCache>
                <c:ptCount val="1"/>
                <c:pt idx="0">
                  <c:v>North America</c:v>
                </c:pt>
              </c:strCache>
            </c:strRef>
          </c:tx>
          <c:spPr>
            <a:ln w="28575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triangle"/>
            <c:size val="5"/>
            <c:spPr>
              <a:solidFill>
                <a:srgbClr val="4472C4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cat>
            <c:multiLvlStrRef>
              <c:f>revenue_by_continent!$A$22:$B$28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revenue_by_continent!$D$22:$D$28</c:f>
              <c:numCache>
                <c:formatCode>_("$"* #,##0_);_("$"* \(#,##0\);_("$"* "-"_);_(@_)</c:formatCode>
                <c:ptCount val="7"/>
                <c:pt idx="0">
                  <c:v>16749.100127127749</c:v>
                </c:pt>
                <c:pt idx="1">
                  <c:v>33417.155148783713</c:v>
                </c:pt>
                <c:pt idx="2">
                  <c:v>40604.420024161278</c:v>
                </c:pt>
                <c:pt idx="3">
                  <c:v>28793.902439596481</c:v>
                </c:pt>
                <c:pt idx="4">
                  <c:v>55140.325040673946</c:v>
                </c:pt>
                <c:pt idx="5">
                  <c:v>35953.952268423105</c:v>
                </c:pt>
                <c:pt idx="6">
                  <c:v>67445.442303123709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A5-FD44-A0F4-60F61EE91FC7}"/>
            </c:ext>
          </c:extLst>
        </c:ser>
        <c:ser>
          <c:idx val="2"/>
          <c:order val="2"/>
          <c:tx>
            <c:strRef>
              <c:f>revenue_by_continent!$E$21</c:f>
              <c:strCache>
                <c:ptCount val="1"/>
                <c:pt idx="0">
                  <c:v>South America</c:v>
                </c:pt>
              </c:strCache>
            </c:strRef>
          </c:tx>
          <c:spPr>
            <a:ln w="28575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square"/>
            <c:size val="5"/>
            <c:spPr>
              <a:solidFill>
                <a:srgbClr val="C00000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cat>
            <c:multiLvlStrRef>
              <c:f>revenue_by_continent!$A$22:$B$28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revenue_by_continent!$E$22:$E$28</c:f>
              <c:numCache>
                <c:formatCode>_("$"* #,##0_);_("$"* \(#,##0\);_("$"* "-"_);_(@_)</c:formatCode>
                <c:ptCount val="7"/>
                <c:pt idx="0">
                  <c:v>13780.719994937159</c:v>
                </c:pt>
                <c:pt idx="1">
                  <c:v>16106.200050881482</c:v>
                </c:pt>
                <c:pt idx="2">
                  <c:v>18370.800106368184</c:v>
                </c:pt>
                <c:pt idx="3">
                  <c:v>9556.3199088367764</c:v>
                </c:pt>
                <c:pt idx="4">
                  <c:v>20855.797337772037</c:v>
                </c:pt>
                <c:pt idx="5">
                  <c:v>21379.788939461618</c:v>
                </c:pt>
                <c:pt idx="6">
                  <c:v>56526.848887223052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A5-FD44-A0F4-60F61EE91F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1757136"/>
        <c:axId val="1412421760"/>
      </c:lineChart>
      <c:catAx>
        <c:axId val="1401757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/>
                  <a:t>Fiscal Year</a:t>
                </a:r>
              </a:p>
            </c:rich>
          </c:tx>
          <c:layout>
            <c:manualLayout>
              <c:xMode val="edge"/>
              <c:yMode val="edge"/>
              <c:x val="0.40243386289495625"/>
              <c:y val="0.940820391645046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12421760"/>
        <c:crosses val="autoZero"/>
        <c:auto val="1"/>
        <c:lblAlgn val="ctr"/>
        <c:lblOffset val="100"/>
        <c:noMultiLvlLbl val="0"/>
      </c:catAx>
      <c:valAx>
        <c:axId val="14124217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/>
                  <a:t>Total Revenue</a:t>
                </a:r>
              </a:p>
            </c:rich>
          </c:tx>
          <c:layout>
            <c:manualLayout>
              <c:xMode val="edge"/>
              <c:yMode val="edge"/>
              <c:x val="1.1141185476815398E-2"/>
              <c:y val="0.307664588801399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175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solidFill>
            <a:schemeClr val="accent5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C0504D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ED7D3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4472C4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B2-7F44-AD61-AE6143EAE98B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B2-7F44-AD61-AE6143EAE98B}"/>
              </c:ext>
            </c:extLst>
          </c:dPt>
          <c:cat>
            <c:multiLvlStrRef>
              <c:f>revenue_by_country!$D$2:$E$6</c:f>
              <c:multiLvlStrCache>
                <c:ptCount val="5"/>
                <c:lvl>
                  <c:pt idx="0">
                    <c:v>Germany</c:v>
                  </c:pt>
                  <c:pt idx="1">
                    <c:v>Austria</c:v>
                  </c:pt>
                  <c:pt idx="2">
                    <c:v>France</c:v>
                  </c:pt>
                  <c:pt idx="3">
                    <c:v>USA</c:v>
                  </c:pt>
                  <c:pt idx="4">
                    <c:v>Brazil</c:v>
                  </c:pt>
                </c:lvl>
                <c:lvl>
                  <c:pt idx="0">
                    <c:v>Europe</c:v>
                  </c:pt>
                  <c:pt idx="3">
                    <c:v>North America</c:v>
                  </c:pt>
                  <c:pt idx="4">
                    <c:v>South America</c:v>
                  </c:pt>
                </c:lvl>
              </c:multiLvlStrCache>
            </c:multiLvlStrRef>
          </c:cat>
          <c:val>
            <c:numRef>
              <c:f>revenue_by_country!$F$2:$F$6</c:f>
              <c:numCache>
                <c:formatCode>_("$"* #,##0_);_("$"* \(#,##0\);_("$"* "-"_);_(@_)</c:formatCode>
                <c:ptCount val="5"/>
                <c:pt idx="0">
                  <c:v>230284.6332542109</c:v>
                </c:pt>
                <c:pt idx="1">
                  <c:v>128003.83815865108</c:v>
                </c:pt>
                <c:pt idx="2">
                  <c:v>81358.322529561905</c:v>
                </c:pt>
                <c:pt idx="3">
                  <c:v>245584.61030220671</c:v>
                </c:pt>
                <c:pt idx="4">
                  <c:v>106925.77640428524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B2-7F44-AD61-AE6143EAE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1757136"/>
        <c:axId val="1412421760"/>
      </c:barChart>
      <c:catAx>
        <c:axId val="1401757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12421760"/>
        <c:crosses val="autoZero"/>
        <c:auto val="1"/>
        <c:lblAlgn val="ctr"/>
        <c:lblOffset val="100"/>
        <c:noMultiLvlLbl val="0"/>
      </c:catAx>
      <c:valAx>
        <c:axId val="14124217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/>
                  <a:t>Total Revenue</a:t>
                </a:r>
              </a:p>
            </c:rich>
          </c:tx>
          <c:layout>
            <c:manualLayout>
              <c:xMode val="edge"/>
              <c:yMode val="edge"/>
              <c:x val="1.1569372384999169E-2"/>
              <c:y val="0.26678686289275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175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[northwind_business_analysis.xlsx]revenue_by_prod_cat!PivotTable9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2000"/>
              <a:t>Total Revenue by Product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5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5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ysClr val="window" lastClr="FFFFFF">
              <a:lumMod val="85000"/>
            </a:sysClr>
          </a:solidFill>
          <a:ln>
            <a:solidFill>
              <a:sysClr val="windowText" lastClr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F0000"/>
          </a:solidFill>
          <a:ln>
            <a:solidFill>
              <a:sysClr val="windowText" lastClr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70AD47"/>
          </a:solidFill>
          <a:ln>
            <a:solidFill>
              <a:sysClr val="windowText" lastClr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ED7D31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4472C4"/>
          </a:solidFill>
          <a:ln>
            <a:solidFill>
              <a:sysClr val="windowText" lastClr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C00000"/>
          </a:solidFill>
          <a:ln>
            <a:solidFill>
              <a:sysClr val="windowText" lastClr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ED7D31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4472C4"/>
          </a:solidFill>
          <a:ln>
            <a:solidFill>
              <a:sysClr val="windowText" lastClr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C00000"/>
          </a:solidFill>
          <a:ln>
            <a:solidFill>
              <a:sysClr val="windowText" lastClr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ED7D31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4472C4"/>
          </a:solidFill>
          <a:ln>
            <a:solidFill>
              <a:sysClr val="windowText" lastClr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C00000"/>
          </a:solidFill>
          <a:ln>
            <a:solidFill>
              <a:sysClr val="windowText" lastClr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revenue_by_prod_cat!$B$4:$B$5</c:f>
              <c:strCache>
                <c:ptCount val="1"/>
                <c:pt idx="0">
                  <c:v>Europe</c:v>
                </c:pt>
              </c:strCache>
            </c:strRef>
          </c:tx>
          <c:spPr>
            <a:solidFill>
              <a:srgbClr val="ED7D3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revenue_by_prod_cat!$A$6:$A$14</c:f>
              <c:strCache>
                <c:ptCount val="8"/>
                <c:pt idx="0">
                  <c:v>Beverages</c:v>
                </c:pt>
                <c:pt idx="1">
                  <c:v>Dairy Products</c:v>
                </c:pt>
                <c:pt idx="2">
                  <c:v>Confections</c:v>
                </c:pt>
                <c:pt idx="3">
                  <c:v>Meat/Poultry</c:v>
                </c:pt>
                <c:pt idx="4">
                  <c:v>Seafood</c:v>
                </c:pt>
                <c:pt idx="5">
                  <c:v>Condiments</c:v>
                </c:pt>
                <c:pt idx="6">
                  <c:v>Produce</c:v>
                </c:pt>
                <c:pt idx="7">
                  <c:v>Grains/Cereals</c:v>
                </c:pt>
              </c:strCache>
            </c:strRef>
          </c:cat>
          <c:val>
            <c:numRef>
              <c:f>revenue_by_prod_cat!$B$6:$B$14</c:f>
              <c:numCache>
                <c:formatCode>_("$"* #,##0_);_("$"* \(#,##0\);_("$"* "-"_);_(@_)</c:formatCode>
                <c:ptCount val="8"/>
                <c:pt idx="0">
                  <c:v>142313.84973651374</c:v>
                </c:pt>
                <c:pt idx="1">
                  <c:v>147741.35971522337</c:v>
                </c:pt>
                <c:pt idx="2">
                  <c:v>98500.058466018367</c:v>
                </c:pt>
                <c:pt idx="3">
                  <c:v>103057.2810657746</c:v>
                </c:pt>
                <c:pt idx="4">
                  <c:v>79350.929370753031</c:v>
                </c:pt>
                <c:pt idx="5">
                  <c:v>69411.222331952013</c:v>
                </c:pt>
                <c:pt idx="6">
                  <c:v>74012.782499257126</c:v>
                </c:pt>
                <c:pt idx="7">
                  <c:v>60187.072438944073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3A-8F4C-AE32-A90BB9DBC397}"/>
            </c:ext>
          </c:extLst>
        </c:ser>
        <c:ser>
          <c:idx val="1"/>
          <c:order val="1"/>
          <c:tx>
            <c:strRef>
              <c:f>revenue_by_prod_cat!$C$4:$C$5</c:f>
              <c:strCache>
                <c:ptCount val="1"/>
                <c:pt idx="0">
                  <c:v>North America</c:v>
                </c:pt>
              </c:strCache>
            </c:strRef>
          </c:tx>
          <c:spPr>
            <a:solidFill>
              <a:srgbClr val="4472C4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revenue_by_prod_cat!$A$6:$A$14</c:f>
              <c:strCache>
                <c:ptCount val="8"/>
                <c:pt idx="0">
                  <c:v>Beverages</c:v>
                </c:pt>
                <c:pt idx="1">
                  <c:v>Dairy Products</c:v>
                </c:pt>
                <c:pt idx="2">
                  <c:v>Confections</c:v>
                </c:pt>
                <c:pt idx="3">
                  <c:v>Meat/Poultry</c:v>
                </c:pt>
                <c:pt idx="4">
                  <c:v>Seafood</c:v>
                </c:pt>
                <c:pt idx="5">
                  <c:v>Condiments</c:v>
                </c:pt>
                <c:pt idx="6">
                  <c:v>Produce</c:v>
                </c:pt>
                <c:pt idx="7">
                  <c:v>Grains/Cereals</c:v>
                </c:pt>
              </c:strCache>
            </c:strRef>
          </c:cat>
          <c:val>
            <c:numRef>
              <c:f>revenue_by_prod_cat!$C$6:$C$14</c:f>
              <c:numCache>
                <c:formatCode>_("$"* #,##0_);_("$"* \(#,##0\);_("$"* "-"_);_(@_)</c:formatCode>
                <c:ptCount val="8"/>
                <c:pt idx="0">
                  <c:v>79791.035053835541</c:v>
                </c:pt>
                <c:pt idx="1">
                  <c:v>52181.119886707456</c:v>
                </c:pt>
                <c:pt idx="2">
                  <c:v>47055.140521073357</c:v>
                </c:pt>
                <c:pt idx="3">
                  <c:v>48230.735134943076</c:v>
                </c:pt>
                <c:pt idx="4">
                  <c:v>29667.852361788868</c:v>
                </c:pt>
                <c:pt idx="5">
                  <c:v>22593.052418359206</c:v>
                </c:pt>
                <c:pt idx="6">
                  <c:v>14446.07755524562</c:v>
                </c:pt>
                <c:pt idx="7">
                  <c:v>25397.964942901886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3A-8F4C-AE32-A90BB9DBC397}"/>
            </c:ext>
          </c:extLst>
        </c:ser>
        <c:ser>
          <c:idx val="2"/>
          <c:order val="2"/>
          <c:tx>
            <c:strRef>
              <c:f>revenue_by_prod_cat!$D$4:$D$5</c:f>
              <c:strCache>
                <c:ptCount val="1"/>
                <c:pt idx="0">
                  <c:v>South America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revenue_by_prod_cat!$A$6:$A$14</c:f>
              <c:strCache>
                <c:ptCount val="8"/>
                <c:pt idx="0">
                  <c:v>Beverages</c:v>
                </c:pt>
                <c:pt idx="1">
                  <c:v>Dairy Products</c:v>
                </c:pt>
                <c:pt idx="2">
                  <c:v>Confections</c:v>
                </c:pt>
                <c:pt idx="3">
                  <c:v>Meat/Poultry</c:v>
                </c:pt>
                <c:pt idx="4">
                  <c:v>Seafood</c:v>
                </c:pt>
                <c:pt idx="5">
                  <c:v>Condiments</c:v>
                </c:pt>
                <c:pt idx="6">
                  <c:v>Produce</c:v>
                </c:pt>
                <c:pt idx="7">
                  <c:v>Grains/Cereals</c:v>
                </c:pt>
              </c:strCache>
            </c:strRef>
          </c:cat>
          <c:val>
            <c:numRef>
              <c:f>revenue_by_prod_cat!$D$6:$D$14</c:f>
              <c:numCache>
                <c:formatCode>_("$"* #,##0_);_("$"* \(#,##0\);_("$"* "-"_);_(@_)</c:formatCode>
                <c:ptCount val="8"/>
                <c:pt idx="0">
                  <c:v>45763.294995898286</c:v>
                </c:pt>
                <c:pt idx="1">
                  <c:v>34584.804928646656</c:v>
                </c:pt>
                <c:pt idx="2">
                  <c:v>21802.026486293824</c:v>
                </c:pt>
                <c:pt idx="3">
                  <c:v>11734.344068020924</c:v>
                </c:pt>
                <c:pt idx="4">
                  <c:v>22242.954823306933</c:v>
                </c:pt>
                <c:pt idx="5">
                  <c:v>14042.809859239453</c:v>
                </c:pt>
                <c:pt idx="6">
                  <c:v>11525.720019073318</c:v>
                </c:pt>
                <c:pt idx="7">
                  <c:v>10159.549973592151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3A-8F4C-AE32-A90BB9DBC3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401757136"/>
        <c:axId val="1412421760"/>
      </c:barChart>
      <c:catAx>
        <c:axId val="14017571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/>
                  <a:t>Product</a:t>
                </a:r>
                <a:r>
                  <a:rPr lang="en-US" sz="1400" baseline="0"/>
                  <a:t> Category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7.0241487089455516E-3"/>
              <c:y val="0.311727108818634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12421760"/>
        <c:crosses val="autoZero"/>
        <c:auto val="1"/>
        <c:lblAlgn val="ctr"/>
        <c:lblOffset val="100"/>
        <c:noMultiLvlLbl val="0"/>
      </c:catAx>
      <c:valAx>
        <c:axId val="1412421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/>
                  <a:t>Total Revenue</a:t>
                </a:r>
              </a:p>
            </c:rich>
          </c:tx>
          <c:layout>
            <c:manualLayout>
              <c:xMode val="edge"/>
              <c:yMode val="edge"/>
              <c:x val="0.43280018266360498"/>
              <c:y val="0.937363942158922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175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03238738205648"/>
          <c:y val="0.13977544031005959"/>
          <c:w val="0.25391742016993107"/>
          <c:h val="0.213340795485635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</a:t>
            </a:r>
            <a:r>
              <a:rPr lang="en-US" baseline="0"/>
              <a:t> Revenue by Beverage Product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4472C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4472C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ysClr val="windowText" lastClr="000000"/>
            </a:solidFill>
            <a:round/>
          </a:ln>
          <a:effectLst/>
        </c:spPr>
        <c:marker>
          <c:symbol val="diamond"/>
          <c:size val="5"/>
          <c:spPr>
            <a:solidFill>
              <a:sysClr val="windowText" lastClr="000000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ysClr val="window" lastClr="FFFFFF">
                <a:lumMod val="50000"/>
              </a:sysClr>
            </a:solidFill>
            <a:prstDash val="sysDash"/>
            <a:round/>
          </a:ln>
          <a:effectLst/>
        </c:spPr>
        <c:marker>
          <c:symbol val="triangle"/>
          <c:size val="5"/>
          <c:spPr>
            <a:solidFill>
              <a:sysClr val="window" lastClr="FFFFFF">
                <a:lumMod val="50000"/>
              </a:sysClr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ysClr val="window" lastClr="FFFFFF">
                <a:lumMod val="75000"/>
              </a:sysClr>
            </a:solidFill>
            <a:round/>
          </a:ln>
          <a:effectLst/>
        </c:spPr>
        <c:marker>
          <c:symbol val="square"/>
          <c:size val="5"/>
          <c:spPr>
            <a:solidFill>
              <a:sysClr val="window" lastClr="FFFFFF">
                <a:lumMod val="85000"/>
              </a:sysClr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rgbClr val="8064A2"/>
            </a:solidFill>
            <a:round/>
          </a:ln>
          <a:effectLst/>
        </c:spPr>
        <c:marker>
          <c:symbol val="circle"/>
          <c:size val="5"/>
          <c:spPr>
            <a:solidFill>
              <a:srgbClr val="8064A2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revenue_by_beverage!$A$21</c:f>
              <c:strCache>
                <c:ptCount val="1"/>
                <c:pt idx="0">
                  <c:v>Côte de Blaye</c:v>
                </c:pt>
              </c:strCache>
            </c:strRef>
          </c:tx>
          <c:spPr>
            <a:ln w="28575" cap="rnd">
              <a:solidFill>
                <a:srgbClr val="B999D9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B999D9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7.7484296204723385E-2"/>
                  <c:y val="-9.030848141870709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2CA-9849-A2D3-564F59D02B5A}"/>
                </c:ext>
              </c:extLst>
            </c:dLbl>
            <c:dLbl>
              <c:idx val="5"/>
              <c:layout>
                <c:manualLayout>
                  <c:x val="-0.10107216753401461"/>
                  <c:y val="-0.1125657838850212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2CA-9849-A2D3-564F59D02B5A}"/>
                </c:ext>
              </c:extLst>
            </c:dLbl>
            <c:dLbl>
              <c:idx val="6"/>
              <c:layout>
                <c:manualLayout>
                  <c:x val="-0.14309618250668735"/>
                  <c:y val="1.605409953440583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2CA-9849-A2D3-564F59D02B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revenue_by_beverage!$B$19:$H$20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revenue_by_beverage!$B$21:$H$21</c:f>
              <c:numCache>
                <c:formatCode>_("$"* #,##0_);_("$"* \(#,##0\);_("$"* "-"_);_(@_)</c:formatCode>
                <c:ptCount val="7"/>
                <c:pt idx="1">
                  <c:v>24874.400322413421</c:v>
                </c:pt>
                <c:pt idx="2">
                  <c:v>25127.36033298602</c:v>
                </c:pt>
                <c:pt idx="3">
                  <c:v>12806.099998429418</c:v>
                </c:pt>
                <c:pt idx="4">
                  <c:v>7312.1249911654595</c:v>
                </c:pt>
                <c:pt idx="5">
                  <c:v>3952.5</c:v>
                </c:pt>
                <c:pt idx="6">
                  <c:v>60736.749982330912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2CA-9849-A2D3-564F59D02B5A}"/>
            </c:ext>
          </c:extLst>
        </c:ser>
        <c:ser>
          <c:idx val="1"/>
          <c:order val="1"/>
          <c:tx>
            <c:strRef>
              <c:f>revenue_by_beverage!$A$22</c:f>
              <c:strCache>
                <c:ptCount val="1"/>
                <c:pt idx="0">
                  <c:v>Ipoh Coffee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triangle"/>
            <c:size val="5"/>
            <c:spPr>
              <a:solidFill>
                <a:srgbClr val="FFC000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cat>
            <c:multiLvlStrRef>
              <c:f>revenue_by_beverage!$B$19:$H$20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revenue_by_beverage!$B$22:$H$22</c:f>
              <c:numCache>
                <c:formatCode>_("$"* #,##0_);_("$"* \(#,##0\);_("$"* "-"_);_(@_)</c:formatCode>
                <c:ptCount val="7"/>
                <c:pt idx="0">
                  <c:v>3532.7999267578102</c:v>
                </c:pt>
                <c:pt idx="1">
                  <c:v>1398.39996991157</c:v>
                </c:pt>
                <c:pt idx="2">
                  <c:v>1398.399971008299</c:v>
                </c:pt>
                <c:pt idx="3">
                  <c:v>4496.4999958872795</c:v>
                </c:pt>
                <c:pt idx="4">
                  <c:v>1196</c:v>
                </c:pt>
                <c:pt idx="5">
                  <c:v>3979</c:v>
                </c:pt>
                <c:pt idx="6">
                  <c:v>3633.9999931454649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2CA-9849-A2D3-564F59D02B5A}"/>
            </c:ext>
          </c:extLst>
        </c:ser>
        <c:ser>
          <c:idx val="2"/>
          <c:order val="2"/>
          <c:tx>
            <c:strRef>
              <c:f>revenue_by_beverage!$A$23</c:f>
              <c:strCache>
                <c:ptCount val="1"/>
                <c:pt idx="0">
                  <c:v>Chang</c:v>
                </c:pt>
              </c:strCache>
            </c:strRef>
          </c:tx>
          <c:spPr>
            <a:ln w="28575" cap="rnd">
              <a:solidFill>
                <a:sysClr val="window" lastClr="FFFFFF">
                  <a:lumMod val="75000"/>
                </a:sys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ysClr val="window" lastClr="FFFFFF">
                  <a:lumMod val="85000"/>
                </a:sysClr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cat>
            <c:multiLvlStrRef>
              <c:f>revenue_by_beverage!$B$19:$H$20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revenue_by_beverage!$B$23:$H$23</c:f>
              <c:numCache>
                <c:formatCode>_("$"* #,##0_);_("$"* \(#,##0\);_("$"* "-"_);_(@_)</c:formatCode>
                <c:ptCount val="7"/>
                <c:pt idx="0">
                  <c:v>2051.9999719858151</c:v>
                </c:pt>
                <c:pt idx="1">
                  <c:v>965.95998534202397</c:v>
                </c:pt>
                <c:pt idx="2">
                  <c:v>2435.7999612808208</c:v>
                </c:pt>
                <c:pt idx="3">
                  <c:v>228</c:v>
                </c:pt>
                <c:pt idx="4">
                  <c:v>2061.499999575316</c:v>
                </c:pt>
                <c:pt idx="5">
                  <c:v>2313.2499989382909</c:v>
                </c:pt>
                <c:pt idx="6">
                  <c:v>2348.3999981172374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2CA-9849-A2D3-564F59D02B5A}"/>
            </c:ext>
          </c:extLst>
        </c:ser>
        <c:ser>
          <c:idx val="3"/>
          <c:order val="3"/>
          <c:tx>
            <c:strRef>
              <c:f>revenue_by_beverage!$A$24</c:f>
              <c:strCache>
                <c:ptCount val="1"/>
                <c:pt idx="0">
                  <c:v>Lakkalikööri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cat>
            <c:multiLvlStrRef>
              <c:f>revenue_by_beverage!$B$19:$H$20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revenue_by_beverage!$B$24:$H$24</c:f>
              <c:numCache>
                <c:formatCode>_("$"* #,##0_);_("$"* \(#,##0\);_("$"* "-"_);_(@_)</c:formatCode>
                <c:ptCount val="7"/>
                <c:pt idx="0">
                  <c:v>635.03998153567204</c:v>
                </c:pt>
                <c:pt idx="1">
                  <c:v>1411.1999626159654</c:v>
                </c:pt>
                <c:pt idx="2">
                  <c:v>1151.999964332578</c:v>
                </c:pt>
                <c:pt idx="3">
                  <c:v>2052</c:v>
                </c:pt>
                <c:pt idx="4">
                  <c:v>2469.5999995172024</c:v>
                </c:pt>
                <c:pt idx="5">
                  <c:v>1705.4999962449069</c:v>
                </c:pt>
                <c:pt idx="6">
                  <c:v>4090.499994635582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2CA-9849-A2D3-564F59D02B5A}"/>
            </c:ext>
          </c:extLst>
        </c:ser>
        <c:ser>
          <c:idx val="4"/>
          <c:order val="4"/>
          <c:tx>
            <c:strRef>
              <c:f>revenue_by_beverage!$A$25</c:f>
              <c:strCache>
                <c:ptCount val="1"/>
                <c:pt idx="0">
                  <c:v>Steeleye Stout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multiLvlStrRef>
              <c:f>revenue_by_beverage!$B$19:$H$20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revenue_by_beverage!$B$25:$H$25</c:f>
              <c:numCache>
                <c:formatCode>_("$"* #,##0_);_("$"* \(#,##0\);_("$"* "-"_);_(@_)</c:formatCode>
                <c:ptCount val="7"/>
                <c:pt idx="0">
                  <c:v>1785.5999526977462</c:v>
                </c:pt>
                <c:pt idx="1">
                  <c:v>1951.199941444396</c:v>
                </c:pt>
                <c:pt idx="2">
                  <c:v>1310.399962711333</c:v>
                </c:pt>
                <c:pt idx="3">
                  <c:v>1367.9999978542319</c:v>
                </c:pt>
                <c:pt idx="4">
                  <c:v>1322.9999991953371</c:v>
                </c:pt>
                <c:pt idx="5">
                  <c:v>1273.499998122453</c:v>
                </c:pt>
                <c:pt idx="6">
                  <c:v>2582.9999993294468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2CA-9849-A2D3-564F59D02B5A}"/>
            </c:ext>
          </c:extLst>
        </c:ser>
        <c:ser>
          <c:idx val="5"/>
          <c:order val="5"/>
          <c:tx>
            <c:strRef>
              <c:f>revenue_by_beverage!$A$26</c:f>
              <c:strCache>
                <c:ptCount val="1"/>
                <c:pt idx="0">
                  <c:v>Chai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multiLvlStrRef>
              <c:f>revenue_by_beverage!$B$19:$H$20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revenue_by_beverage!$B$26:$H$26</c:f>
              <c:numCache>
                <c:formatCode>_("$"* #,##0_);_("$"* \(#,##0\);_("$"* "-"_);_(@_)</c:formatCode>
                <c:ptCount val="7"/>
                <c:pt idx="0">
                  <c:v>1065.5999698400481</c:v>
                </c:pt>
                <c:pt idx="1">
                  <c:v>539.99998311996296</c:v>
                </c:pt>
                <c:pt idx="2">
                  <c:v>705.59998130798203</c:v>
                </c:pt>
                <c:pt idx="3">
                  <c:v>878.39999699592499</c:v>
                </c:pt>
                <c:pt idx="4">
                  <c:v>1174.5</c:v>
                </c:pt>
                <c:pt idx="5">
                  <c:v>2128.4999997317791</c:v>
                </c:pt>
                <c:pt idx="6">
                  <c:v>3941.9999932944711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2CA-9849-A2D3-564F59D02B5A}"/>
            </c:ext>
          </c:extLst>
        </c:ser>
        <c:ser>
          <c:idx val="6"/>
          <c:order val="6"/>
          <c:tx>
            <c:strRef>
              <c:f>revenue_by_beverage!$A$27</c:f>
              <c:strCache>
                <c:ptCount val="1"/>
                <c:pt idx="0">
                  <c:v>Chartreuse verte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multiLvlStrRef>
              <c:f>revenue_by_beverage!$B$19:$H$20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revenue_by_beverage!$B$27:$H$27</c:f>
              <c:numCache>
                <c:formatCode>_("$"* #,##0_);_("$"* \(#,##0\);_("$"* "-"_);_(@_)</c:formatCode>
                <c:ptCount val="7"/>
                <c:pt idx="0">
                  <c:v>1943.9999478578557</c:v>
                </c:pt>
                <c:pt idx="1">
                  <c:v>1614.23995007038</c:v>
                </c:pt>
                <c:pt idx="2">
                  <c:v>590.39998435974064</c:v>
                </c:pt>
                <c:pt idx="3">
                  <c:v>360</c:v>
                </c:pt>
                <c:pt idx="4">
                  <c:v>1100.6999993026254</c:v>
                </c:pt>
                <c:pt idx="5">
                  <c:v>2424.5999962985434</c:v>
                </c:pt>
                <c:pt idx="6">
                  <c:v>3866.3999975323613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2CA-9849-A2D3-564F59D02B5A}"/>
            </c:ext>
          </c:extLst>
        </c:ser>
        <c:ser>
          <c:idx val="7"/>
          <c:order val="7"/>
          <c:tx>
            <c:strRef>
              <c:f>revenue_by_beverage!$A$28</c:f>
              <c:strCache>
                <c:ptCount val="1"/>
                <c:pt idx="0">
                  <c:v>Outback Lager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multiLvlStrRef>
              <c:f>revenue_by_beverage!$B$19:$H$20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revenue_by_beverage!$B$28:$H$28</c:f>
              <c:numCache>
                <c:formatCode>_("$"* #,##0_);_("$"* \(#,##0\);_("$"* "-"_);_(@_)</c:formatCode>
                <c:ptCount val="7"/>
                <c:pt idx="0">
                  <c:v>1089</c:v>
                </c:pt>
                <c:pt idx="1">
                  <c:v>720</c:v>
                </c:pt>
                <c:pt idx="2">
                  <c:v>1148.39999833703</c:v>
                </c:pt>
                <c:pt idx="3">
                  <c:v>383.99999968707499</c:v>
                </c:pt>
                <c:pt idx="4">
                  <c:v>1252.4999993853262</c:v>
                </c:pt>
                <c:pt idx="5">
                  <c:v>2683.499997407197</c:v>
                </c:pt>
                <c:pt idx="6">
                  <c:v>2456.2499950826159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42CA-9849-A2D3-564F59D02B5A}"/>
            </c:ext>
          </c:extLst>
        </c:ser>
        <c:ser>
          <c:idx val="8"/>
          <c:order val="8"/>
          <c:tx>
            <c:strRef>
              <c:f>revenue_by_beverage!$A$29</c:f>
              <c:strCache>
                <c:ptCount val="1"/>
                <c:pt idx="0">
                  <c:v>Rhönbräu Klosterbier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multiLvlStrRef>
              <c:f>revenue_by_beverage!$B$19:$H$20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revenue_by_beverage!$B$29:$H$29</c:f>
              <c:numCache>
                <c:formatCode>_("$"* #,##0_);_("$"* \(#,##0\);_("$"* "-"_);_(@_)</c:formatCode>
                <c:ptCount val="7"/>
                <c:pt idx="0">
                  <c:v>322.39999008178688</c:v>
                </c:pt>
                <c:pt idx="1">
                  <c:v>416.01998697996049</c:v>
                </c:pt>
                <c:pt idx="2">
                  <c:v>437.71998631238773</c:v>
                </c:pt>
                <c:pt idx="3">
                  <c:v>1758.4749982561909</c:v>
                </c:pt>
                <c:pt idx="4">
                  <c:v>993.54999921470881</c:v>
                </c:pt>
                <c:pt idx="5">
                  <c:v>1295.7999986372884</c:v>
                </c:pt>
                <c:pt idx="6">
                  <c:v>2690.0249966625124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42CA-9849-A2D3-564F59D02B5A}"/>
            </c:ext>
          </c:extLst>
        </c:ser>
        <c:ser>
          <c:idx val="9"/>
          <c:order val="9"/>
          <c:tx>
            <c:strRef>
              <c:f>revenue_by_beverage!$A$30</c:f>
              <c:strCache>
                <c:ptCount val="1"/>
                <c:pt idx="0">
                  <c:v>Sasquatch Ale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multiLvlStrRef>
              <c:f>revenue_by_beverage!$B$19:$H$20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revenue_by_beverage!$B$30:$H$30</c:f>
              <c:numCache>
                <c:formatCode>_("$"* #,##0_);_("$"* \(#,##0\);_("$"* "-"_);_(@_)</c:formatCode>
                <c:ptCount val="7"/>
                <c:pt idx="0">
                  <c:v>380.799993515013</c:v>
                </c:pt>
                <c:pt idx="1">
                  <c:v>621.59998933076702</c:v>
                </c:pt>
                <c:pt idx="2">
                  <c:v>551.59998964667307</c:v>
                </c:pt>
                <c:pt idx="3">
                  <c:v>665</c:v>
                </c:pt>
                <c:pt idx="5">
                  <c:v>890.39999949931996</c:v>
                </c:pt>
                <c:pt idx="6">
                  <c:v>420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42CA-9849-A2D3-564F59D02B5A}"/>
            </c:ext>
          </c:extLst>
        </c:ser>
        <c:ser>
          <c:idx val="10"/>
          <c:order val="10"/>
          <c:tx>
            <c:strRef>
              <c:f>revenue_by_beverage!$A$31</c:f>
              <c:strCache>
                <c:ptCount val="1"/>
                <c:pt idx="0">
                  <c:v>Guaraná Fantástica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multiLvlStrRef>
              <c:f>revenue_by_beverage!$B$19:$H$20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revenue_by_beverage!$B$31:$H$31</c:f>
              <c:numCache>
                <c:formatCode>_("$"* #,##0_);_("$"* \(#,##0\);_("$"* "-"_);_(@_)</c:formatCode>
                <c:ptCount val="7"/>
                <c:pt idx="0">
                  <c:v>288.53999200224757</c:v>
                </c:pt>
                <c:pt idx="1">
                  <c:v>268.19999286830409</c:v>
                </c:pt>
                <c:pt idx="2">
                  <c:v>529.19998565912101</c:v>
                </c:pt>
                <c:pt idx="3">
                  <c:v>467.54999908804723</c:v>
                </c:pt>
                <c:pt idx="4">
                  <c:v>219.37499912828159</c:v>
                </c:pt>
                <c:pt idx="5">
                  <c:v>413.9999994635582</c:v>
                </c:pt>
                <c:pt idx="6">
                  <c:v>1674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42CA-9849-A2D3-564F59D02B5A}"/>
            </c:ext>
          </c:extLst>
        </c:ser>
        <c:ser>
          <c:idx val="11"/>
          <c:order val="11"/>
          <c:tx>
            <c:strRef>
              <c:f>revenue_by_beverage!$A$32</c:f>
              <c:strCache>
                <c:ptCount val="1"/>
                <c:pt idx="0">
                  <c:v>Laughing Lumberjack Lager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multiLvlStrRef>
              <c:f>revenue_by_beverage!$B$19:$H$20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revenue_by_beverage!$B$32:$H$32</c:f>
              <c:numCache>
                <c:formatCode>_("$"* #,##0_);_("$"* \(#,##0\);_("$"* "-"_);_(@_)</c:formatCode>
                <c:ptCount val="7"/>
                <c:pt idx="0">
                  <c:v>41.999999284744199</c:v>
                </c:pt>
                <c:pt idx="3">
                  <c:v>518</c:v>
                </c:pt>
                <c:pt idx="4">
                  <c:v>350</c:v>
                </c:pt>
                <c:pt idx="5">
                  <c:v>42</c:v>
                </c:pt>
                <c:pt idx="6">
                  <c:v>1164.79999566078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42CA-9849-A2D3-564F59D02B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1757136"/>
        <c:axId val="1412421760"/>
      </c:lineChart>
      <c:catAx>
        <c:axId val="1401757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Fiscal Year</a:t>
                </a:r>
              </a:p>
            </c:rich>
          </c:tx>
          <c:layout>
            <c:manualLayout>
              <c:xMode val="edge"/>
              <c:yMode val="edge"/>
              <c:x val="0.42961699411785537"/>
              <c:y val="0.95102319238926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12421760"/>
        <c:crosses val="autoZero"/>
        <c:auto val="1"/>
        <c:lblAlgn val="ctr"/>
        <c:lblOffset val="100"/>
        <c:noMultiLvlLbl val="0"/>
      </c:catAx>
      <c:valAx>
        <c:axId val="14124217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Total Revenue</a:t>
                </a:r>
              </a:p>
            </c:rich>
          </c:tx>
          <c:layout>
            <c:manualLayout>
              <c:xMode val="edge"/>
              <c:yMode val="edge"/>
              <c:x val="1.1141185476815398E-2"/>
              <c:y val="0.307664588801399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175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70727226862261927"/>
          <c:y val="0.14870520526999204"/>
          <c:w val="0.29044601336951809"/>
          <c:h val="0.594579596213004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7/13/23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87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There has been a ~67% increase in the total number of customers between our first quarter of sales and our most recent quarter.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6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11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0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9EFA84-7480-773D-6433-D238A7A8B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3257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781FA1-E450-FC85-A1D5-F1AC260B0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CEDB6D-CD7F-BC8F-1749-3054098D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61035"/>
            <a:ext cx="2012950" cy="1396365"/>
            <a:chOff x="0" y="0"/>
            <a:chExt cx="928687" cy="643890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E303553F-133A-F707-E39C-3BE7F82305FD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546C055-E6C6-8706-8118-879148E4544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4C4BAEB-FEF0-1228-C43B-C62695711216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AB11ED3-708A-3C7C-2B0C-576AAA63E0EC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11CF44-2C9F-6FBA-19F4-FDFFDAE9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4412" y="834550"/>
            <a:ext cx="0" cy="5188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2582012"/>
            <a:ext cx="4648200" cy="3666388"/>
          </a:xfrm>
          <a:noFill/>
        </p:spPr>
        <p:txBody>
          <a:bodyPr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sz="48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" name="Text Placeholder 125">
            <a:extLst>
              <a:ext uri="{FF2B5EF4-FFF2-40B4-BE49-F238E27FC236}">
                <a16:creationId xmlns:a16="http://schemas.microsoft.com/office/drawing/2014/main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8389" y="80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8389" y="1108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8389" y="1752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8389" y="2057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8389" y="2708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8389" y="3013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8389" y="3657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8389" y="3962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8389" y="461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8389" y="48768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8389" y="55280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8389" y="58328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7D013D-D968-3842-5585-F68590638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E2900-32BF-B366-60B8-604FD0E7E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19502A-FEDF-9E56-5CED-0231C6D03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V="1">
            <a:off x="10209212" y="4775834"/>
            <a:ext cx="2012950" cy="1396365"/>
            <a:chOff x="0" y="0"/>
            <a:chExt cx="928687" cy="643890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7D059658-5FCA-A967-AB22-4F9EB4BD3FA1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E970F7C1-B4FA-277E-6A83-8426C3C706CC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47FB6DA4-D0AE-5BA4-8F88-26C81540AC25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316E8AAB-13E7-F999-2467-49FCA8C3BF1B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4F4709-3D6A-DA8F-668D-7FD1FDB73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503554" y="5153342"/>
            <a:ext cx="2012950" cy="1396365"/>
            <a:chOff x="0" y="0"/>
            <a:chExt cx="928687" cy="643890"/>
          </a:xfrm>
        </p:grpSpPr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8814117C-6003-6F82-A307-9987931426EB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88B946C3-9F15-FB9F-D209-3F2DFE6A24F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83B7CDE-20AD-4B97-99A6-C15DECAD0E09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CBFA245D-3CF8-63C4-180C-25C6D606B932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Title 37">
            <a:extLst>
              <a:ext uri="{FF2B5EF4-FFF2-40B4-BE49-F238E27FC236}">
                <a16:creationId xmlns:a16="http://schemas.microsoft.com/office/drawing/2014/main" id="{F064C422-AE95-8762-FC09-9CCE33A72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227639"/>
            <a:ext cx="10969943" cy="944561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B1933CEC-F5DE-4D56-1604-0AA6074B575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DC28E1BD-C05B-02D8-A2D0-934AB710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6828A660-3134-492C-8D67-1C4FF1A9F8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5B4B6EF2-B021-3BF4-377E-B3A420BEB30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1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68E842DE-3378-1AA3-504A-D17757C66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8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F9793331-3D24-9F55-06F1-A2A1F70482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9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941E911-1A02-9F25-2DD7-481980555CD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7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242DF69-33F6-9F69-2C58-E31A41D0C4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4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21152B58-3892-F498-6E11-0578DEE185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5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083F5BED-1096-6C3E-4D70-67E6A2EF9D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23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5B6E8964-75C5-10EE-4E28-28D549DAB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10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D62605E4-9690-A249-BF8F-BBF14F7778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21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Picture Placeholder 49">
            <a:extLst>
              <a:ext uri="{FF2B5EF4-FFF2-40B4-BE49-F238E27FC236}">
                <a16:creationId xmlns:a16="http://schemas.microsoft.com/office/drawing/2014/main" id="{DA5B8672-F600-C40B-4A63-6B0F0314FF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209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56BAB65B-81DD-AB90-1E48-78B7A0FC6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6731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1BBDBEE2-EF26-F759-352F-ABE95A5635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07923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484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7AF47-3DED-69D8-6876-D178438C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6101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635D4-E5D5-9AFA-D709-BAE18B64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4780117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602397"/>
            <a:ext cx="4341971" cy="1905000"/>
          </a:xfrm>
        </p:spPr>
        <p:txBody>
          <a:bodyPr anchor="t"/>
          <a:lstStyle>
            <a:lvl1pPr algn="l">
              <a:lnSpc>
                <a:spcPts val="6000"/>
              </a:lnSpc>
              <a:spcAft>
                <a:spcPts val="0"/>
              </a:spcAft>
              <a:defRPr spc="1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012" y="2521783"/>
            <a:ext cx="3256784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3301" y="3629377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5684" y="3857977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3248" y="2286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4130" y="2510935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2930" y="116216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5313" y="139076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5637" y="1143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8" name="Text Placeholder 125">
            <a:extLst>
              <a:ext uri="{FF2B5EF4-FFF2-40B4-BE49-F238E27FC236}">
                <a16:creationId xmlns:a16="http://schemas.microsoft.com/office/drawing/2014/main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78020" y="1371600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4012" y="2216982"/>
            <a:ext cx="1553915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2979" y="2445582"/>
            <a:ext cx="1535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6209" y="3657600"/>
            <a:ext cx="1331718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2612" y="3886200"/>
            <a:ext cx="1316348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0248" y="549358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2631" y="572218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8432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C8FFA-078C-DCED-E6B0-8CCEAF78E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19CA8-F93F-C6BB-780E-4C401B94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D4A908-D687-636C-EA7C-0A253F295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718435"/>
            <a:ext cx="2012950" cy="1396365"/>
            <a:chOff x="0" y="0"/>
            <a:chExt cx="928687" cy="64389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ED37773-3C6E-F391-57B3-C0F9655A9CFF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5034EE4-9FE8-ECB2-AC2B-9CAE4BD8A2DA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C440072-025B-BA05-2570-E21DF2F6E708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F204F4A-4B1E-9B93-A78A-258299720821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5B3AC-D362-8500-81C5-E0315A50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557462" y="457200"/>
            <a:ext cx="2012950" cy="1396365"/>
            <a:chOff x="0" y="0"/>
            <a:chExt cx="928687" cy="64389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30CBA7F-760F-573D-156A-F92B027DC774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590D0AE-96E9-2714-FD5D-D5D24AB03EA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7B1F7A-1942-3FED-5A52-73B487BAA25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6D5D892-C424-BFB0-69C0-5E2FD7812E1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3826A26B-CFE6-12B7-F9F1-E61BBBDA9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20" y="4572000"/>
            <a:ext cx="3960971" cy="2000663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5006E92-0C17-89F8-FDCC-021F26940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0563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A95F5DA4-80D2-623F-EF9B-48C15735B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7961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D5FBB18A-3ACC-B2B2-68AE-15CD63759D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7961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71B1BA4-0EA0-4E5C-FED0-BAC5404D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947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84162F8A-1FBA-33CA-8BC1-869DF83E31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8448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C7B25981-4FEE-8DDB-4A8E-5EA529E0F3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8448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5FA9B93B-320A-5774-2A1B-FE6B820F4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0563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EF52F526-F8C4-404E-D8C5-27AF8332A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7961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D550A022-C42C-F4ED-2870-3B97D07BE1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7961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5FA6DD11-198C-32BB-1A6C-C603A45EC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8947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9" name="Text Placeholder 125">
            <a:extLst>
              <a:ext uri="{FF2B5EF4-FFF2-40B4-BE49-F238E27FC236}">
                <a16:creationId xmlns:a16="http://schemas.microsoft.com/office/drawing/2014/main" id="{81C35A04-F076-D252-ECEC-C207E80D8E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8448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0" name="Text Placeholder 125">
            <a:extLst>
              <a:ext uri="{FF2B5EF4-FFF2-40B4-BE49-F238E27FC236}">
                <a16:creationId xmlns:a16="http://schemas.microsoft.com/office/drawing/2014/main" id="{E2513DF8-A1DE-C369-20C2-219F72E861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8448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E502ADC6-2D51-943C-4A4C-C85E417838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0563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3" name="Text Placeholder 125">
            <a:extLst>
              <a:ext uri="{FF2B5EF4-FFF2-40B4-BE49-F238E27FC236}">
                <a16:creationId xmlns:a16="http://schemas.microsoft.com/office/drawing/2014/main" id="{A7A3BF9F-C762-F37C-61E2-D28150B307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87961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4" name="Text Placeholder 125">
            <a:extLst>
              <a:ext uri="{FF2B5EF4-FFF2-40B4-BE49-F238E27FC236}">
                <a16:creationId xmlns:a16="http://schemas.microsoft.com/office/drawing/2014/main" id="{5C62F08A-5A06-1F91-B70B-C2C427BE30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87961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8B8D9F56-499A-ED95-61F4-BAD7167AB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48947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55" name="Text Placeholder 125">
            <a:extLst>
              <a:ext uri="{FF2B5EF4-FFF2-40B4-BE49-F238E27FC236}">
                <a16:creationId xmlns:a16="http://schemas.microsoft.com/office/drawing/2014/main" id="{1E687FDD-4D50-04D8-F645-9891B2DAE3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448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6" name="Text Placeholder 125">
            <a:extLst>
              <a:ext uri="{FF2B5EF4-FFF2-40B4-BE49-F238E27FC236}">
                <a16:creationId xmlns:a16="http://schemas.microsoft.com/office/drawing/2014/main" id="{D006AF97-1131-0DF4-FADE-81428A8DCD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448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29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3B48FB-5915-0A23-33B6-E6AD4AEE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39653"/>
            <a:ext cx="11334993" cy="215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BCEB98-9E52-7AAB-EA51-C838B2240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6988"/>
            <a:ext cx="12188825" cy="4521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96314-8705-C650-31F0-350B7C3B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2336988"/>
            <a:ext cx="11334993" cy="4063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612AB6-E763-6EF2-0548-8DE906905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 flipV="1">
            <a:off x="503554" y="308293"/>
            <a:ext cx="2012950" cy="1396365"/>
            <a:chOff x="0" y="0"/>
            <a:chExt cx="928687" cy="643890"/>
          </a:xfrm>
        </p:grpSpPr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D4691388-DF46-54A5-2D52-DD53894846F8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F075481F-BE82-1B2F-EFA0-F3C6409C1BD3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1017BD9B-4E75-426D-D361-521DFDFAF38A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E58987FE-4F7D-D5A7-AED0-B134CB3EC009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4B4696B5-6927-53C6-093E-741DE02A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1036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F55D5BB9-B5C2-142B-9BBE-1B0256B9E7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2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E25982BB-ED37-06A4-CA5B-5E2D5759B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2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006C43D2-50BF-2297-6B66-52B7D7E319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988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CF37F84D-82B8-31C8-595D-CB21F14B8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988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20F5BBDB-F9B2-D6B3-961A-ED55A3B401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34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E1D10500-ECF0-4C0F-864A-DA0582CEF1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134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F445CE75-1264-8D7B-B585-B29BEFAAC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280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38C9E9F9-82BA-7F42-77E3-EC912B64B1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280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125">
            <a:extLst>
              <a:ext uri="{FF2B5EF4-FFF2-40B4-BE49-F238E27FC236}">
                <a16:creationId xmlns:a16="http://schemas.microsoft.com/office/drawing/2014/main" id="{5C21784C-104E-F310-74CE-DC39713111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034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9" name="Text Placeholder 125">
            <a:extLst>
              <a:ext uri="{FF2B5EF4-FFF2-40B4-BE49-F238E27FC236}">
                <a16:creationId xmlns:a16="http://schemas.microsoft.com/office/drawing/2014/main" id="{3DF9537D-4EBC-29D4-EFED-6C246DFCF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4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125">
            <a:extLst>
              <a:ext uri="{FF2B5EF4-FFF2-40B4-BE49-F238E27FC236}">
                <a16:creationId xmlns:a16="http://schemas.microsoft.com/office/drawing/2014/main" id="{09190B2E-6ADF-4E03-835A-A9E64624D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180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1" name="Text Placeholder 125">
            <a:extLst>
              <a:ext uri="{FF2B5EF4-FFF2-40B4-BE49-F238E27FC236}">
                <a16:creationId xmlns:a16="http://schemas.microsoft.com/office/drawing/2014/main" id="{75910623-111B-5640-C47A-90FABBC6A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180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125">
            <a:extLst>
              <a:ext uri="{FF2B5EF4-FFF2-40B4-BE49-F238E27FC236}">
                <a16:creationId xmlns:a16="http://schemas.microsoft.com/office/drawing/2014/main" id="{6BA21D00-F19F-0621-9681-2AA2574D9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26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3" name="Text Placeholder 125">
            <a:extLst>
              <a:ext uri="{FF2B5EF4-FFF2-40B4-BE49-F238E27FC236}">
                <a16:creationId xmlns:a16="http://schemas.microsoft.com/office/drawing/2014/main" id="{0A122FB5-5689-32CC-EC0E-83C549C6F8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26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4" name="Text Placeholder 125">
            <a:extLst>
              <a:ext uri="{FF2B5EF4-FFF2-40B4-BE49-F238E27FC236}">
                <a16:creationId xmlns:a16="http://schemas.microsoft.com/office/drawing/2014/main" id="{FB09F280-24D2-68EF-EBDD-6C5C14B1A2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472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Text Placeholder 125">
            <a:extLst>
              <a:ext uri="{FF2B5EF4-FFF2-40B4-BE49-F238E27FC236}">
                <a16:creationId xmlns:a16="http://schemas.microsoft.com/office/drawing/2014/main" id="{292C09F6-A37E-E51B-4F6C-900F01D0AF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472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65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52FDE-3B03-DDBA-6479-D93D161E8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0FFCE-6823-5043-D66B-5BAC1A3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25821-D88A-8A2B-6336-CA7A708C0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4"/>
          </a:solidFill>
          <a:effectLst/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702C50-D55D-FC33-151D-77216169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D20F349-C14F-D1E2-47EA-49B06833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FBE5C6-448F-D901-8511-D3C66ECC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C5643EF-D481-FA62-262D-A71890B5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95BF31-7ECF-88F4-51A6-2584D07A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518BF1-061B-9B1E-F25D-03469D83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C19BD32-BB1E-543B-C95C-B382B2A4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FEF71F-717F-2318-6C7E-E313B061F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D71B00D-343A-3EAC-D6B6-0479D365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ADBC305-BBAA-4E83-39E7-CD93AF73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3FC39F-1F00-30DA-103A-CA219B0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1844AA4-19EF-1472-2CB7-6C13C716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30F1A4-15F6-7405-DFAD-7B89AEF58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73FFA6D7-BF9F-9DE0-B1CC-DB6CD8A8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DBBFD09-584D-73EF-84D2-5E1138D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9E33C26-7C9D-5E81-2A52-DF9171C8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CFC995C-CC61-782F-5DB2-A37CFB19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47817AA-7ED0-55C0-7F09-995C8A42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3D621F1-0398-D6FF-092E-A27F96A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34006411-ED05-878D-128A-F74C06BB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3E8360B4-E136-984B-0884-5296EDBE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8BE74AF-63FF-81F2-0AE4-06AE19E3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ADF14CD7-9591-1245-86DD-DD936D67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C16EC17-2041-240F-4DA9-B65BDA19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54616AB-4AC0-DB48-91E0-07455CDC0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742C214B-903A-653F-BEE4-551DF5DD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B2E1D44C-00B0-C0BF-4C91-0D8EC785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B3ED66B1-749D-8A6A-1EFC-8FC1C77E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CAD229D-E081-471A-9FEA-EB56B781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EF795A4C-8D28-3A91-A6E1-826ED682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7B3B919-0EF9-479F-A08E-2FB5FB3F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FE0FF2C5-F96D-48BE-F83E-663A0CA1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6AB015D7-3F15-3683-0EB2-14A9354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94D53DD2-CA72-67B6-F65D-C1BEC93E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04849537-89FD-0ECB-B707-A251D2F3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354D45F5-7D1E-0FAC-0E11-CD738F06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9820AD49-FF21-97D0-64B5-6DB274BE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A1413BDD-E5B6-DB8A-7DAE-5D12FD96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383348B2-8CE3-E69B-7208-80AE928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DF1977A3-20EF-6128-AF48-28D56ED8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FE26FCC1-E98F-A2B3-CB01-E04D8E8A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95CD4731-B9F9-D5A4-F905-AB3B6FF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1D348882-1E3C-399D-69BB-8CF3F65C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422A4631-FD29-A535-BB78-8446EC0E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BC8E10E0-3348-DC5E-D301-564259B27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4B6B3287-E924-0C6F-FC09-87302D1B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0F40CCA2-0623-4AFA-2546-69001CF7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7F6D33B9-6F88-2C39-B7F4-D0A96867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AE7DB495-DECA-ED32-5198-18A55678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7AB3B2FD-5271-9215-9FE9-F93BEAB08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42BA1BFA-9677-4076-EE64-5FBF4CAE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A8A59757-5B63-D394-24C1-E2FF6E39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F07F6FA2-5ACD-34C7-06A6-72F138A2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AB3B825C-EFAA-C17D-3974-33F4AA5F4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5B175480-4999-97F0-C1A9-7CB9D655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E018EAB2-9D66-BC02-7BE3-8E43C64F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id="{A867E1DF-AB0B-3ACA-66A5-D3258DF6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62">
              <a:extLst>
                <a:ext uri="{FF2B5EF4-FFF2-40B4-BE49-F238E27FC236}">
                  <a16:creationId xmlns:a16="http://schemas.microsoft.com/office/drawing/2014/main" id="{E8D2DE9F-E3EC-AFE2-309B-4A28A2B8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63">
              <a:extLst>
                <a:ext uri="{FF2B5EF4-FFF2-40B4-BE49-F238E27FC236}">
                  <a16:creationId xmlns:a16="http://schemas.microsoft.com/office/drawing/2014/main" id="{C0A6B857-0DC3-8381-215E-9EA1DD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0B4F978A-B9BB-2622-7EE9-73EEB95E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65">
              <a:extLst>
                <a:ext uri="{FF2B5EF4-FFF2-40B4-BE49-F238E27FC236}">
                  <a16:creationId xmlns:a16="http://schemas.microsoft.com/office/drawing/2014/main" id="{BD910AB5-5E22-CD31-6369-5238E487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B31F66C0-30D3-7033-0D47-83012A01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67">
              <a:extLst>
                <a:ext uri="{FF2B5EF4-FFF2-40B4-BE49-F238E27FC236}">
                  <a16:creationId xmlns:a16="http://schemas.microsoft.com/office/drawing/2014/main" id="{51347009-2175-DD97-F203-C55F157EE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68">
              <a:extLst>
                <a:ext uri="{FF2B5EF4-FFF2-40B4-BE49-F238E27FC236}">
                  <a16:creationId xmlns:a16="http://schemas.microsoft.com/office/drawing/2014/main" id="{754044BD-3864-5469-CB97-F63BA06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69">
              <a:extLst>
                <a:ext uri="{FF2B5EF4-FFF2-40B4-BE49-F238E27FC236}">
                  <a16:creationId xmlns:a16="http://schemas.microsoft.com/office/drawing/2014/main" id="{D48BFD62-3AA3-DAFE-A71D-69C5FA5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70">
              <a:extLst>
                <a:ext uri="{FF2B5EF4-FFF2-40B4-BE49-F238E27FC236}">
                  <a16:creationId xmlns:a16="http://schemas.microsoft.com/office/drawing/2014/main" id="{438421C6-ED7D-FF4F-3C8C-3C29C242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71">
              <a:extLst>
                <a:ext uri="{FF2B5EF4-FFF2-40B4-BE49-F238E27FC236}">
                  <a16:creationId xmlns:a16="http://schemas.microsoft.com/office/drawing/2014/main" id="{A1755A34-9698-F924-AF3C-F705EF00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72">
              <a:extLst>
                <a:ext uri="{FF2B5EF4-FFF2-40B4-BE49-F238E27FC236}">
                  <a16:creationId xmlns:a16="http://schemas.microsoft.com/office/drawing/2014/main" id="{29B1572E-1423-7A0D-4D30-1D73C5D5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73">
              <a:extLst>
                <a:ext uri="{FF2B5EF4-FFF2-40B4-BE49-F238E27FC236}">
                  <a16:creationId xmlns:a16="http://schemas.microsoft.com/office/drawing/2014/main" id="{449C3B5D-51DF-37FD-506D-E04BDA95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74">
              <a:extLst>
                <a:ext uri="{FF2B5EF4-FFF2-40B4-BE49-F238E27FC236}">
                  <a16:creationId xmlns:a16="http://schemas.microsoft.com/office/drawing/2014/main" id="{69DB2C99-C6B4-3DBD-E86A-9E0641C9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75">
              <a:extLst>
                <a:ext uri="{FF2B5EF4-FFF2-40B4-BE49-F238E27FC236}">
                  <a16:creationId xmlns:a16="http://schemas.microsoft.com/office/drawing/2014/main" id="{D4B835F7-4C98-0BC5-8F00-0CF9F6F4A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76">
              <a:extLst>
                <a:ext uri="{FF2B5EF4-FFF2-40B4-BE49-F238E27FC236}">
                  <a16:creationId xmlns:a16="http://schemas.microsoft.com/office/drawing/2014/main" id="{4DD21DE0-079A-A3B9-60A5-383F8598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7">
              <a:extLst>
                <a:ext uri="{FF2B5EF4-FFF2-40B4-BE49-F238E27FC236}">
                  <a16:creationId xmlns:a16="http://schemas.microsoft.com/office/drawing/2014/main" id="{2B2DDB23-80F1-D1F2-D85D-F1F7B8D1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78">
              <a:extLst>
                <a:ext uri="{FF2B5EF4-FFF2-40B4-BE49-F238E27FC236}">
                  <a16:creationId xmlns:a16="http://schemas.microsoft.com/office/drawing/2014/main" id="{F6615713-7FB6-6416-E76C-40707BA1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79">
              <a:extLst>
                <a:ext uri="{FF2B5EF4-FFF2-40B4-BE49-F238E27FC236}">
                  <a16:creationId xmlns:a16="http://schemas.microsoft.com/office/drawing/2014/main" id="{BA2CEA44-1C24-B4FD-3078-0E2A2DFB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80">
              <a:extLst>
                <a:ext uri="{FF2B5EF4-FFF2-40B4-BE49-F238E27FC236}">
                  <a16:creationId xmlns:a16="http://schemas.microsoft.com/office/drawing/2014/main" id="{92EC1FE1-3C17-4D7E-3F71-DE751371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id="{4908E6FB-982E-617F-E369-95A1828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id="{CE90D2D8-0043-4773-63BF-CEC38765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id="{D8EDFA56-E8E7-330B-11AA-BB3DBA9EA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id="{7A2C99EE-6A1E-79A4-0D89-0E3AE8D6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E522A093-7EFC-8F5E-D0A2-32522D62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86">
              <a:extLst>
                <a:ext uri="{FF2B5EF4-FFF2-40B4-BE49-F238E27FC236}">
                  <a16:creationId xmlns:a16="http://schemas.microsoft.com/office/drawing/2014/main" id="{BF3A15BB-9738-D555-5388-89FB5343C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87">
              <a:extLst>
                <a:ext uri="{FF2B5EF4-FFF2-40B4-BE49-F238E27FC236}">
                  <a16:creationId xmlns:a16="http://schemas.microsoft.com/office/drawing/2014/main" id="{88A7BBF2-89DE-DDAE-E08F-BBAB1188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id="{3706574C-6072-3A99-2890-F370081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89">
              <a:extLst>
                <a:ext uri="{FF2B5EF4-FFF2-40B4-BE49-F238E27FC236}">
                  <a16:creationId xmlns:a16="http://schemas.microsoft.com/office/drawing/2014/main" id="{15D31C55-20D6-7388-8A37-620F88F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90">
              <a:extLst>
                <a:ext uri="{FF2B5EF4-FFF2-40B4-BE49-F238E27FC236}">
                  <a16:creationId xmlns:a16="http://schemas.microsoft.com/office/drawing/2014/main" id="{40E8F56D-6486-B918-DEC7-61CBFD3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91">
              <a:extLst>
                <a:ext uri="{FF2B5EF4-FFF2-40B4-BE49-F238E27FC236}">
                  <a16:creationId xmlns:a16="http://schemas.microsoft.com/office/drawing/2014/main" id="{05A5286A-083B-41C1-27AD-58321070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92">
              <a:extLst>
                <a:ext uri="{FF2B5EF4-FFF2-40B4-BE49-F238E27FC236}">
                  <a16:creationId xmlns:a16="http://schemas.microsoft.com/office/drawing/2014/main" id="{2410CB20-1202-427D-0815-0B960360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93">
              <a:extLst>
                <a:ext uri="{FF2B5EF4-FFF2-40B4-BE49-F238E27FC236}">
                  <a16:creationId xmlns:a16="http://schemas.microsoft.com/office/drawing/2014/main" id="{1555D741-27D8-87AF-399F-DF1E5516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id="{D17BE185-33D5-EE65-02DC-7FB72EFD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95">
              <a:extLst>
                <a:ext uri="{FF2B5EF4-FFF2-40B4-BE49-F238E27FC236}">
                  <a16:creationId xmlns:a16="http://schemas.microsoft.com/office/drawing/2014/main" id="{F8D220CB-5A1E-6BAB-7028-E2CF2FCB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96">
              <a:extLst>
                <a:ext uri="{FF2B5EF4-FFF2-40B4-BE49-F238E27FC236}">
                  <a16:creationId xmlns:a16="http://schemas.microsoft.com/office/drawing/2014/main" id="{8D264FD6-747D-242C-9D7F-56AC2D6FA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97">
              <a:extLst>
                <a:ext uri="{FF2B5EF4-FFF2-40B4-BE49-F238E27FC236}">
                  <a16:creationId xmlns:a16="http://schemas.microsoft.com/office/drawing/2014/main" id="{112AFF77-3FC1-E98A-078C-640912E3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98">
              <a:extLst>
                <a:ext uri="{FF2B5EF4-FFF2-40B4-BE49-F238E27FC236}">
                  <a16:creationId xmlns:a16="http://schemas.microsoft.com/office/drawing/2014/main" id="{B89115EA-4454-959E-22DC-D68CA116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99">
              <a:extLst>
                <a:ext uri="{FF2B5EF4-FFF2-40B4-BE49-F238E27FC236}">
                  <a16:creationId xmlns:a16="http://schemas.microsoft.com/office/drawing/2014/main" id="{E4570F47-076C-2B39-60EE-005663FD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00">
              <a:extLst>
                <a:ext uri="{FF2B5EF4-FFF2-40B4-BE49-F238E27FC236}">
                  <a16:creationId xmlns:a16="http://schemas.microsoft.com/office/drawing/2014/main" id="{D734835D-2544-9D7F-C9E0-10849D88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01">
              <a:extLst>
                <a:ext uri="{FF2B5EF4-FFF2-40B4-BE49-F238E27FC236}">
                  <a16:creationId xmlns:a16="http://schemas.microsoft.com/office/drawing/2014/main" id="{1297B184-0E41-8B3E-8BFC-3FC42CC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02">
              <a:extLst>
                <a:ext uri="{FF2B5EF4-FFF2-40B4-BE49-F238E27FC236}">
                  <a16:creationId xmlns:a16="http://schemas.microsoft.com/office/drawing/2014/main" id="{DC457DB1-1030-98F9-45BD-45E4F6D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03">
              <a:extLst>
                <a:ext uri="{FF2B5EF4-FFF2-40B4-BE49-F238E27FC236}">
                  <a16:creationId xmlns:a16="http://schemas.microsoft.com/office/drawing/2014/main" id="{234118C9-7070-C815-15C1-2C7327B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04">
              <a:extLst>
                <a:ext uri="{FF2B5EF4-FFF2-40B4-BE49-F238E27FC236}">
                  <a16:creationId xmlns:a16="http://schemas.microsoft.com/office/drawing/2014/main" id="{7CDBB8C0-E358-210E-A469-C35AFBEC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05">
              <a:extLst>
                <a:ext uri="{FF2B5EF4-FFF2-40B4-BE49-F238E27FC236}">
                  <a16:creationId xmlns:a16="http://schemas.microsoft.com/office/drawing/2014/main" id="{28C35701-3E1D-7045-52B4-A645A983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E2CDF794-BD07-F153-8DD8-B76389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07">
              <a:extLst>
                <a:ext uri="{FF2B5EF4-FFF2-40B4-BE49-F238E27FC236}">
                  <a16:creationId xmlns:a16="http://schemas.microsoft.com/office/drawing/2014/main" id="{464EE8D2-FBE4-CE1C-7BBC-5ED7AE9B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08">
              <a:extLst>
                <a:ext uri="{FF2B5EF4-FFF2-40B4-BE49-F238E27FC236}">
                  <a16:creationId xmlns:a16="http://schemas.microsoft.com/office/drawing/2014/main" id="{BD2CBE16-0688-B04D-227F-900D981C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09">
              <a:extLst>
                <a:ext uri="{FF2B5EF4-FFF2-40B4-BE49-F238E27FC236}">
                  <a16:creationId xmlns:a16="http://schemas.microsoft.com/office/drawing/2014/main" id="{D9C19E8B-BF89-3650-3192-F39501BB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10">
              <a:extLst>
                <a:ext uri="{FF2B5EF4-FFF2-40B4-BE49-F238E27FC236}">
                  <a16:creationId xmlns:a16="http://schemas.microsoft.com/office/drawing/2014/main" id="{0761C4DB-5C03-31FC-6601-164FA150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Rectangle 111">
              <a:extLst>
                <a:ext uri="{FF2B5EF4-FFF2-40B4-BE49-F238E27FC236}">
                  <a16:creationId xmlns:a16="http://schemas.microsoft.com/office/drawing/2014/main" id="{3E9C7101-5FDC-811B-284D-08EE2BF1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12">
              <a:extLst>
                <a:ext uri="{FF2B5EF4-FFF2-40B4-BE49-F238E27FC236}">
                  <a16:creationId xmlns:a16="http://schemas.microsoft.com/office/drawing/2014/main" id="{31076F7E-F783-2041-3815-FEA67FC1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E96CAFED-E5F0-6A21-2549-015747F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A8947E68-A5A0-CE95-FAF9-F402590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687A410D-C4BB-C7CA-FC48-D9F780B2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16">
              <a:extLst>
                <a:ext uri="{FF2B5EF4-FFF2-40B4-BE49-F238E27FC236}">
                  <a16:creationId xmlns:a16="http://schemas.microsoft.com/office/drawing/2014/main" id="{91E0EBA8-BDF7-14E3-40D3-CED98FA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2377A571-78C1-2EAA-2684-BB223668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D0C0C875-29B6-6CB4-3394-3265554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4BBAB8BE-05BB-F445-75E1-17B93BB2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20">
              <a:extLst>
                <a:ext uri="{FF2B5EF4-FFF2-40B4-BE49-F238E27FC236}">
                  <a16:creationId xmlns:a16="http://schemas.microsoft.com/office/drawing/2014/main" id="{BF46F5E6-E08C-CD13-79A7-94A5FF99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21">
              <a:extLst>
                <a:ext uri="{FF2B5EF4-FFF2-40B4-BE49-F238E27FC236}">
                  <a16:creationId xmlns:a16="http://schemas.microsoft.com/office/drawing/2014/main" id="{53683F77-2867-F2FE-0CC5-56B40A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82B15028-B32F-1C17-3E7F-A1578114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23">
              <a:extLst>
                <a:ext uri="{FF2B5EF4-FFF2-40B4-BE49-F238E27FC236}">
                  <a16:creationId xmlns:a16="http://schemas.microsoft.com/office/drawing/2014/main" id="{B10FAB72-1F06-30B2-65D8-E190DB8F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24">
              <a:extLst>
                <a:ext uri="{FF2B5EF4-FFF2-40B4-BE49-F238E27FC236}">
                  <a16:creationId xmlns:a16="http://schemas.microsoft.com/office/drawing/2014/main" id="{C593409A-46F9-8A6F-4AF4-5D2AB2392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25">
              <a:extLst>
                <a:ext uri="{FF2B5EF4-FFF2-40B4-BE49-F238E27FC236}">
                  <a16:creationId xmlns:a16="http://schemas.microsoft.com/office/drawing/2014/main" id="{0ABAF707-BEC7-BEDB-2573-1485EBEE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26">
              <a:extLst>
                <a:ext uri="{FF2B5EF4-FFF2-40B4-BE49-F238E27FC236}">
                  <a16:creationId xmlns:a16="http://schemas.microsoft.com/office/drawing/2014/main" id="{56276818-BD2D-4548-5DD8-24E15525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27">
              <a:extLst>
                <a:ext uri="{FF2B5EF4-FFF2-40B4-BE49-F238E27FC236}">
                  <a16:creationId xmlns:a16="http://schemas.microsoft.com/office/drawing/2014/main" id="{E97AF39D-64A6-E903-0083-51A399B1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28">
              <a:extLst>
                <a:ext uri="{FF2B5EF4-FFF2-40B4-BE49-F238E27FC236}">
                  <a16:creationId xmlns:a16="http://schemas.microsoft.com/office/drawing/2014/main" id="{C9744101-2049-CBD3-D7B3-9EB79041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29">
              <a:extLst>
                <a:ext uri="{FF2B5EF4-FFF2-40B4-BE49-F238E27FC236}">
                  <a16:creationId xmlns:a16="http://schemas.microsoft.com/office/drawing/2014/main" id="{67223AA5-AF31-7A88-0525-F6C37F64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30">
              <a:extLst>
                <a:ext uri="{FF2B5EF4-FFF2-40B4-BE49-F238E27FC236}">
                  <a16:creationId xmlns:a16="http://schemas.microsoft.com/office/drawing/2014/main" id="{5F3B03EB-D4FE-2387-2DA2-80E0DD9C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31">
              <a:extLst>
                <a:ext uri="{FF2B5EF4-FFF2-40B4-BE49-F238E27FC236}">
                  <a16:creationId xmlns:a16="http://schemas.microsoft.com/office/drawing/2014/main" id="{95EF162A-42DC-AC4A-CD27-BDFE03CA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32">
              <a:extLst>
                <a:ext uri="{FF2B5EF4-FFF2-40B4-BE49-F238E27FC236}">
                  <a16:creationId xmlns:a16="http://schemas.microsoft.com/office/drawing/2014/main" id="{7DC9259C-BEBA-4653-9A95-7D60BF89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33">
              <a:extLst>
                <a:ext uri="{FF2B5EF4-FFF2-40B4-BE49-F238E27FC236}">
                  <a16:creationId xmlns:a16="http://schemas.microsoft.com/office/drawing/2014/main" id="{7BA5766B-48A3-BE32-5010-9558A16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A52870C5-3072-B060-7EF1-E9FD5BCA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35">
              <a:extLst>
                <a:ext uri="{FF2B5EF4-FFF2-40B4-BE49-F238E27FC236}">
                  <a16:creationId xmlns:a16="http://schemas.microsoft.com/office/drawing/2014/main" id="{D76D4344-BB30-9F58-7FFF-36D1409B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36">
              <a:extLst>
                <a:ext uri="{FF2B5EF4-FFF2-40B4-BE49-F238E27FC236}">
                  <a16:creationId xmlns:a16="http://schemas.microsoft.com/office/drawing/2014/main" id="{F2AC888E-4459-3F7E-35A1-DF269D5E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37">
              <a:extLst>
                <a:ext uri="{FF2B5EF4-FFF2-40B4-BE49-F238E27FC236}">
                  <a16:creationId xmlns:a16="http://schemas.microsoft.com/office/drawing/2014/main" id="{C14DF244-B8C1-D235-C67E-68EE05EB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38">
              <a:extLst>
                <a:ext uri="{FF2B5EF4-FFF2-40B4-BE49-F238E27FC236}">
                  <a16:creationId xmlns:a16="http://schemas.microsoft.com/office/drawing/2014/main" id="{02F32EB1-8F2C-0B20-C910-7E9E64A1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id="{7E5EB8B7-543C-E03D-4CC3-9849AA44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140">
              <a:extLst>
                <a:ext uri="{FF2B5EF4-FFF2-40B4-BE49-F238E27FC236}">
                  <a16:creationId xmlns:a16="http://schemas.microsoft.com/office/drawing/2014/main" id="{25CD75F4-1924-4BAD-F8F5-3B7FF73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" name="Freeform 141">
              <a:extLst>
                <a:ext uri="{FF2B5EF4-FFF2-40B4-BE49-F238E27FC236}">
                  <a16:creationId xmlns:a16="http://schemas.microsoft.com/office/drawing/2014/main" id="{60C10DC8-E445-CC4E-817F-E07AA441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Freeform 142">
              <a:extLst>
                <a:ext uri="{FF2B5EF4-FFF2-40B4-BE49-F238E27FC236}">
                  <a16:creationId xmlns:a16="http://schemas.microsoft.com/office/drawing/2014/main" id="{15187B55-8B21-A3CA-324E-992AB86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" name="Freeform 143">
              <a:extLst>
                <a:ext uri="{FF2B5EF4-FFF2-40B4-BE49-F238E27FC236}">
                  <a16:creationId xmlns:a16="http://schemas.microsoft.com/office/drawing/2014/main" id="{21B12169-8C6B-0133-FEC2-6D76BC11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144">
              <a:extLst>
                <a:ext uri="{FF2B5EF4-FFF2-40B4-BE49-F238E27FC236}">
                  <a16:creationId xmlns:a16="http://schemas.microsoft.com/office/drawing/2014/main" id="{0A5F13F0-F373-10DB-9644-95472683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Freeform 145">
              <a:extLst>
                <a:ext uri="{FF2B5EF4-FFF2-40B4-BE49-F238E27FC236}">
                  <a16:creationId xmlns:a16="http://schemas.microsoft.com/office/drawing/2014/main" id="{0E83774C-738C-EAC3-F35B-B4E8B174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1" name="Freeform 146">
              <a:extLst>
                <a:ext uri="{FF2B5EF4-FFF2-40B4-BE49-F238E27FC236}">
                  <a16:creationId xmlns:a16="http://schemas.microsoft.com/office/drawing/2014/main" id="{E98A5FA8-0271-411A-05A4-271C23C1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" name="Freeform 147">
              <a:extLst>
                <a:ext uri="{FF2B5EF4-FFF2-40B4-BE49-F238E27FC236}">
                  <a16:creationId xmlns:a16="http://schemas.microsoft.com/office/drawing/2014/main" id="{4E22159F-2007-AD00-DCBB-C60B019B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3" name="Freeform 148">
              <a:extLst>
                <a:ext uri="{FF2B5EF4-FFF2-40B4-BE49-F238E27FC236}">
                  <a16:creationId xmlns:a16="http://schemas.microsoft.com/office/drawing/2014/main" id="{0622B37B-264A-CE3E-7FA8-0C7B8A9D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" name="Freeform 149">
              <a:extLst>
                <a:ext uri="{FF2B5EF4-FFF2-40B4-BE49-F238E27FC236}">
                  <a16:creationId xmlns:a16="http://schemas.microsoft.com/office/drawing/2014/main" id="{3B9982AC-F2DF-E7D1-31BB-00F0F58C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" name="Freeform 150">
              <a:extLst>
                <a:ext uri="{FF2B5EF4-FFF2-40B4-BE49-F238E27FC236}">
                  <a16:creationId xmlns:a16="http://schemas.microsoft.com/office/drawing/2014/main" id="{EEA2C895-57AD-0BDC-5C31-3CD4AD4E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151">
              <a:extLst>
                <a:ext uri="{FF2B5EF4-FFF2-40B4-BE49-F238E27FC236}">
                  <a16:creationId xmlns:a16="http://schemas.microsoft.com/office/drawing/2014/main" id="{FF9B83BA-9935-8171-606F-31D6B532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152">
              <a:extLst>
                <a:ext uri="{FF2B5EF4-FFF2-40B4-BE49-F238E27FC236}">
                  <a16:creationId xmlns:a16="http://schemas.microsoft.com/office/drawing/2014/main" id="{CB532F8F-ED1D-380C-24CC-89E652DC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153">
              <a:extLst>
                <a:ext uri="{FF2B5EF4-FFF2-40B4-BE49-F238E27FC236}">
                  <a16:creationId xmlns:a16="http://schemas.microsoft.com/office/drawing/2014/main" id="{AC7C4C11-460F-27B2-8D39-EEB0F2F1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154">
              <a:extLst>
                <a:ext uri="{FF2B5EF4-FFF2-40B4-BE49-F238E27FC236}">
                  <a16:creationId xmlns:a16="http://schemas.microsoft.com/office/drawing/2014/main" id="{AA3C7718-B934-B8A7-7D40-4AA7F45C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155">
              <a:extLst>
                <a:ext uri="{FF2B5EF4-FFF2-40B4-BE49-F238E27FC236}">
                  <a16:creationId xmlns:a16="http://schemas.microsoft.com/office/drawing/2014/main" id="{A4DF88EC-CE2D-F438-C824-7ECBAA5A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156">
              <a:extLst>
                <a:ext uri="{FF2B5EF4-FFF2-40B4-BE49-F238E27FC236}">
                  <a16:creationId xmlns:a16="http://schemas.microsoft.com/office/drawing/2014/main" id="{D40A4916-40E9-038E-7B2B-81A1E78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157">
              <a:extLst>
                <a:ext uri="{FF2B5EF4-FFF2-40B4-BE49-F238E27FC236}">
                  <a16:creationId xmlns:a16="http://schemas.microsoft.com/office/drawing/2014/main" id="{C3131D07-0C23-6AA9-D25A-466A03B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158">
              <a:extLst>
                <a:ext uri="{FF2B5EF4-FFF2-40B4-BE49-F238E27FC236}">
                  <a16:creationId xmlns:a16="http://schemas.microsoft.com/office/drawing/2014/main" id="{DCDE02CF-ED2B-A934-8274-811B7105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Freeform 159">
              <a:extLst>
                <a:ext uri="{FF2B5EF4-FFF2-40B4-BE49-F238E27FC236}">
                  <a16:creationId xmlns:a16="http://schemas.microsoft.com/office/drawing/2014/main" id="{57481A8B-B362-1A8B-2EDA-E7C97413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Freeform 160">
              <a:extLst>
                <a:ext uri="{FF2B5EF4-FFF2-40B4-BE49-F238E27FC236}">
                  <a16:creationId xmlns:a16="http://schemas.microsoft.com/office/drawing/2014/main" id="{877A5F13-3289-3577-B985-8D79F56B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6" name="Freeform 161">
              <a:extLst>
                <a:ext uri="{FF2B5EF4-FFF2-40B4-BE49-F238E27FC236}">
                  <a16:creationId xmlns:a16="http://schemas.microsoft.com/office/drawing/2014/main" id="{B6B174D9-9888-351D-EDEC-FA30C74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7" name="Freeform 162">
              <a:extLst>
                <a:ext uri="{FF2B5EF4-FFF2-40B4-BE49-F238E27FC236}">
                  <a16:creationId xmlns:a16="http://schemas.microsoft.com/office/drawing/2014/main" id="{DA652613-1A72-53F7-39B7-5148CFF9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" name="Freeform 163">
              <a:extLst>
                <a:ext uri="{FF2B5EF4-FFF2-40B4-BE49-F238E27FC236}">
                  <a16:creationId xmlns:a16="http://schemas.microsoft.com/office/drawing/2014/main" id="{6D4F5909-6C4B-6148-4DE5-A0F4C619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id="{78903D35-9C69-7F08-7164-B82D00F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0" name="Freeform 165">
              <a:extLst>
                <a:ext uri="{FF2B5EF4-FFF2-40B4-BE49-F238E27FC236}">
                  <a16:creationId xmlns:a16="http://schemas.microsoft.com/office/drawing/2014/main" id="{A73DA238-A30E-EB3D-382C-D2BC2964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Freeform 166">
              <a:extLst>
                <a:ext uri="{FF2B5EF4-FFF2-40B4-BE49-F238E27FC236}">
                  <a16:creationId xmlns:a16="http://schemas.microsoft.com/office/drawing/2014/main" id="{5BE114AE-920F-7507-B559-0D0F2366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167">
              <a:extLst>
                <a:ext uri="{FF2B5EF4-FFF2-40B4-BE49-F238E27FC236}">
                  <a16:creationId xmlns:a16="http://schemas.microsoft.com/office/drawing/2014/main" id="{F14D1B92-F31A-3119-4B91-17DBB1A0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168">
              <a:extLst>
                <a:ext uri="{FF2B5EF4-FFF2-40B4-BE49-F238E27FC236}">
                  <a16:creationId xmlns:a16="http://schemas.microsoft.com/office/drawing/2014/main" id="{87752A24-23FE-0B98-6B81-27876F52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169">
              <a:extLst>
                <a:ext uri="{FF2B5EF4-FFF2-40B4-BE49-F238E27FC236}">
                  <a16:creationId xmlns:a16="http://schemas.microsoft.com/office/drawing/2014/main" id="{AEE9CB70-29E7-9D2B-C62D-69AD3B8E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170">
              <a:extLst>
                <a:ext uri="{FF2B5EF4-FFF2-40B4-BE49-F238E27FC236}">
                  <a16:creationId xmlns:a16="http://schemas.microsoft.com/office/drawing/2014/main" id="{FB47CFF7-B045-146C-DD7D-CEEC4D75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171">
              <a:extLst>
                <a:ext uri="{FF2B5EF4-FFF2-40B4-BE49-F238E27FC236}">
                  <a16:creationId xmlns:a16="http://schemas.microsoft.com/office/drawing/2014/main" id="{1C26954C-D67E-F5D7-B441-B3C176459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172">
              <a:extLst>
                <a:ext uri="{FF2B5EF4-FFF2-40B4-BE49-F238E27FC236}">
                  <a16:creationId xmlns:a16="http://schemas.microsoft.com/office/drawing/2014/main" id="{EB925BD1-CFF1-82F4-3A89-4D66BC78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173">
              <a:extLst>
                <a:ext uri="{FF2B5EF4-FFF2-40B4-BE49-F238E27FC236}">
                  <a16:creationId xmlns:a16="http://schemas.microsoft.com/office/drawing/2014/main" id="{3E4D94E2-1E76-1A18-BF82-96C31B92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174">
              <a:extLst>
                <a:ext uri="{FF2B5EF4-FFF2-40B4-BE49-F238E27FC236}">
                  <a16:creationId xmlns:a16="http://schemas.microsoft.com/office/drawing/2014/main" id="{0E146347-B651-57D5-6F8D-43F9321C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175">
              <a:extLst>
                <a:ext uri="{FF2B5EF4-FFF2-40B4-BE49-F238E27FC236}">
                  <a16:creationId xmlns:a16="http://schemas.microsoft.com/office/drawing/2014/main" id="{875903CE-0693-939A-1234-4D67C757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176">
              <a:extLst>
                <a:ext uri="{FF2B5EF4-FFF2-40B4-BE49-F238E27FC236}">
                  <a16:creationId xmlns:a16="http://schemas.microsoft.com/office/drawing/2014/main" id="{F566DEFE-3050-AA44-8ED3-6FD67DB0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177">
              <a:extLst>
                <a:ext uri="{FF2B5EF4-FFF2-40B4-BE49-F238E27FC236}">
                  <a16:creationId xmlns:a16="http://schemas.microsoft.com/office/drawing/2014/main" id="{486290C8-2E98-09E6-0D24-C728E250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178">
              <a:extLst>
                <a:ext uri="{FF2B5EF4-FFF2-40B4-BE49-F238E27FC236}">
                  <a16:creationId xmlns:a16="http://schemas.microsoft.com/office/drawing/2014/main" id="{D113B804-4745-7033-E5C4-5DCE422FD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179">
              <a:extLst>
                <a:ext uri="{FF2B5EF4-FFF2-40B4-BE49-F238E27FC236}">
                  <a16:creationId xmlns:a16="http://schemas.microsoft.com/office/drawing/2014/main" id="{F30E53F4-BBFA-4C2E-13BB-E255A109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180">
              <a:extLst>
                <a:ext uri="{FF2B5EF4-FFF2-40B4-BE49-F238E27FC236}">
                  <a16:creationId xmlns:a16="http://schemas.microsoft.com/office/drawing/2014/main" id="{79A4FF3F-FB91-31A6-3BBF-C61B653A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181">
              <a:extLst>
                <a:ext uri="{FF2B5EF4-FFF2-40B4-BE49-F238E27FC236}">
                  <a16:creationId xmlns:a16="http://schemas.microsoft.com/office/drawing/2014/main" id="{5F8D2A22-2CF2-14FC-2EB6-905AD794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182">
              <a:extLst>
                <a:ext uri="{FF2B5EF4-FFF2-40B4-BE49-F238E27FC236}">
                  <a16:creationId xmlns:a16="http://schemas.microsoft.com/office/drawing/2014/main" id="{070F1B4E-43A8-B0BE-C400-85823686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183">
              <a:extLst>
                <a:ext uri="{FF2B5EF4-FFF2-40B4-BE49-F238E27FC236}">
                  <a16:creationId xmlns:a16="http://schemas.microsoft.com/office/drawing/2014/main" id="{51DF7BA7-B33D-672E-B2E0-69C1BB08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Freeform 184">
              <a:extLst>
                <a:ext uri="{FF2B5EF4-FFF2-40B4-BE49-F238E27FC236}">
                  <a16:creationId xmlns:a16="http://schemas.microsoft.com/office/drawing/2014/main" id="{CB2DA048-5C2F-43C7-DCE1-A73CA887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185">
              <a:extLst>
                <a:ext uri="{FF2B5EF4-FFF2-40B4-BE49-F238E27FC236}">
                  <a16:creationId xmlns:a16="http://schemas.microsoft.com/office/drawing/2014/main" id="{F0F07F1C-FAB0-E37A-6073-C6D62411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186">
              <a:extLst>
                <a:ext uri="{FF2B5EF4-FFF2-40B4-BE49-F238E27FC236}">
                  <a16:creationId xmlns:a16="http://schemas.microsoft.com/office/drawing/2014/main" id="{2C32A93E-CA3B-9DD1-BE59-5A57D83E6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187">
              <a:extLst>
                <a:ext uri="{FF2B5EF4-FFF2-40B4-BE49-F238E27FC236}">
                  <a16:creationId xmlns:a16="http://schemas.microsoft.com/office/drawing/2014/main" id="{07E34202-E951-8C0F-445B-323BD9EB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188">
              <a:extLst>
                <a:ext uri="{FF2B5EF4-FFF2-40B4-BE49-F238E27FC236}">
                  <a16:creationId xmlns:a16="http://schemas.microsoft.com/office/drawing/2014/main" id="{98CE82DC-74F8-7A3C-2870-E2D4EEE6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189">
              <a:extLst>
                <a:ext uri="{FF2B5EF4-FFF2-40B4-BE49-F238E27FC236}">
                  <a16:creationId xmlns:a16="http://schemas.microsoft.com/office/drawing/2014/main" id="{11580E9D-D638-DD64-B7D8-BC2E27D5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190">
              <a:extLst>
                <a:ext uri="{FF2B5EF4-FFF2-40B4-BE49-F238E27FC236}">
                  <a16:creationId xmlns:a16="http://schemas.microsoft.com/office/drawing/2014/main" id="{18EBFA76-7A82-11B2-52B1-6976E9E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191">
              <a:extLst>
                <a:ext uri="{FF2B5EF4-FFF2-40B4-BE49-F238E27FC236}">
                  <a16:creationId xmlns:a16="http://schemas.microsoft.com/office/drawing/2014/main" id="{7B5E2D91-468A-0A26-D6E4-12D7BB80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192">
              <a:extLst>
                <a:ext uri="{FF2B5EF4-FFF2-40B4-BE49-F238E27FC236}">
                  <a16:creationId xmlns:a16="http://schemas.microsoft.com/office/drawing/2014/main" id="{29536E69-5D28-4DCB-5C4E-48D949F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193">
              <a:extLst>
                <a:ext uri="{FF2B5EF4-FFF2-40B4-BE49-F238E27FC236}">
                  <a16:creationId xmlns:a16="http://schemas.microsoft.com/office/drawing/2014/main" id="{7D92CAD7-14EB-F05B-B805-8AC92E0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194">
              <a:extLst>
                <a:ext uri="{FF2B5EF4-FFF2-40B4-BE49-F238E27FC236}">
                  <a16:creationId xmlns:a16="http://schemas.microsoft.com/office/drawing/2014/main" id="{2E6C5DDA-D25A-C9C5-70F5-9CF28550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195">
              <a:extLst>
                <a:ext uri="{FF2B5EF4-FFF2-40B4-BE49-F238E27FC236}">
                  <a16:creationId xmlns:a16="http://schemas.microsoft.com/office/drawing/2014/main" id="{138473E0-129F-C3C4-C0B9-4A8C2820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196">
              <a:extLst>
                <a:ext uri="{FF2B5EF4-FFF2-40B4-BE49-F238E27FC236}">
                  <a16:creationId xmlns:a16="http://schemas.microsoft.com/office/drawing/2014/main" id="{CDE3340C-3923-9509-AF2E-125D9E1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197">
              <a:extLst>
                <a:ext uri="{FF2B5EF4-FFF2-40B4-BE49-F238E27FC236}">
                  <a16:creationId xmlns:a16="http://schemas.microsoft.com/office/drawing/2014/main" id="{0113028C-2DAA-901F-37B7-E8B3218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198">
              <a:extLst>
                <a:ext uri="{FF2B5EF4-FFF2-40B4-BE49-F238E27FC236}">
                  <a16:creationId xmlns:a16="http://schemas.microsoft.com/office/drawing/2014/main" id="{4E784333-2556-4630-9960-24BC0E99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199">
              <a:extLst>
                <a:ext uri="{FF2B5EF4-FFF2-40B4-BE49-F238E27FC236}">
                  <a16:creationId xmlns:a16="http://schemas.microsoft.com/office/drawing/2014/main" id="{4EDE9DD7-3A01-EC05-5CD0-4BDF60C5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200">
              <a:extLst>
                <a:ext uri="{FF2B5EF4-FFF2-40B4-BE49-F238E27FC236}">
                  <a16:creationId xmlns:a16="http://schemas.microsoft.com/office/drawing/2014/main" id="{5D8BAD76-7DA2-938A-CAA0-9984CD2E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201">
              <a:extLst>
                <a:ext uri="{FF2B5EF4-FFF2-40B4-BE49-F238E27FC236}">
                  <a16:creationId xmlns:a16="http://schemas.microsoft.com/office/drawing/2014/main" id="{916E843F-74DE-53AD-A648-020E02DC2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202">
              <a:extLst>
                <a:ext uri="{FF2B5EF4-FFF2-40B4-BE49-F238E27FC236}">
                  <a16:creationId xmlns:a16="http://schemas.microsoft.com/office/drawing/2014/main" id="{B38C000D-9714-966B-4BD8-66B2240F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203">
              <a:extLst>
                <a:ext uri="{FF2B5EF4-FFF2-40B4-BE49-F238E27FC236}">
                  <a16:creationId xmlns:a16="http://schemas.microsoft.com/office/drawing/2014/main" id="{1913CAA7-C658-E700-3B98-8DD6533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204">
              <a:extLst>
                <a:ext uri="{FF2B5EF4-FFF2-40B4-BE49-F238E27FC236}">
                  <a16:creationId xmlns:a16="http://schemas.microsoft.com/office/drawing/2014/main" id="{FDED1FFB-D1D1-7165-CB2C-5B6DF204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206">
              <a:extLst>
                <a:ext uri="{FF2B5EF4-FFF2-40B4-BE49-F238E27FC236}">
                  <a16:creationId xmlns:a16="http://schemas.microsoft.com/office/drawing/2014/main" id="{67DBCC8F-FB31-479A-1D03-2E1ED10B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207">
              <a:extLst>
                <a:ext uri="{FF2B5EF4-FFF2-40B4-BE49-F238E27FC236}">
                  <a16:creationId xmlns:a16="http://schemas.microsoft.com/office/drawing/2014/main" id="{1ACA702B-7D63-E1EF-A29A-82DBC36B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208">
              <a:extLst>
                <a:ext uri="{FF2B5EF4-FFF2-40B4-BE49-F238E27FC236}">
                  <a16:creationId xmlns:a16="http://schemas.microsoft.com/office/drawing/2014/main" id="{F3BC68C1-6B21-CA8D-DFF7-8AB8E84FA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209">
              <a:extLst>
                <a:ext uri="{FF2B5EF4-FFF2-40B4-BE49-F238E27FC236}">
                  <a16:creationId xmlns:a16="http://schemas.microsoft.com/office/drawing/2014/main" id="{59764A67-C41D-22CE-5CAB-B32DCF32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0FAABC54-92D2-876F-C9FC-53730BF8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4846893F-3D92-6295-5D42-0566EE47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674BF299-063A-0E4D-B30C-B1196DF2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474632C0-1D3B-DB1A-978A-E2B2DB7C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F4C1BE23-0710-C8F6-63DB-E9EFA64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215">
              <a:extLst>
                <a:ext uri="{FF2B5EF4-FFF2-40B4-BE49-F238E27FC236}">
                  <a16:creationId xmlns:a16="http://schemas.microsoft.com/office/drawing/2014/main" id="{C1B343D4-3143-C948-D278-B5D00CA7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216">
              <a:extLst>
                <a:ext uri="{FF2B5EF4-FFF2-40B4-BE49-F238E27FC236}">
                  <a16:creationId xmlns:a16="http://schemas.microsoft.com/office/drawing/2014/main" id="{1B19BF0D-6CCB-EAFB-D2C1-A1AD6C27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217">
              <a:extLst>
                <a:ext uri="{FF2B5EF4-FFF2-40B4-BE49-F238E27FC236}">
                  <a16:creationId xmlns:a16="http://schemas.microsoft.com/office/drawing/2014/main" id="{6AFE47F7-D783-E453-1EF6-69E4EDD1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218">
              <a:extLst>
                <a:ext uri="{FF2B5EF4-FFF2-40B4-BE49-F238E27FC236}">
                  <a16:creationId xmlns:a16="http://schemas.microsoft.com/office/drawing/2014/main" id="{61EC32B0-A0C8-5309-0937-67B74DBE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219">
              <a:extLst>
                <a:ext uri="{FF2B5EF4-FFF2-40B4-BE49-F238E27FC236}">
                  <a16:creationId xmlns:a16="http://schemas.microsoft.com/office/drawing/2014/main" id="{C67BD503-6A29-2029-C81C-15B4B6D4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220">
              <a:extLst>
                <a:ext uri="{FF2B5EF4-FFF2-40B4-BE49-F238E27FC236}">
                  <a16:creationId xmlns:a16="http://schemas.microsoft.com/office/drawing/2014/main" id="{4ED30BE3-E08F-80A2-D775-671F87F3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Freeform 221">
              <a:extLst>
                <a:ext uri="{FF2B5EF4-FFF2-40B4-BE49-F238E27FC236}">
                  <a16:creationId xmlns:a16="http://schemas.microsoft.com/office/drawing/2014/main" id="{7911FAE3-4F3C-D448-94DC-0B0D4EDF8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222">
              <a:extLst>
                <a:ext uri="{FF2B5EF4-FFF2-40B4-BE49-F238E27FC236}">
                  <a16:creationId xmlns:a16="http://schemas.microsoft.com/office/drawing/2014/main" id="{26CAD5DC-F542-905D-BC85-3114DADB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223">
              <a:extLst>
                <a:ext uri="{FF2B5EF4-FFF2-40B4-BE49-F238E27FC236}">
                  <a16:creationId xmlns:a16="http://schemas.microsoft.com/office/drawing/2014/main" id="{52D2F2D8-EC82-59B9-C368-A924ECA7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224">
              <a:extLst>
                <a:ext uri="{FF2B5EF4-FFF2-40B4-BE49-F238E27FC236}">
                  <a16:creationId xmlns:a16="http://schemas.microsoft.com/office/drawing/2014/main" id="{AE93C31D-F76D-DEBC-5E13-8A3D5AB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225">
              <a:extLst>
                <a:ext uri="{FF2B5EF4-FFF2-40B4-BE49-F238E27FC236}">
                  <a16:creationId xmlns:a16="http://schemas.microsoft.com/office/drawing/2014/main" id="{9B40BC04-D9C0-CD33-E5A5-5CDFBC82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226">
              <a:extLst>
                <a:ext uri="{FF2B5EF4-FFF2-40B4-BE49-F238E27FC236}">
                  <a16:creationId xmlns:a16="http://schemas.microsoft.com/office/drawing/2014/main" id="{35A442AC-7A6B-1A0D-5BB8-F7256DE4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227">
              <a:extLst>
                <a:ext uri="{FF2B5EF4-FFF2-40B4-BE49-F238E27FC236}">
                  <a16:creationId xmlns:a16="http://schemas.microsoft.com/office/drawing/2014/main" id="{280925FD-BF65-C2C2-86EF-65CB92D5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228">
              <a:extLst>
                <a:ext uri="{FF2B5EF4-FFF2-40B4-BE49-F238E27FC236}">
                  <a16:creationId xmlns:a16="http://schemas.microsoft.com/office/drawing/2014/main" id="{E3D24F49-C453-3E0D-C020-BB3454C8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229">
              <a:extLst>
                <a:ext uri="{FF2B5EF4-FFF2-40B4-BE49-F238E27FC236}">
                  <a16:creationId xmlns:a16="http://schemas.microsoft.com/office/drawing/2014/main" id="{14E214F2-311D-B391-14EA-21924B17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230">
              <a:extLst>
                <a:ext uri="{FF2B5EF4-FFF2-40B4-BE49-F238E27FC236}">
                  <a16:creationId xmlns:a16="http://schemas.microsoft.com/office/drawing/2014/main" id="{B761DF12-44CF-896A-93D7-CBB4FD2B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231">
              <a:extLst>
                <a:ext uri="{FF2B5EF4-FFF2-40B4-BE49-F238E27FC236}">
                  <a16:creationId xmlns:a16="http://schemas.microsoft.com/office/drawing/2014/main" id="{1A90C3A7-18E7-8D29-D0D9-E2DD84B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232">
              <a:extLst>
                <a:ext uri="{FF2B5EF4-FFF2-40B4-BE49-F238E27FC236}">
                  <a16:creationId xmlns:a16="http://schemas.microsoft.com/office/drawing/2014/main" id="{B78F7881-F6DB-2B30-30FC-8C3F33C0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233">
              <a:extLst>
                <a:ext uri="{FF2B5EF4-FFF2-40B4-BE49-F238E27FC236}">
                  <a16:creationId xmlns:a16="http://schemas.microsoft.com/office/drawing/2014/main" id="{23882635-AFB5-7B15-EF95-42858430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234">
              <a:extLst>
                <a:ext uri="{FF2B5EF4-FFF2-40B4-BE49-F238E27FC236}">
                  <a16:creationId xmlns:a16="http://schemas.microsoft.com/office/drawing/2014/main" id="{22978F6C-DE5C-3106-9996-03816B1A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79856130-6C9C-61DC-4BCF-46079DFA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236">
              <a:extLst>
                <a:ext uri="{FF2B5EF4-FFF2-40B4-BE49-F238E27FC236}">
                  <a16:creationId xmlns:a16="http://schemas.microsoft.com/office/drawing/2014/main" id="{FFA6C82F-2D21-B07A-86AF-2FAA5825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237">
              <a:extLst>
                <a:ext uri="{FF2B5EF4-FFF2-40B4-BE49-F238E27FC236}">
                  <a16:creationId xmlns:a16="http://schemas.microsoft.com/office/drawing/2014/main" id="{8E81BC07-7218-F977-C85F-68059991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238">
              <a:extLst>
                <a:ext uri="{FF2B5EF4-FFF2-40B4-BE49-F238E27FC236}">
                  <a16:creationId xmlns:a16="http://schemas.microsoft.com/office/drawing/2014/main" id="{3C28E462-852B-D028-4A28-44E8FF7C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239">
              <a:extLst>
                <a:ext uri="{FF2B5EF4-FFF2-40B4-BE49-F238E27FC236}">
                  <a16:creationId xmlns:a16="http://schemas.microsoft.com/office/drawing/2014/main" id="{2DA8639F-BF11-5750-1676-CA24301E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240">
              <a:extLst>
                <a:ext uri="{FF2B5EF4-FFF2-40B4-BE49-F238E27FC236}">
                  <a16:creationId xmlns:a16="http://schemas.microsoft.com/office/drawing/2014/main" id="{3E4B458D-E2B3-D99D-B7BB-970F1506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241">
              <a:extLst>
                <a:ext uri="{FF2B5EF4-FFF2-40B4-BE49-F238E27FC236}">
                  <a16:creationId xmlns:a16="http://schemas.microsoft.com/office/drawing/2014/main" id="{5C1C972C-AFE0-C768-3963-1DE343A6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242">
              <a:extLst>
                <a:ext uri="{FF2B5EF4-FFF2-40B4-BE49-F238E27FC236}">
                  <a16:creationId xmlns:a16="http://schemas.microsoft.com/office/drawing/2014/main" id="{E1CE9407-87E0-D90E-9F3F-E56540A8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243">
              <a:extLst>
                <a:ext uri="{FF2B5EF4-FFF2-40B4-BE49-F238E27FC236}">
                  <a16:creationId xmlns:a16="http://schemas.microsoft.com/office/drawing/2014/main" id="{7DF7B1A9-14E4-F229-7024-F1BD2F10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244">
              <a:extLst>
                <a:ext uri="{FF2B5EF4-FFF2-40B4-BE49-F238E27FC236}">
                  <a16:creationId xmlns:a16="http://schemas.microsoft.com/office/drawing/2014/main" id="{FB0FD59C-84AE-B82A-8B33-ACF67013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245">
              <a:extLst>
                <a:ext uri="{FF2B5EF4-FFF2-40B4-BE49-F238E27FC236}">
                  <a16:creationId xmlns:a16="http://schemas.microsoft.com/office/drawing/2014/main" id="{9E43E208-933C-29CC-B440-0E154336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246">
              <a:extLst>
                <a:ext uri="{FF2B5EF4-FFF2-40B4-BE49-F238E27FC236}">
                  <a16:creationId xmlns:a16="http://schemas.microsoft.com/office/drawing/2014/main" id="{D68B8D32-28F0-0343-A6D0-008028DF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247">
              <a:extLst>
                <a:ext uri="{FF2B5EF4-FFF2-40B4-BE49-F238E27FC236}">
                  <a16:creationId xmlns:a16="http://schemas.microsoft.com/office/drawing/2014/main" id="{4A1CF74C-5841-E3AC-0ACF-F32657C2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248">
              <a:extLst>
                <a:ext uri="{FF2B5EF4-FFF2-40B4-BE49-F238E27FC236}">
                  <a16:creationId xmlns:a16="http://schemas.microsoft.com/office/drawing/2014/main" id="{1C22D64C-F219-1021-9075-644D9FA83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249">
              <a:extLst>
                <a:ext uri="{FF2B5EF4-FFF2-40B4-BE49-F238E27FC236}">
                  <a16:creationId xmlns:a16="http://schemas.microsoft.com/office/drawing/2014/main" id="{11B33AA7-F242-9709-05EA-28CE66EB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250">
              <a:extLst>
                <a:ext uri="{FF2B5EF4-FFF2-40B4-BE49-F238E27FC236}">
                  <a16:creationId xmlns:a16="http://schemas.microsoft.com/office/drawing/2014/main" id="{4B6FA270-3EC9-383E-26AA-B98B8C0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251">
              <a:extLst>
                <a:ext uri="{FF2B5EF4-FFF2-40B4-BE49-F238E27FC236}">
                  <a16:creationId xmlns:a16="http://schemas.microsoft.com/office/drawing/2014/main" id="{5CB1075B-BEE8-21F3-775F-F2B84BA2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252">
              <a:extLst>
                <a:ext uri="{FF2B5EF4-FFF2-40B4-BE49-F238E27FC236}">
                  <a16:creationId xmlns:a16="http://schemas.microsoft.com/office/drawing/2014/main" id="{1EA3A915-B514-EA54-BB05-55F6EE87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253">
              <a:extLst>
                <a:ext uri="{FF2B5EF4-FFF2-40B4-BE49-F238E27FC236}">
                  <a16:creationId xmlns:a16="http://schemas.microsoft.com/office/drawing/2014/main" id="{E415C441-0D3C-2353-7AE7-9D555F72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254">
              <a:extLst>
                <a:ext uri="{FF2B5EF4-FFF2-40B4-BE49-F238E27FC236}">
                  <a16:creationId xmlns:a16="http://schemas.microsoft.com/office/drawing/2014/main" id="{3060B4E4-C0EE-ECEB-0FAF-3D5E9517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255">
              <a:extLst>
                <a:ext uri="{FF2B5EF4-FFF2-40B4-BE49-F238E27FC236}">
                  <a16:creationId xmlns:a16="http://schemas.microsoft.com/office/drawing/2014/main" id="{BF82468A-1266-0F01-EE02-AB1A143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256">
              <a:extLst>
                <a:ext uri="{FF2B5EF4-FFF2-40B4-BE49-F238E27FC236}">
                  <a16:creationId xmlns:a16="http://schemas.microsoft.com/office/drawing/2014/main" id="{828C1FFC-1223-4F95-1522-A007E007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257">
              <a:extLst>
                <a:ext uri="{FF2B5EF4-FFF2-40B4-BE49-F238E27FC236}">
                  <a16:creationId xmlns:a16="http://schemas.microsoft.com/office/drawing/2014/main" id="{E8B40119-4AB0-2060-02E1-F06FC89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258">
              <a:extLst>
                <a:ext uri="{FF2B5EF4-FFF2-40B4-BE49-F238E27FC236}">
                  <a16:creationId xmlns:a16="http://schemas.microsoft.com/office/drawing/2014/main" id="{27D70FBA-50B6-5EF5-61A5-2EF65633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259">
              <a:extLst>
                <a:ext uri="{FF2B5EF4-FFF2-40B4-BE49-F238E27FC236}">
                  <a16:creationId xmlns:a16="http://schemas.microsoft.com/office/drawing/2014/main" id="{42CCEDAC-2BB6-D894-1018-5A8CF0129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260">
              <a:extLst>
                <a:ext uri="{FF2B5EF4-FFF2-40B4-BE49-F238E27FC236}">
                  <a16:creationId xmlns:a16="http://schemas.microsoft.com/office/drawing/2014/main" id="{8473D48B-0006-EF98-0859-1598C668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261">
              <a:extLst>
                <a:ext uri="{FF2B5EF4-FFF2-40B4-BE49-F238E27FC236}">
                  <a16:creationId xmlns:a16="http://schemas.microsoft.com/office/drawing/2014/main" id="{B0259D45-1560-3F08-BFB0-A2724BF73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262">
              <a:extLst>
                <a:ext uri="{FF2B5EF4-FFF2-40B4-BE49-F238E27FC236}">
                  <a16:creationId xmlns:a16="http://schemas.microsoft.com/office/drawing/2014/main" id="{BF6A3269-4D74-D767-3D29-7D092FC7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263">
              <a:extLst>
                <a:ext uri="{FF2B5EF4-FFF2-40B4-BE49-F238E27FC236}">
                  <a16:creationId xmlns:a16="http://schemas.microsoft.com/office/drawing/2014/main" id="{D68C1876-BDEB-CF5D-C2CF-C4E052DA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264">
              <a:extLst>
                <a:ext uri="{FF2B5EF4-FFF2-40B4-BE49-F238E27FC236}">
                  <a16:creationId xmlns:a16="http://schemas.microsoft.com/office/drawing/2014/main" id="{DA63B08B-41AE-B039-E0BA-A0138DE7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265">
              <a:extLst>
                <a:ext uri="{FF2B5EF4-FFF2-40B4-BE49-F238E27FC236}">
                  <a16:creationId xmlns:a16="http://schemas.microsoft.com/office/drawing/2014/main" id="{F3F8F0DC-5245-0664-B7BD-C56F451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266">
              <a:extLst>
                <a:ext uri="{FF2B5EF4-FFF2-40B4-BE49-F238E27FC236}">
                  <a16:creationId xmlns:a16="http://schemas.microsoft.com/office/drawing/2014/main" id="{797C7E57-CA22-2691-73A4-83B06B9B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267">
              <a:extLst>
                <a:ext uri="{FF2B5EF4-FFF2-40B4-BE49-F238E27FC236}">
                  <a16:creationId xmlns:a16="http://schemas.microsoft.com/office/drawing/2014/main" id="{F4024B3B-7332-B5E6-967B-571ED76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268">
              <a:extLst>
                <a:ext uri="{FF2B5EF4-FFF2-40B4-BE49-F238E27FC236}">
                  <a16:creationId xmlns:a16="http://schemas.microsoft.com/office/drawing/2014/main" id="{8092469F-E446-A3C9-1EED-A5CCD168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269">
              <a:extLst>
                <a:ext uri="{FF2B5EF4-FFF2-40B4-BE49-F238E27FC236}">
                  <a16:creationId xmlns:a16="http://schemas.microsoft.com/office/drawing/2014/main" id="{3434E940-CFD6-E1CD-3E23-F82FD389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270">
              <a:extLst>
                <a:ext uri="{FF2B5EF4-FFF2-40B4-BE49-F238E27FC236}">
                  <a16:creationId xmlns:a16="http://schemas.microsoft.com/office/drawing/2014/main" id="{024C382B-8659-D7A2-2E5E-5D921CD68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271">
              <a:extLst>
                <a:ext uri="{FF2B5EF4-FFF2-40B4-BE49-F238E27FC236}">
                  <a16:creationId xmlns:a16="http://schemas.microsoft.com/office/drawing/2014/main" id="{A8BAE95F-6653-417E-E19E-EA893CC7F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272">
              <a:extLst>
                <a:ext uri="{FF2B5EF4-FFF2-40B4-BE49-F238E27FC236}">
                  <a16:creationId xmlns:a16="http://schemas.microsoft.com/office/drawing/2014/main" id="{686E1603-5FAB-30A0-2E33-647D35BD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273">
              <a:extLst>
                <a:ext uri="{FF2B5EF4-FFF2-40B4-BE49-F238E27FC236}">
                  <a16:creationId xmlns:a16="http://schemas.microsoft.com/office/drawing/2014/main" id="{0D8FECCC-675F-979A-6D5C-2D1B93AE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274">
              <a:extLst>
                <a:ext uri="{FF2B5EF4-FFF2-40B4-BE49-F238E27FC236}">
                  <a16:creationId xmlns:a16="http://schemas.microsoft.com/office/drawing/2014/main" id="{989A4175-44EC-34C2-E468-A53790D5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275">
              <a:extLst>
                <a:ext uri="{FF2B5EF4-FFF2-40B4-BE49-F238E27FC236}">
                  <a16:creationId xmlns:a16="http://schemas.microsoft.com/office/drawing/2014/main" id="{C8D7824F-EA77-30F4-9889-A360E74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276">
              <a:extLst>
                <a:ext uri="{FF2B5EF4-FFF2-40B4-BE49-F238E27FC236}">
                  <a16:creationId xmlns:a16="http://schemas.microsoft.com/office/drawing/2014/main" id="{AD4A8B53-0F38-F4B6-2D78-7AD71997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277">
              <a:extLst>
                <a:ext uri="{FF2B5EF4-FFF2-40B4-BE49-F238E27FC236}">
                  <a16:creationId xmlns:a16="http://schemas.microsoft.com/office/drawing/2014/main" id="{29E1BA67-1A3F-0C69-0ED1-48253C95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278">
              <a:extLst>
                <a:ext uri="{FF2B5EF4-FFF2-40B4-BE49-F238E27FC236}">
                  <a16:creationId xmlns:a16="http://schemas.microsoft.com/office/drawing/2014/main" id="{9C9B73BA-EBBD-BF9A-0DDE-20D83F5E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279">
              <a:extLst>
                <a:ext uri="{FF2B5EF4-FFF2-40B4-BE49-F238E27FC236}">
                  <a16:creationId xmlns:a16="http://schemas.microsoft.com/office/drawing/2014/main" id="{972B5A83-16B1-0B1F-1226-020D957D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280">
              <a:extLst>
                <a:ext uri="{FF2B5EF4-FFF2-40B4-BE49-F238E27FC236}">
                  <a16:creationId xmlns:a16="http://schemas.microsoft.com/office/drawing/2014/main" id="{26F0CA7E-B5E0-3BBE-0339-B3B245B6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281">
              <a:extLst>
                <a:ext uri="{FF2B5EF4-FFF2-40B4-BE49-F238E27FC236}">
                  <a16:creationId xmlns:a16="http://schemas.microsoft.com/office/drawing/2014/main" id="{A036C618-3383-4688-6990-409846BD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282">
              <a:extLst>
                <a:ext uri="{FF2B5EF4-FFF2-40B4-BE49-F238E27FC236}">
                  <a16:creationId xmlns:a16="http://schemas.microsoft.com/office/drawing/2014/main" id="{8658470B-7421-FFC3-6E2E-77CFDA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283">
              <a:extLst>
                <a:ext uri="{FF2B5EF4-FFF2-40B4-BE49-F238E27FC236}">
                  <a16:creationId xmlns:a16="http://schemas.microsoft.com/office/drawing/2014/main" id="{32C7432D-A916-30F8-4026-34FF960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284">
              <a:extLst>
                <a:ext uri="{FF2B5EF4-FFF2-40B4-BE49-F238E27FC236}">
                  <a16:creationId xmlns:a16="http://schemas.microsoft.com/office/drawing/2014/main" id="{CC79FD95-A3DE-AFAD-FDF1-FB41EA8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285">
              <a:extLst>
                <a:ext uri="{FF2B5EF4-FFF2-40B4-BE49-F238E27FC236}">
                  <a16:creationId xmlns:a16="http://schemas.microsoft.com/office/drawing/2014/main" id="{AF4A2B3A-8F41-2282-36E2-91019BBE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286">
              <a:extLst>
                <a:ext uri="{FF2B5EF4-FFF2-40B4-BE49-F238E27FC236}">
                  <a16:creationId xmlns:a16="http://schemas.microsoft.com/office/drawing/2014/main" id="{6DB01CBD-6881-B013-7330-B67EFB013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287">
              <a:extLst>
                <a:ext uri="{FF2B5EF4-FFF2-40B4-BE49-F238E27FC236}">
                  <a16:creationId xmlns:a16="http://schemas.microsoft.com/office/drawing/2014/main" id="{FCDF7B96-7BFA-86EB-E1FD-B5AA5E1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288">
              <a:extLst>
                <a:ext uri="{FF2B5EF4-FFF2-40B4-BE49-F238E27FC236}">
                  <a16:creationId xmlns:a16="http://schemas.microsoft.com/office/drawing/2014/main" id="{EBC1D7E4-5249-D571-3C6B-6F7B1979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289">
              <a:extLst>
                <a:ext uri="{FF2B5EF4-FFF2-40B4-BE49-F238E27FC236}">
                  <a16:creationId xmlns:a16="http://schemas.microsoft.com/office/drawing/2014/main" id="{7833E2AC-4E19-EA54-C688-0E2B1C8A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290">
              <a:extLst>
                <a:ext uri="{FF2B5EF4-FFF2-40B4-BE49-F238E27FC236}">
                  <a16:creationId xmlns:a16="http://schemas.microsoft.com/office/drawing/2014/main" id="{5FED5DED-DB39-84E2-B32E-587DB0017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291">
              <a:extLst>
                <a:ext uri="{FF2B5EF4-FFF2-40B4-BE49-F238E27FC236}">
                  <a16:creationId xmlns:a16="http://schemas.microsoft.com/office/drawing/2014/main" id="{5CD45A80-D00F-BB54-128D-9E65ABD3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292">
              <a:extLst>
                <a:ext uri="{FF2B5EF4-FFF2-40B4-BE49-F238E27FC236}">
                  <a16:creationId xmlns:a16="http://schemas.microsoft.com/office/drawing/2014/main" id="{8DD7EF7C-781E-C749-69D6-0DC62079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293">
              <a:extLst>
                <a:ext uri="{FF2B5EF4-FFF2-40B4-BE49-F238E27FC236}">
                  <a16:creationId xmlns:a16="http://schemas.microsoft.com/office/drawing/2014/main" id="{CADB280F-935A-547D-0A19-1F785D44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294">
              <a:extLst>
                <a:ext uri="{FF2B5EF4-FFF2-40B4-BE49-F238E27FC236}">
                  <a16:creationId xmlns:a16="http://schemas.microsoft.com/office/drawing/2014/main" id="{B563673E-F79C-5411-8792-C5C31EF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295">
              <a:extLst>
                <a:ext uri="{FF2B5EF4-FFF2-40B4-BE49-F238E27FC236}">
                  <a16:creationId xmlns:a16="http://schemas.microsoft.com/office/drawing/2014/main" id="{6BF0D665-0EAB-A283-314D-E380DF88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296">
              <a:extLst>
                <a:ext uri="{FF2B5EF4-FFF2-40B4-BE49-F238E27FC236}">
                  <a16:creationId xmlns:a16="http://schemas.microsoft.com/office/drawing/2014/main" id="{928367E9-0781-1BCD-84BB-2E88264F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297">
              <a:extLst>
                <a:ext uri="{FF2B5EF4-FFF2-40B4-BE49-F238E27FC236}">
                  <a16:creationId xmlns:a16="http://schemas.microsoft.com/office/drawing/2014/main" id="{BD0B16D0-6C84-61F7-48FD-CA6A87EF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298">
              <a:extLst>
                <a:ext uri="{FF2B5EF4-FFF2-40B4-BE49-F238E27FC236}">
                  <a16:creationId xmlns:a16="http://schemas.microsoft.com/office/drawing/2014/main" id="{3F2F7855-1CF1-D4FB-E1F5-69256A0B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299">
              <a:extLst>
                <a:ext uri="{FF2B5EF4-FFF2-40B4-BE49-F238E27FC236}">
                  <a16:creationId xmlns:a16="http://schemas.microsoft.com/office/drawing/2014/main" id="{740CAD59-9CA1-317B-486E-40C7AA29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300">
              <a:extLst>
                <a:ext uri="{FF2B5EF4-FFF2-40B4-BE49-F238E27FC236}">
                  <a16:creationId xmlns:a16="http://schemas.microsoft.com/office/drawing/2014/main" id="{CAD7BBFD-75E4-2B9A-B1DE-1CB1F14E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301">
              <a:extLst>
                <a:ext uri="{FF2B5EF4-FFF2-40B4-BE49-F238E27FC236}">
                  <a16:creationId xmlns:a16="http://schemas.microsoft.com/office/drawing/2014/main" id="{1D7552CC-DFEA-2BD9-753B-9C9FEF36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302">
              <a:extLst>
                <a:ext uri="{FF2B5EF4-FFF2-40B4-BE49-F238E27FC236}">
                  <a16:creationId xmlns:a16="http://schemas.microsoft.com/office/drawing/2014/main" id="{1757E7C0-AA88-D1DC-7192-FA85A0E2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303">
              <a:extLst>
                <a:ext uri="{FF2B5EF4-FFF2-40B4-BE49-F238E27FC236}">
                  <a16:creationId xmlns:a16="http://schemas.microsoft.com/office/drawing/2014/main" id="{65803A26-32FC-0141-F923-5FE25374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304">
              <a:extLst>
                <a:ext uri="{FF2B5EF4-FFF2-40B4-BE49-F238E27FC236}">
                  <a16:creationId xmlns:a16="http://schemas.microsoft.com/office/drawing/2014/main" id="{C90ED888-680E-9E72-E667-2B841CF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305">
              <a:extLst>
                <a:ext uri="{FF2B5EF4-FFF2-40B4-BE49-F238E27FC236}">
                  <a16:creationId xmlns:a16="http://schemas.microsoft.com/office/drawing/2014/main" id="{C5DC78C2-9F2E-2539-FFA3-2F074726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306">
              <a:extLst>
                <a:ext uri="{FF2B5EF4-FFF2-40B4-BE49-F238E27FC236}">
                  <a16:creationId xmlns:a16="http://schemas.microsoft.com/office/drawing/2014/main" id="{FF89C56D-3956-F44F-4C69-C543E746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307">
              <a:extLst>
                <a:ext uri="{FF2B5EF4-FFF2-40B4-BE49-F238E27FC236}">
                  <a16:creationId xmlns:a16="http://schemas.microsoft.com/office/drawing/2014/main" id="{059DD050-0365-0298-0BCD-58DE56560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308">
              <a:extLst>
                <a:ext uri="{FF2B5EF4-FFF2-40B4-BE49-F238E27FC236}">
                  <a16:creationId xmlns:a16="http://schemas.microsoft.com/office/drawing/2014/main" id="{62E568B5-3845-F7E8-E1C0-84F52D28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309">
              <a:extLst>
                <a:ext uri="{FF2B5EF4-FFF2-40B4-BE49-F238E27FC236}">
                  <a16:creationId xmlns:a16="http://schemas.microsoft.com/office/drawing/2014/main" id="{D7C0D6FE-8E6D-5BC5-E521-F3CF5A1A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310">
              <a:extLst>
                <a:ext uri="{FF2B5EF4-FFF2-40B4-BE49-F238E27FC236}">
                  <a16:creationId xmlns:a16="http://schemas.microsoft.com/office/drawing/2014/main" id="{EFDA3431-D049-9257-3D35-B1A2B216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311">
              <a:extLst>
                <a:ext uri="{FF2B5EF4-FFF2-40B4-BE49-F238E27FC236}">
                  <a16:creationId xmlns:a16="http://schemas.microsoft.com/office/drawing/2014/main" id="{C027A354-59B1-728E-B555-5896AB8F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312">
              <a:extLst>
                <a:ext uri="{FF2B5EF4-FFF2-40B4-BE49-F238E27FC236}">
                  <a16:creationId xmlns:a16="http://schemas.microsoft.com/office/drawing/2014/main" id="{9E35F342-54B4-61EC-99DE-0DDA40D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313">
              <a:extLst>
                <a:ext uri="{FF2B5EF4-FFF2-40B4-BE49-F238E27FC236}">
                  <a16:creationId xmlns:a16="http://schemas.microsoft.com/office/drawing/2014/main" id="{E8495126-8548-AF80-C92C-4468889B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314">
              <a:extLst>
                <a:ext uri="{FF2B5EF4-FFF2-40B4-BE49-F238E27FC236}">
                  <a16:creationId xmlns:a16="http://schemas.microsoft.com/office/drawing/2014/main" id="{76234B92-0677-5CDA-0936-A2642049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315">
              <a:extLst>
                <a:ext uri="{FF2B5EF4-FFF2-40B4-BE49-F238E27FC236}">
                  <a16:creationId xmlns:a16="http://schemas.microsoft.com/office/drawing/2014/main" id="{337CF899-B575-CC68-7CDB-8F008225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316">
              <a:extLst>
                <a:ext uri="{FF2B5EF4-FFF2-40B4-BE49-F238E27FC236}">
                  <a16:creationId xmlns:a16="http://schemas.microsoft.com/office/drawing/2014/main" id="{A786144D-DDE7-1FB2-55C8-CCEB0F56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317">
              <a:extLst>
                <a:ext uri="{FF2B5EF4-FFF2-40B4-BE49-F238E27FC236}">
                  <a16:creationId xmlns:a16="http://schemas.microsoft.com/office/drawing/2014/main" id="{576AB28E-3DA0-A91D-2888-9233AD50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318">
              <a:extLst>
                <a:ext uri="{FF2B5EF4-FFF2-40B4-BE49-F238E27FC236}">
                  <a16:creationId xmlns:a16="http://schemas.microsoft.com/office/drawing/2014/main" id="{27B22CF4-4851-CF07-4221-A8F5EB6F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319">
              <a:extLst>
                <a:ext uri="{FF2B5EF4-FFF2-40B4-BE49-F238E27FC236}">
                  <a16:creationId xmlns:a16="http://schemas.microsoft.com/office/drawing/2014/main" id="{042EB308-9E61-5777-A814-DF962CC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320">
              <a:extLst>
                <a:ext uri="{FF2B5EF4-FFF2-40B4-BE49-F238E27FC236}">
                  <a16:creationId xmlns:a16="http://schemas.microsoft.com/office/drawing/2014/main" id="{84F6F1B9-C167-1F2B-6D6B-9E0726AD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321">
              <a:extLst>
                <a:ext uri="{FF2B5EF4-FFF2-40B4-BE49-F238E27FC236}">
                  <a16:creationId xmlns:a16="http://schemas.microsoft.com/office/drawing/2014/main" id="{EBB361DD-ED19-98E5-E299-BDE9C2EF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322">
              <a:extLst>
                <a:ext uri="{FF2B5EF4-FFF2-40B4-BE49-F238E27FC236}">
                  <a16:creationId xmlns:a16="http://schemas.microsoft.com/office/drawing/2014/main" id="{DABDEB65-D701-DCC2-D8D8-91643D2B7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323">
              <a:extLst>
                <a:ext uri="{FF2B5EF4-FFF2-40B4-BE49-F238E27FC236}">
                  <a16:creationId xmlns:a16="http://schemas.microsoft.com/office/drawing/2014/main" id="{95637696-0EE9-2426-AE73-F57441E4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324">
              <a:extLst>
                <a:ext uri="{FF2B5EF4-FFF2-40B4-BE49-F238E27FC236}">
                  <a16:creationId xmlns:a16="http://schemas.microsoft.com/office/drawing/2014/main" id="{90A753A9-753C-9D98-0218-A830DFA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325">
              <a:extLst>
                <a:ext uri="{FF2B5EF4-FFF2-40B4-BE49-F238E27FC236}">
                  <a16:creationId xmlns:a16="http://schemas.microsoft.com/office/drawing/2014/main" id="{BA7A1A71-F390-B838-85D2-0AAF98F2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326">
              <a:extLst>
                <a:ext uri="{FF2B5EF4-FFF2-40B4-BE49-F238E27FC236}">
                  <a16:creationId xmlns:a16="http://schemas.microsoft.com/office/drawing/2014/main" id="{5AEC016B-8B25-163F-61D9-A016444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327">
              <a:extLst>
                <a:ext uri="{FF2B5EF4-FFF2-40B4-BE49-F238E27FC236}">
                  <a16:creationId xmlns:a16="http://schemas.microsoft.com/office/drawing/2014/main" id="{CD1417A7-A714-10E9-9161-27756E9A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328">
              <a:extLst>
                <a:ext uri="{FF2B5EF4-FFF2-40B4-BE49-F238E27FC236}">
                  <a16:creationId xmlns:a16="http://schemas.microsoft.com/office/drawing/2014/main" id="{E5F49E8C-343B-1FFD-B25A-3F19CC9A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329">
              <a:extLst>
                <a:ext uri="{FF2B5EF4-FFF2-40B4-BE49-F238E27FC236}">
                  <a16:creationId xmlns:a16="http://schemas.microsoft.com/office/drawing/2014/main" id="{6C70ECCA-20CA-FDC2-E2C0-444EBE68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330">
              <a:extLst>
                <a:ext uri="{FF2B5EF4-FFF2-40B4-BE49-F238E27FC236}">
                  <a16:creationId xmlns:a16="http://schemas.microsoft.com/office/drawing/2014/main" id="{B292FC14-32E4-0582-4306-0FE6EF27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331">
              <a:extLst>
                <a:ext uri="{FF2B5EF4-FFF2-40B4-BE49-F238E27FC236}">
                  <a16:creationId xmlns:a16="http://schemas.microsoft.com/office/drawing/2014/main" id="{B11EB18E-56DD-7296-9909-232E21E5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332">
              <a:extLst>
                <a:ext uri="{FF2B5EF4-FFF2-40B4-BE49-F238E27FC236}">
                  <a16:creationId xmlns:a16="http://schemas.microsoft.com/office/drawing/2014/main" id="{495A2352-734E-65A0-7D64-5E2F2BE2F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333">
              <a:extLst>
                <a:ext uri="{FF2B5EF4-FFF2-40B4-BE49-F238E27FC236}">
                  <a16:creationId xmlns:a16="http://schemas.microsoft.com/office/drawing/2014/main" id="{EDAD2643-A386-B076-8F23-2563FB79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334">
              <a:extLst>
                <a:ext uri="{FF2B5EF4-FFF2-40B4-BE49-F238E27FC236}">
                  <a16:creationId xmlns:a16="http://schemas.microsoft.com/office/drawing/2014/main" id="{BBD214D6-F275-C797-2A21-A5A1B9C3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335">
              <a:extLst>
                <a:ext uri="{FF2B5EF4-FFF2-40B4-BE49-F238E27FC236}">
                  <a16:creationId xmlns:a16="http://schemas.microsoft.com/office/drawing/2014/main" id="{4F335801-6C6E-E732-DF2F-62047815F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336">
              <a:extLst>
                <a:ext uri="{FF2B5EF4-FFF2-40B4-BE49-F238E27FC236}">
                  <a16:creationId xmlns:a16="http://schemas.microsoft.com/office/drawing/2014/main" id="{58D4030E-7B67-75D7-5FC5-21CC1BAB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337">
              <a:extLst>
                <a:ext uri="{FF2B5EF4-FFF2-40B4-BE49-F238E27FC236}">
                  <a16:creationId xmlns:a16="http://schemas.microsoft.com/office/drawing/2014/main" id="{7FD531D6-2F6D-1FA6-6E6C-7DD61687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338">
              <a:extLst>
                <a:ext uri="{FF2B5EF4-FFF2-40B4-BE49-F238E27FC236}">
                  <a16:creationId xmlns:a16="http://schemas.microsoft.com/office/drawing/2014/main" id="{7D6F5D3C-43DA-2424-0F47-DE1C7A9C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339">
              <a:extLst>
                <a:ext uri="{FF2B5EF4-FFF2-40B4-BE49-F238E27FC236}">
                  <a16:creationId xmlns:a16="http://schemas.microsoft.com/office/drawing/2014/main" id="{1C986610-2740-2C04-65A8-EA442CA6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340">
              <a:extLst>
                <a:ext uri="{FF2B5EF4-FFF2-40B4-BE49-F238E27FC236}">
                  <a16:creationId xmlns:a16="http://schemas.microsoft.com/office/drawing/2014/main" id="{506694EB-05AA-7BF5-075A-ED89B09E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341">
              <a:extLst>
                <a:ext uri="{FF2B5EF4-FFF2-40B4-BE49-F238E27FC236}">
                  <a16:creationId xmlns:a16="http://schemas.microsoft.com/office/drawing/2014/main" id="{D02547B1-A167-8C8A-5AFF-86B7910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342">
              <a:extLst>
                <a:ext uri="{FF2B5EF4-FFF2-40B4-BE49-F238E27FC236}">
                  <a16:creationId xmlns:a16="http://schemas.microsoft.com/office/drawing/2014/main" id="{A4180D98-2E9B-E2F8-A0BC-4C751F25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343">
              <a:extLst>
                <a:ext uri="{FF2B5EF4-FFF2-40B4-BE49-F238E27FC236}">
                  <a16:creationId xmlns:a16="http://schemas.microsoft.com/office/drawing/2014/main" id="{C9A97F18-CF38-65BC-E8F9-CA59C10C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344">
              <a:extLst>
                <a:ext uri="{FF2B5EF4-FFF2-40B4-BE49-F238E27FC236}">
                  <a16:creationId xmlns:a16="http://schemas.microsoft.com/office/drawing/2014/main" id="{E69469C5-50C5-33F4-3325-E5F185B7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345">
              <a:extLst>
                <a:ext uri="{FF2B5EF4-FFF2-40B4-BE49-F238E27FC236}">
                  <a16:creationId xmlns:a16="http://schemas.microsoft.com/office/drawing/2014/main" id="{67321E67-E0A2-5E35-41FE-8F273B4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346">
              <a:extLst>
                <a:ext uri="{FF2B5EF4-FFF2-40B4-BE49-F238E27FC236}">
                  <a16:creationId xmlns:a16="http://schemas.microsoft.com/office/drawing/2014/main" id="{F2AF9F4A-C41F-904F-EC24-D970446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347">
              <a:extLst>
                <a:ext uri="{FF2B5EF4-FFF2-40B4-BE49-F238E27FC236}">
                  <a16:creationId xmlns:a16="http://schemas.microsoft.com/office/drawing/2014/main" id="{4EA2CCE5-970F-3B58-65A5-8FADC2B2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348">
              <a:extLst>
                <a:ext uri="{FF2B5EF4-FFF2-40B4-BE49-F238E27FC236}">
                  <a16:creationId xmlns:a16="http://schemas.microsoft.com/office/drawing/2014/main" id="{BC918469-0799-F176-BC6B-8D1B2ECB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349">
              <a:extLst>
                <a:ext uri="{FF2B5EF4-FFF2-40B4-BE49-F238E27FC236}">
                  <a16:creationId xmlns:a16="http://schemas.microsoft.com/office/drawing/2014/main" id="{023A4566-6F3F-101A-5FB5-7FD0CA02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350">
              <a:extLst>
                <a:ext uri="{FF2B5EF4-FFF2-40B4-BE49-F238E27FC236}">
                  <a16:creationId xmlns:a16="http://schemas.microsoft.com/office/drawing/2014/main" id="{42E6C2B6-A64F-3ADB-D8BC-B28EC66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351">
              <a:extLst>
                <a:ext uri="{FF2B5EF4-FFF2-40B4-BE49-F238E27FC236}">
                  <a16:creationId xmlns:a16="http://schemas.microsoft.com/office/drawing/2014/main" id="{5B68B797-BFFF-C20F-BC79-C3548A50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352">
              <a:extLst>
                <a:ext uri="{FF2B5EF4-FFF2-40B4-BE49-F238E27FC236}">
                  <a16:creationId xmlns:a16="http://schemas.microsoft.com/office/drawing/2014/main" id="{B72B1EA1-7B10-8548-74CF-FFB5D332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353">
              <a:extLst>
                <a:ext uri="{FF2B5EF4-FFF2-40B4-BE49-F238E27FC236}">
                  <a16:creationId xmlns:a16="http://schemas.microsoft.com/office/drawing/2014/main" id="{EE46C72A-A4E0-5D57-450E-07E00FE30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354">
              <a:extLst>
                <a:ext uri="{FF2B5EF4-FFF2-40B4-BE49-F238E27FC236}">
                  <a16:creationId xmlns:a16="http://schemas.microsoft.com/office/drawing/2014/main" id="{FA738DCB-C564-5BAA-591C-639A891C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355">
              <a:extLst>
                <a:ext uri="{FF2B5EF4-FFF2-40B4-BE49-F238E27FC236}">
                  <a16:creationId xmlns:a16="http://schemas.microsoft.com/office/drawing/2014/main" id="{9CD1CB99-C856-5D4E-DD91-596028A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356">
              <a:extLst>
                <a:ext uri="{FF2B5EF4-FFF2-40B4-BE49-F238E27FC236}">
                  <a16:creationId xmlns:a16="http://schemas.microsoft.com/office/drawing/2014/main" id="{16A65DC1-CA83-8E88-5157-28107069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357">
              <a:extLst>
                <a:ext uri="{FF2B5EF4-FFF2-40B4-BE49-F238E27FC236}">
                  <a16:creationId xmlns:a16="http://schemas.microsoft.com/office/drawing/2014/main" id="{955DB8E3-DC12-7E3E-33CA-81EC6872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358">
              <a:extLst>
                <a:ext uri="{FF2B5EF4-FFF2-40B4-BE49-F238E27FC236}">
                  <a16:creationId xmlns:a16="http://schemas.microsoft.com/office/drawing/2014/main" id="{0321F737-AE5B-6CE2-0ED9-075CCE7A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359">
              <a:extLst>
                <a:ext uri="{FF2B5EF4-FFF2-40B4-BE49-F238E27FC236}">
                  <a16:creationId xmlns:a16="http://schemas.microsoft.com/office/drawing/2014/main" id="{60D9104F-A0FF-DA26-87DA-C00ECE32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360">
              <a:extLst>
                <a:ext uri="{FF2B5EF4-FFF2-40B4-BE49-F238E27FC236}">
                  <a16:creationId xmlns:a16="http://schemas.microsoft.com/office/drawing/2014/main" id="{ED00F2B2-BD01-5AAE-6432-10E16F38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361">
              <a:extLst>
                <a:ext uri="{FF2B5EF4-FFF2-40B4-BE49-F238E27FC236}">
                  <a16:creationId xmlns:a16="http://schemas.microsoft.com/office/drawing/2014/main" id="{8571EDBB-529B-5E1B-E76B-DEA02577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362">
              <a:extLst>
                <a:ext uri="{FF2B5EF4-FFF2-40B4-BE49-F238E27FC236}">
                  <a16:creationId xmlns:a16="http://schemas.microsoft.com/office/drawing/2014/main" id="{B6A422C9-871B-E3C1-25B7-1455D25F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363">
              <a:extLst>
                <a:ext uri="{FF2B5EF4-FFF2-40B4-BE49-F238E27FC236}">
                  <a16:creationId xmlns:a16="http://schemas.microsoft.com/office/drawing/2014/main" id="{503BC063-FB63-0765-CE87-2DA54ED4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364">
              <a:extLst>
                <a:ext uri="{FF2B5EF4-FFF2-40B4-BE49-F238E27FC236}">
                  <a16:creationId xmlns:a16="http://schemas.microsoft.com/office/drawing/2014/main" id="{89860072-6EA0-ADAB-54EE-94757AFA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365">
              <a:extLst>
                <a:ext uri="{FF2B5EF4-FFF2-40B4-BE49-F238E27FC236}">
                  <a16:creationId xmlns:a16="http://schemas.microsoft.com/office/drawing/2014/main" id="{C80E58E9-5E7F-2B1A-A509-9A9B1483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366">
              <a:extLst>
                <a:ext uri="{FF2B5EF4-FFF2-40B4-BE49-F238E27FC236}">
                  <a16:creationId xmlns:a16="http://schemas.microsoft.com/office/drawing/2014/main" id="{E4CF572A-67F9-9433-8B90-01316E03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367">
              <a:extLst>
                <a:ext uri="{FF2B5EF4-FFF2-40B4-BE49-F238E27FC236}">
                  <a16:creationId xmlns:a16="http://schemas.microsoft.com/office/drawing/2014/main" id="{A56A1D50-2D63-84B2-82BD-BF133005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368">
              <a:extLst>
                <a:ext uri="{FF2B5EF4-FFF2-40B4-BE49-F238E27FC236}">
                  <a16:creationId xmlns:a16="http://schemas.microsoft.com/office/drawing/2014/main" id="{3C77C125-0B3A-9CAE-70A5-C63E49C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369">
              <a:extLst>
                <a:ext uri="{FF2B5EF4-FFF2-40B4-BE49-F238E27FC236}">
                  <a16:creationId xmlns:a16="http://schemas.microsoft.com/office/drawing/2014/main" id="{DCE6237E-5D1C-16DD-9602-139EE868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370">
              <a:extLst>
                <a:ext uri="{FF2B5EF4-FFF2-40B4-BE49-F238E27FC236}">
                  <a16:creationId xmlns:a16="http://schemas.microsoft.com/office/drawing/2014/main" id="{D4EB38E5-C6F6-3D92-29B3-3C31873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371">
              <a:extLst>
                <a:ext uri="{FF2B5EF4-FFF2-40B4-BE49-F238E27FC236}">
                  <a16:creationId xmlns:a16="http://schemas.microsoft.com/office/drawing/2014/main" id="{F82DFDF8-CD15-2F5C-9DF4-9D4F885B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372">
              <a:extLst>
                <a:ext uri="{FF2B5EF4-FFF2-40B4-BE49-F238E27FC236}">
                  <a16:creationId xmlns:a16="http://schemas.microsoft.com/office/drawing/2014/main" id="{DD2FBC93-927C-7DCC-77E1-59F45AB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373">
              <a:extLst>
                <a:ext uri="{FF2B5EF4-FFF2-40B4-BE49-F238E27FC236}">
                  <a16:creationId xmlns:a16="http://schemas.microsoft.com/office/drawing/2014/main" id="{4D9D211C-4F40-C9DA-65CB-589405E6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374">
              <a:extLst>
                <a:ext uri="{FF2B5EF4-FFF2-40B4-BE49-F238E27FC236}">
                  <a16:creationId xmlns:a16="http://schemas.microsoft.com/office/drawing/2014/main" id="{2676496F-4912-1974-58B5-CC56A314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375">
              <a:extLst>
                <a:ext uri="{FF2B5EF4-FFF2-40B4-BE49-F238E27FC236}">
                  <a16:creationId xmlns:a16="http://schemas.microsoft.com/office/drawing/2014/main" id="{B9E6E325-D305-959E-A52D-88C5CF61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376">
              <a:extLst>
                <a:ext uri="{FF2B5EF4-FFF2-40B4-BE49-F238E27FC236}">
                  <a16:creationId xmlns:a16="http://schemas.microsoft.com/office/drawing/2014/main" id="{5ADE1806-E5EE-5274-DD5F-BFA6E695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377">
              <a:extLst>
                <a:ext uri="{FF2B5EF4-FFF2-40B4-BE49-F238E27FC236}">
                  <a16:creationId xmlns:a16="http://schemas.microsoft.com/office/drawing/2014/main" id="{267AFD68-3039-837B-ACB6-41779E9C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378">
              <a:extLst>
                <a:ext uri="{FF2B5EF4-FFF2-40B4-BE49-F238E27FC236}">
                  <a16:creationId xmlns:a16="http://schemas.microsoft.com/office/drawing/2014/main" id="{DF5AAFD7-EDCE-A070-7E79-3777B5FB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379">
              <a:extLst>
                <a:ext uri="{FF2B5EF4-FFF2-40B4-BE49-F238E27FC236}">
                  <a16:creationId xmlns:a16="http://schemas.microsoft.com/office/drawing/2014/main" id="{A199F332-7EA6-DAA7-D6DB-96BF8747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380">
              <a:extLst>
                <a:ext uri="{FF2B5EF4-FFF2-40B4-BE49-F238E27FC236}">
                  <a16:creationId xmlns:a16="http://schemas.microsoft.com/office/drawing/2014/main" id="{5D93E95D-0048-23B4-57EC-6399DA74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381">
              <a:extLst>
                <a:ext uri="{FF2B5EF4-FFF2-40B4-BE49-F238E27FC236}">
                  <a16:creationId xmlns:a16="http://schemas.microsoft.com/office/drawing/2014/main" id="{C195BB6F-E36D-F70D-5753-44E7D318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382">
              <a:extLst>
                <a:ext uri="{FF2B5EF4-FFF2-40B4-BE49-F238E27FC236}">
                  <a16:creationId xmlns:a16="http://schemas.microsoft.com/office/drawing/2014/main" id="{E11F8616-053C-3688-B47D-47ABD0B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383">
              <a:extLst>
                <a:ext uri="{FF2B5EF4-FFF2-40B4-BE49-F238E27FC236}">
                  <a16:creationId xmlns:a16="http://schemas.microsoft.com/office/drawing/2014/main" id="{25B02E64-3915-934C-CA6F-97F84279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384">
              <a:extLst>
                <a:ext uri="{FF2B5EF4-FFF2-40B4-BE49-F238E27FC236}">
                  <a16:creationId xmlns:a16="http://schemas.microsoft.com/office/drawing/2014/main" id="{99DC9048-8C57-1C24-8789-F87337B7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385">
              <a:extLst>
                <a:ext uri="{FF2B5EF4-FFF2-40B4-BE49-F238E27FC236}">
                  <a16:creationId xmlns:a16="http://schemas.microsoft.com/office/drawing/2014/main" id="{95BEFB4D-27E1-E30F-2CA0-4FA39F4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386">
              <a:extLst>
                <a:ext uri="{FF2B5EF4-FFF2-40B4-BE49-F238E27FC236}">
                  <a16:creationId xmlns:a16="http://schemas.microsoft.com/office/drawing/2014/main" id="{07BE9032-1AA3-5267-8FEE-C6AD89ED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387">
              <a:extLst>
                <a:ext uri="{FF2B5EF4-FFF2-40B4-BE49-F238E27FC236}">
                  <a16:creationId xmlns:a16="http://schemas.microsoft.com/office/drawing/2014/main" id="{0D38CA4C-E156-858F-CE55-B191605F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388">
              <a:extLst>
                <a:ext uri="{FF2B5EF4-FFF2-40B4-BE49-F238E27FC236}">
                  <a16:creationId xmlns:a16="http://schemas.microsoft.com/office/drawing/2014/main" id="{72BAEC79-66AD-C934-6CE9-1009E1DF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389">
              <a:extLst>
                <a:ext uri="{FF2B5EF4-FFF2-40B4-BE49-F238E27FC236}">
                  <a16:creationId xmlns:a16="http://schemas.microsoft.com/office/drawing/2014/main" id="{24FE2EFB-0A12-DECD-ABFA-EDE3C52A2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390">
              <a:extLst>
                <a:ext uri="{FF2B5EF4-FFF2-40B4-BE49-F238E27FC236}">
                  <a16:creationId xmlns:a16="http://schemas.microsoft.com/office/drawing/2014/main" id="{5A7C0D75-25F7-D2CA-5E84-7D05C93F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391">
              <a:extLst>
                <a:ext uri="{FF2B5EF4-FFF2-40B4-BE49-F238E27FC236}">
                  <a16:creationId xmlns:a16="http://schemas.microsoft.com/office/drawing/2014/main" id="{AA6598B7-F69D-7D46-CB43-5AD46F94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392">
              <a:extLst>
                <a:ext uri="{FF2B5EF4-FFF2-40B4-BE49-F238E27FC236}">
                  <a16:creationId xmlns:a16="http://schemas.microsoft.com/office/drawing/2014/main" id="{61F7ABAC-6D64-AE87-AC04-B9CAEA5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393">
              <a:extLst>
                <a:ext uri="{FF2B5EF4-FFF2-40B4-BE49-F238E27FC236}">
                  <a16:creationId xmlns:a16="http://schemas.microsoft.com/office/drawing/2014/main" id="{9473841D-C8E9-0A57-DD95-15750A4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394">
              <a:extLst>
                <a:ext uri="{FF2B5EF4-FFF2-40B4-BE49-F238E27FC236}">
                  <a16:creationId xmlns:a16="http://schemas.microsoft.com/office/drawing/2014/main" id="{380B1B95-41FA-2A2D-870D-578F9C5B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395">
              <a:extLst>
                <a:ext uri="{FF2B5EF4-FFF2-40B4-BE49-F238E27FC236}">
                  <a16:creationId xmlns:a16="http://schemas.microsoft.com/office/drawing/2014/main" id="{8E2D107C-DFCE-C2AC-0884-264B13CA0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396">
              <a:extLst>
                <a:ext uri="{FF2B5EF4-FFF2-40B4-BE49-F238E27FC236}">
                  <a16:creationId xmlns:a16="http://schemas.microsoft.com/office/drawing/2014/main" id="{93591DDB-A719-E307-9A4A-213EA1BB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Rectangle 397">
              <a:extLst>
                <a:ext uri="{FF2B5EF4-FFF2-40B4-BE49-F238E27FC236}">
                  <a16:creationId xmlns:a16="http://schemas.microsoft.com/office/drawing/2014/main" id="{7987B612-5045-C7EA-2661-3B007C38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398">
              <a:extLst>
                <a:ext uri="{FF2B5EF4-FFF2-40B4-BE49-F238E27FC236}">
                  <a16:creationId xmlns:a16="http://schemas.microsoft.com/office/drawing/2014/main" id="{891FDE8B-4395-4D6F-920C-4A35DD26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399">
              <a:extLst>
                <a:ext uri="{FF2B5EF4-FFF2-40B4-BE49-F238E27FC236}">
                  <a16:creationId xmlns:a16="http://schemas.microsoft.com/office/drawing/2014/main" id="{02E2D3DF-5D58-4D23-7A95-ABDE7410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400">
              <a:extLst>
                <a:ext uri="{FF2B5EF4-FFF2-40B4-BE49-F238E27FC236}">
                  <a16:creationId xmlns:a16="http://schemas.microsoft.com/office/drawing/2014/main" id="{F387DE00-AA96-B548-F2AC-44E66001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401">
              <a:extLst>
                <a:ext uri="{FF2B5EF4-FFF2-40B4-BE49-F238E27FC236}">
                  <a16:creationId xmlns:a16="http://schemas.microsoft.com/office/drawing/2014/main" id="{2D3223F3-5F1F-925D-DFF3-78E84EE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402">
              <a:extLst>
                <a:ext uri="{FF2B5EF4-FFF2-40B4-BE49-F238E27FC236}">
                  <a16:creationId xmlns:a16="http://schemas.microsoft.com/office/drawing/2014/main" id="{B97FBAD4-E93B-C108-1C3A-2154CBD3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403">
              <a:extLst>
                <a:ext uri="{FF2B5EF4-FFF2-40B4-BE49-F238E27FC236}">
                  <a16:creationId xmlns:a16="http://schemas.microsoft.com/office/drawing/2014/main" id="{F85A5FB6-70E6-1D42-9080-771CC73F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404">
              <a:extLst>
                <a:ext uri="{FF2B5EF4-FFF2-40B4-BE49-F238E27FC236}">
                  <a16:creationId xmlns:a16="http://schemas.microsoft.com/office/drawing/2014/main" id="{84CBFCDA-0D89-6EA1-A2A5-84B70C7D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405">
              <a:extLst>
                <a:ext uri="{FF2B5EF4-FFF2-40B4-BE49-F238E27FC236}">
                  <a16:creationId xmlns:a16="http://schemas.microsoft.com/office/drawing/2014/main" id="{7DA6A029-CFC1-CEA1-330B-CC5BF27A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407">
              <a:extLst>
                <a:ext uri="{FF2B5EF4-FFF2-40B4-BE49-F238E27FC236}">
                  <a16:creationId xmlns:a16="http://schemas.microsoft.com/office/drawing/2014/main" id="{C8D5AF72-6366-4FBF-32F8-EDADE782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408">
              <a:extLst>
                <a:ext uri="{FF2B5EF4-FFF2-40B4-BE49-F238E27FC236}">
                  <a16:creationId xmlns:a16="http://schemas.microsoft.com/office/drawing/2014/main" id="{A67467F0-8B78-4183-1624-8FF5CD994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409">
              <a:extLst>
                <a:ext uri="{FF2B5EF4-FFF2-40B4-BE49-F238E27FC236}">
                  <a16:creationId xmlns:a16="http://schemas.microsoft.com/office/drawing/2014/main" id="{B48D5674-D9B3-3E36-F035-A4D12880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410">
              <a:extLst>
                <a:ext uri="{FF2B5EF4-FFF2-40B4-BE49-F238E27FC236}">
                  <a16:creationId xmlns:a16="http://schemas.microsoft.com/office/drawing/2014/main" id="{96016F52-2EE8-1435-0A49-09D16C25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411">
              <a:extLst>
                <a:ext uri="{FF2B5EF4-FFF2-40B4-BE49-F238E27FC236}">
                  <a16:creationId xmlns:a16="http://schemas.microsoft.com/office/drawing/2014/main" id="{1EA1FE11-138A-A589-5321-C8C62B6C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412">
              <a:extLst>
                <a:ext uri="{FF2B5EF4-FFF2-40B4-BE49-F238E27FC236}">
                  <a16:creationId xmlns:a16="http://schemas.microsoft.com/office/drawing/2014/main" id="{EFE1F6C6-7A2F-0C31-DF81-6C6FC46B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413">
              <a:extLst>
                <a:ext uri="{FF2B5EF4-FFF2-40B4-BE49-F238E27FC236}">
                  <a16:creationId xmlns:a16="http://schemas.microsoft.com/office/drawing/2014/main" id="{F6E27076-B10A-36B2-108B-C7F4D35A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414">
              <a:extLst>
                <a:ext uri="{FF2B5EF4-FFF2-40B4-BE49-F238E27FC236}">
                  <a16:creationId xmlns:a16="http://schemas.microsoft.com/office/drawing/2014/main" id="{2E7221FE-C0FF-04AA-5858-E50042E6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415">
              <a:extLst>
                <a:ext uri="{FF2B5EF4-FFF2-40B4-BE49-F238E27FC236}">
                  <a16:creationId xmlns:a16="http://schemas.microsoft.com/office/drawing/2014/main" id="{247A582A-0840-7984-F294-EF2A51DC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416">
              <a:extLst>
                <a:ext uri="{FF2B5EF4-FFF2-40B4-BE49-F238E27FC236}">
                  <a16:creationId xmlns:a16="http://schemas.microsoft.com/office/drawing/2014/main" id="{2C32F24C-920C-5A80-7739-E569335C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417">
              <a:extLst>
                <a:ext uri="{FF2B5EF4-FFF2-40B4-BE49-F238E27FC236}">
                  <a16:creationId xmlns:a16="http://schemas.microsoft.com/office/drawing/2014/main" id="{5ED2670E-B5A5-DD44-0A1F-806FBC8C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418">
              <a:extLst>
                <a:ext uri="{FF2B5EF4-FFF2-40B4-BE49-F238E27FC236}">
                  <a16:creationId xmlns:a16="http://schemas.microsoft.com/office/drawing/2014/main" id="{085FDF6E-D68E-64DE-D2FC-24B448DD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419">
              <a:extLst>
                <a:ext uri="{FF2B5EF4-FFF2-40B4-BE49-F238E27FC236}">
                  <a16:creationId xmlns:a16="http://schemas.microsoft.com/office/drawing/2014/main" id="{FC47C238-9768-7573-483A-F6ABCF8E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420">
              <a:extLst>
                <a:ext uri="{FF2B5EF4-FFF2-40B4-BE49-F238E27FC236}">
                  <a16:creationId xmlns:a16="http://schemas.microsoft.com/office/drawing/2014/main" id="{6ABC6BB3-DED7-9BCA-7E8D-0167A250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421">
              <a:extLst>
                <a:ext uri="{FF2B5EF4-FFF2-40B4-BE49-F238E27FC236}">
                  <a16:creationId xmlns:a16="http://schemas.microsoft.com/office/drawing/2014/main" id="{0F9DDB6A-D106-BCB4-9F6D-12587069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422">
              <a:extLst>
                <a:ext uri="{FF2B5EF4-FFF2-40B4-BE49-F238E27FC236}">
                  <a16:creationId xmlns:a16="http://schemas.microsoft.com/office/drawing/2014/main" id="{03E575F6-5835-9714-357B-FF24CFF0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423">
              <a:extLst>
                <a:ext uri="{FF2B5EF4-FFF2-40B4-BE49-F238E27FC236}">
                  <a16:creationId xmlns:a16="http://schemas.microsoft.com/office/drawing/2014/main" id="{5942E880-BBD9-4612-53B5-785A36C1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424">
              <a:extLst>
                <a:ext uri="{FF2B5EF4-FFF2-40B4-BE49-F238E27FC236}">
                  <a16:creationId xmlns:a16="http://schemas.microsoft.com/office/drawing/2014/main" id="{AD1ABDA3-A55C-3B07-D1CD-B225009B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425">
              <a:extLst>
                <a:ext uri="{FF2B5EF4-FFF2-40B4-BE49-F238E27FC236}">
                  <a16:creationId xmlns:a16="http://schemas.microsoft.com/office/drawing/2014/main" id="{8A71DF63-D1CC-22B3-F2B1-81533DFF4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426">
              <a:extLst>
                <a:ext uri="{FF2B5EF4-FFF2-40B4-BE49-F238E27FC236}">
                  <a16:creationId xmlns:a16="http://schemas.microsoft.com/office/drawing/2014/main" id="{F64CDD2D-3CD7-170D-53B5-AC38D79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427">
              <a:extLst>
                <a:ext uri="{FF2B5EF4-FFF2-40B4-BE49-F238E27FC236}">
                  <a16:creationId xmlns:a16="http://schemas.microsoft.com/office/drawing/2014/main" id="{4E0CAE6C-4E18-69E1-9220-C4257F00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428">
              <a:extLst>
                <a:ext uri="{FF2B5EF4-FFF2-40B4-BE49-F238E27FC236}">
                  <a16:creationId xmlns:a16="http://schemas.microsoft.com/office/drawing/2014/main" id="{9F945878-2F89-0AD7-E5ED-DD5085EB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429">
              <a:extLst>
                <a:ext uri="{FF2B5EF4-FFF2-40B4-BE49-F238E27FC236}">
                  <a16:creationId xmlns:a16="http://schemas.microsoft.com/office/drawing/2014/main" id="{5044C3C1-0BD4-F699-0E93-345AF710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430">
              <a:extLst>
                <a:ext uri="{FF2B5EF4-FFF2-40B4-BE49-F238E27FC236}">
                  <a16:creationId xmlns:a16="http://schemas.microsoft.com/office/drawing/2014/main" id="{2E3F3FDE-5E75-77F4-0984-773412A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431">
              <a:extLst>
                <a:ext uri="{FF2B5EF4-FFF2-40B4-BE49-F238E27FC236}">
                  <a16:creationId xmlns:a16="http://schemas.microsoft.com/office/drawing/2014/main" id="{066753B3-E427-487C-2F4B-390526AF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Rectangle 432">
              <a:extLst>
                <a:ext uri="{FF2B5EF4-FFF2-40B4-BE49-F238E27FC236}">
                  <a16:creationId xmlns:a16="http://schemas.microsoft.com/office/drawing/2014/main" id="{49547414-9C5C-55D2-CEE6-E670744F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433">
              <a:extLst>
                <a:ext uri="{FF2B5EF4-FFF2-40B4-BE49-F238E27FC236}">
                  <a16:creationId xmlns:a16="http://schemas.microsoft.com/office/drawing/2014/main" id="{71C1F12A-FC57-24F0-FDE4-509DB441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434">
              <a:extLst>
                <a:ext uri="{FF2B5EF4-FFF2-40B4-BE49-F238E27FC236}">
                  <a16:creationId xmlns:a16="http://schemas.microsoft.com/office/drawing/2014/main" id="{65B6A2C2-2416-FEF1-4DA9-C86769F6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435">
              <a:extLst>
                <a:ext uri="{FF2B5EF4-FFF2-40B4-BE49-F238E27FC236}">
                  <a16:creationId xmlns:a16="http://schemas.microsoft.com/office/drawing/2014/main" id="{25C4A9BA-8E9B-9D4F-670D-AE7803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436">
              <a:extLst>
                <a:ext uri="{FF2B5EF4-FFF2-40B4-BE49-F238E27FC236}">
                  <a16:creationId xmlns:a16="http://schemas.microsoft.com/office/drawing/2014/main" id="{45AE0096-729D-0D8B-EDAA-E1699974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437">
              <a:extLst>
                <a:ext uri="{FF2B5EF4-FFF2-40B4-BE49-F238E27FC236}">
                  <a16:creationId xmlns:a16="http://schemas.microsoft.com/office/drawing/2014/main" id="{D320304F-8A5B-D427-DD96-F1DDC12B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438">
              <a:extLst>
                <a:ext uri="{FF2B5EF4-FFF2-40B4-BE49-F238E27FC236}">
                  <a16:creationId xmlns:a16="http://schemas.microsoft.com/office/drawing/2014/main" id="{82AA2DE0-62E7-03E8-0520-AC5009D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439">
              <a:extLst>
                <a:ext uri="{FF2B5EF4-FFF2-40B4-BE49-F238E27FC236}">
                  <a16:creationId xmlns:a16="http://schemas.microsoft.com/office/drawing/2014/main" id="{9EC5F94F-2779-ADEC-A032-FFDEE7CC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440">
              <a:extLst>
                <a:ext uri="{FF2B5EF4-FFF2-40B4-BE49-F238E27FC236}">
                  <a16:creationId xmlns:a16="http://schemas.microsoft.com/office/drawing/2014/main" id="{0D718B6F-350E-BA30-B043-A13A4F22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441">
              <a:extLst>
                <a:ext uri="{FF2B5EF4-FFF2-40B4-BE49-F238E27FC236}">
                  <a16:creationId xmlns:a16="http://schemas.microsoft.com/office/drawing/2014/main" id="{B5EA29A8-4CBA-0A4A-B7B5-102B6C09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442">
              <a:extLst>
                <a:ext uri="{FF2B5EF4-FFF2-40B4-BE49-F238E27FC236}">
                  <a16:creationId xmlns:a16="http://schemas.microsoft.com/office/drawing/2014/main" id="{FD17E471-5398-35A0-61C5-D96B35AD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443">
              <a:extLst>
                <a:ext uri="{FF2B5EF4-FFF2-40B4-BE49-F238E27FC236}">
                  <a16:creationId xmlns:a16="http://schemas.microsoft.com/office/drawing/2014/main" id="{F0C66934-B934-3AA9-5ED6-A24627B2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444">
              <a:extLst>
                <a:ext uri="{FF2B5EF4-FFF2-40B4-BE49-F238E27FC236}">
                  <a16:creationId xmlns:a16="http://schemas.microsoft.com/office/drawing/2014/main" id="{9C046B01-7F86-9B8C-F9E5-8A7A531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445">
              <a:extLst>
                <a:ext uri="{FF2B5EF4-FFF2-40B4-BE49-F238E27FC236}">
                  <a16:creationId xmlns:a16="http://schemas.microsoft.com/office/drawing/2014/main" id="{1DD9D896-1891-6E48-A36C-A9AA974A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446">
              <a:extLst>
                <a:ext uri="{FF2B5EF4-FFF2-40B4-BE49-F238E27FC236}">
                  <a16:creationId xmlns:a16="http://schemas.microsoft.com/office/drawing/2014/main" id="{E0FCF02E-FD9E-CCD7-FD20-213935FA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447">
              <a:extLst>
                <a:ext uri="{FF2B5EF4-FFF2-40B4-BE49-F238E27FC236}">
                  <a16:creationId xmlns:a16="http://schemas.microsoft.com/office/drawing/2014/main" id="{6C6DFA98-5601-BBB6-5449-15A7C3CD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448">
              <a:extLst>
                <a:ext uri="{FF2B5EF4-FFF2-40B4-BE49-F238E27FC236}">
                  <a16:creationId xmlns:a16="http://schemas.microsoft.com/office/drawing/2014/main" id="{BACE6B5F-7809-4379-A231-395EEEF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449">
              <a:extLst>
                <a:ext uri="{FF2B5EF4-FFF2-40B4-BE49-F238E27FC236}">
                  <a16:creationId xmlns:a16="http://schemas.microsoft.com/office/drawing/2014/main" id="{63933C56-91BC-FB7D-D3DC-44C84FC6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450">
              <a:extLst>
                <a:ext uri="{FF2B5EF4-FFF2-40B4-BE49-F238E27FC236}">
                  <a16:creationId xmlns:a16="http://schemas.microsoft.com/office/drawing/2014/main" id="{4745DBED-DBFF-20F7-5C75-8C2AF39A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451">
              <a:extLst>
                <a:ext uri="{FF2B5EF4-FFF2-40B4-BE49-F238E27FC236}">
                  <a16:creationId xmlns:a16="http://schemas.microsoft.com/office/drawing/2014/main" id="{B9E7DB4C-7AC6-D2D6-A2BB-0BD91362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452">
              <a:extLst>
                <a:ext uri="{FF2B5EF4-FFF2-40B4-BE49-F238E27FC236}">
                  <a16:creationId xmlns:a16="http://schemas.microsoft.com/office/drawing/2014/main" id="{C7FE32AC-C912-D713-C54A-F0A3169B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453">
              <a:extLst>
                <a:ext uri="{FF2B5EF4-FFF2-40B4-BE49-F238E27FC236}">
                  <a16:creationId xmlns:a16="http://schemas.microsoft.com/office/drawing/2014/main" id="{9CE2FDD8-F954-18C5-3483-4AF85513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454">
              <a:extLst>
                <a:ext uri="{FF2B5EF4-FFF2-40B4-BE49-F238E27FC236}">
                  <a16:creationId xmlns:a16="http://schemas.microsoft.com/office/drawing/2014/main" id="{D6FFA197-34F4-238A-1AD0-19DF01F3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455">
              <a:extLst>
                <a:ext uri="{FF2B5EF4-FFF2-40B4-BE49-F238E27FC236}">
                  <a16:creationId xmlns:a16="http://schemas.microsoft.com/office/drawing/2014/main" id="{69466C4D-9172-1B46-C0EC-3AD73170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456">
              <a:extLst>
                <a:ext uri="{FF2B5EF4-FFF2-40B4-BE49-F238E27FC236}">
                  <a16:creationId xmlns:a16="http://schemas.microsoft.com/office/drawing/2014/main" id="{CB198BE7-4FBC-3A5C-8783-8AEBF87DA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457">
              <a:extLst>
                <a:ext uri="{FF2B5EF4-FFF2-40B4-BE49-F238E27FC236}">
                  <a16:creationId xmlns:a16="http://schemas.microsoft.com/office/drawing/2014/main" id="{72A1DF50-3FB9-CDA0-F962-9E6367A3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458">
              <a:extLst>
                <a:ext uri="{FF2B5EF4-FFF2-40B4-BE49-F238E27FC236}">
                  <a16:creationId xmlns:a16="http://schemas.microsoft.com/office/drawing/2014/main" id="{96AD4D04-5056-42C6-136B-189C34AE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459">
              <a:extLst>
                <a:ext uri="{FF2B5EF4-FFF2-40B4-BE49-F238E27FC236}">
                  <a16:creationId xmlns:a16="http://schemas.microsoft.com/office/drawing/2014/main" id="{B8A40E10-AC15-242A-0CF4-27010A20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460">
              <a:extLst>
                <a:ext uri="{FF2B5EF4-FFF2-40B4-BE49-F238E27FC236}">
                  <a16:creationId xmlns:a16="http://schemas.microsoft.com/office/drawing/2014/main" id="{FDDADEBF-CF4F-3B0E-E008-2C3435561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461">
              <a:extLst>
                <a:ext uri="{FF2B5EF4-FFF2-40B4-BE49-F238E27FC236}">
                  <a16:creationId xmlns:a16="http://schemas.microsoft.com/office/drawing/2014/main" id="{3DC6A7F1-F74E-80AC-08DC-D62D926B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462">
              <a:extLst>
                <a:ext uri="{FF2B5EF4-FFF2-40B4-BE49-F238E27FC236}">
                  <a16:creationId xmlns:a16="http://schemas.microsoft.com/office/drawing/2014/main" id="{307A9CF1-0049-4B39-087E-52F9606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463">
              <a:extLst>
                <a:ext uri="{FF2B5EF4-FFF2-40B4-BE49-F238E27FC236}">
                  <a16:creationId xmlns:a16="http://schemas.microsoft.com/office/drawing/2014/main" id="{C5D80EBD-1A4E-E745-F127-65860133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464">
              <a:extLst>
                <a:ext uri="{FF2B5EF4-FFF2-40B4-BE49-F238E27FC236}">
                  <a16:creationId xmlns:a16="http://schemas.microsoft.com/office/drawing/2014/main" id="{5A39508D-4594-3FCB-92E2-FDFE59AD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465">
              <a:extLst>
                <a:ext uri="{FF2B5EF4-FFF2-40B4-BE49-F238E27FC236}">
                  <a16:creationId xmlns:a16="http://schemas.microsoft.com/office/drawing/2014/main" id="{B3B65A30-CB0A-3D68-7703-D87E1EF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466">
              <a:extLst>
                <a:ext uri="{FF2B5EF4-FFF2-40B4-BE49-F238E27FC236}">
                  <a16:creationId xmlns:a16="http://schemas.microsoft.com/office/drawing/2014/main" id="{85C6F6A6-3613-4FF7-89C6-08953EF4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467">
              <a:extLst>
                <a:ext uri="{FF2B5EF4-FFF2-40B4-BE49-F238E27FC236}">
                  <a16:creationId xmlns:a16="http://schemas.microsoft.com/office/drawing/2014/main" id="{A5240B47-CE43-A2D5-E215-1618174C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468">
              <a:extLst>
                <a:ext uri="{FF2B5EF4-FFF2-40B4-BE49-F238E27FC236}">
                  <a16:creationId xmlns:a16="http://schemas.microsoft.com/office/drawing/2014/main" id="{74DC995B-6C62-2E90-2814-1CFE620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469">
              <a:extLst>
                <a:ext uri="{FF2B5EF4-FFF2-40B4-BE49-F238E27FC236}">
                  <a16:creationId xmlns:a16="http://schemas.microsoft.com/office/drawing/2014/main" id="{AF434866-6FBC-6061-2D02-9AA37746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470">
              <a:extLst>
                <a:ext uri="{FF2B5EF4-FFF2-40B4-BE49-F238E27FC236}">
                  <a16:creationId xmlns:a16="http://schemas.microsoft.com/office/drawing/2014/main" id="{52B30276-F68B-955F-4827-B3252A67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471">
              <a:extLst>
                <a:ext uri="{FF2B5EF4-FFF2-40B4-BE49-F238E27FC236}">
                  <a16:creationId xmlns:a16="http://schemas.microsoft.com/office/drawing/2014/main" id="{7B222906-5C68-207F-CA09-CD19D43E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472">
              <a:extLst>
                <a:ext uri="{FF2B5EF4-FFF2-40B4-BE49-F238E27FC236}">
                  <a16:creationId xmlns:a16="http://schemas.microsoft.com/office/drawing/2014/main" id="{6C06415C-7F79-32C5-9151-B0F924F4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473">
              <a:extLst>
                <a:ext uri="{FF2B5EF4-FFF2-40B4-BE49-F238E27FC236}">
                  <a16:creationId xmlns:a16="http://schemas.microsoft.com/office/drawing/2014/main" id="{2E9001F5-CD20-F795-18E8-4713E74D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474">
              <a:extLst>
                <a:ext uri="{FF2B5EF4-FFF2-40B4-BE49-F238E27FC236}">
                  <a16:creationId xmlns:a16="http://schemas.microsoft.com/office/drawing/2014/main" id="{CDC32C46-231C-97AC-9FE7-CD03B34F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475">
              <a:extLst>
                <a:ext uri="{FF2B5EF4-FFF2-40B4-BE49-F238E27FC236}">
                  <a16:creationId xmlns:a16="http://schemas.microsoft.com/office/drawing/2014/main" id="{98A09DC6-AC01-3BBC-D18E-D1B98141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476">
              <a:extLst>
                <a:ext uri="{FF2B5EF4-FFF2-40B4-BE49-F238E27FC236}">
                  <a16:creationId xmlns:a16="http://schemas.microsoft.com/office/drawing/2014/main" id="{60C01FB4-37EC-A821-E888-37CBB32B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477">
              <a:extLst>
                <a:ext uri="{FF2B5EF4-FFF2-40B4-BE49-F238E27FC236}">
                  <a16:creationId xmlns:a16="http://schemas.microsoft.com/office/drawing/2014/main" id="{7BA032AD-65D0-C4C5-A80E-00151037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478">
              <a:extLst>
                <a:ext uri="{FF2B5EF4-FFF2-40B4-BE49-F238E27FC236}">
                  <a16:creationId xmlns:a16="http://schemas.microsoft.com/office/drawing/2014/main" id="{7AF42341-7076-FB9C-2D67-EF284015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479">
              <a:extLst>
                <a:ext uri="{FF2B5EF4-FFF2-40B4-BE49-F238E27FC236}">
                  <a16:creationId xmlns:a16="http://schemas.microsoft.com/office/drawing/2014/main" id="{B202D7AF-AC2D-E7E9-18F9-1BDE7969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480">
              <a:extLst>
                <a:ext uri="{FF2B5EF4-FFF2-40B4-BE49-F238E27FC236}">
                  <a16:creationId xmlns:a16="http://schemas.microsoft.com/office/drawing/2014/main" id="{9F340484-4E38-1AE8-9C58-A8807E34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481">
              <a:extLst>
                <a:ext uri="{FF2B5EF4-FFF2-40B4-BE49-F238E27FC236}">
                  <a16:creationId xmlns:a16="http://schemas.microsoft.com/office/drawing/2014/main" id="{0F451849-DD7E-726A-EC65-A254F066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482">
              <a:extLst>
                <a:ext uri="{FF2B5EF4-FFF2-40B4-BE49-F238E27FC236}">
                  <a16:creationId xmlns:a16="http://schemas.microsoft.com/office/drawing/2014/main" id="{278AEACC-21F2-B67B-8998-6FFC7F7D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483">
              <a:extLst>
                <a:ext uri="{FF2B5EF4-FFF2-40B4-BE49-F238E27FC236}">
                  <a16:creationId xmlns:a16="http://schemas.microsoft.com/office/drawing/2014/main" id="{FDDF0455-5C83-93EC-A143-B0A02BA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484">
              <a:extLst>
                <a:ext uri="{FF2B5EF4-FFF2-40B4-BE49-F238E27FC236}">
                  <a16:creationId xmlns:a16="http://schemas.microsoft.com/office/drawing/2014/main" id="{A1A27E69-B828-289B-F57B-01795602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485">
              <a:extLst>
                <a:ext uri="{FF2B5EF4-FFF2-40B4-BE49-F238E27FC236}">
                  <a16:creationId xmlns:a16="http://schemas.microsoft.com/office/drawing/2014/main" id="{BC22DDBB-47D6-B936-291D-28657993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486">
              <a:extLst>
                <a:ext uri="{FF2B5EF4-FFF2-40B4-BE49-F238E27FC236}">
                  <a16:creationId xmlns:a16="http://schemas.microsoft.com/office/drawing/2014/main" id="{6642E233-D42C-E171-3884-66986A2C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487">
              <a:extLst>
                <a:ext uri="{FF2B5EF4-FFF2-40B4-BE49-F238E27FC236}">
                  <a16:creationId xmlns:a16="http://schemas.microsoft.com/office/drawing/2014/main" id="{C95BDD73-993A-F85E-EC97-67697D71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488">
              <a:extLst>
                <a:ext uri="{FF2B5EF4-FFF2-40B4-BE49-F238E27FC236}">
                  <a16:creationId xmlns:a16="http://schemas.microsoft.com/office/drawing/2014/main" id="{5D5A5F41-64AA-B77B-1FD5-772CC3E8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489">
              <a:extLst>
                <a:ext uri="{FF2B5EF4-FFF2-40B4-BE49-F238E27FC236}">
                  <a16:creationId xmlns:a16="http://schemas.microsoft.com/office/drawing/2014/main" id="{9A6DE758-42D8-BF71-EF0D-E32D688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490">
              <a:extLst>
                <a:ext uri="{FF2B5EF4-FFF2-40B4-BE49-F238E27FC236}">
                  <a16:creationId xmlns:a16="http://schemas.microsoft.com/office/drawing/2014/main" id="{1D7EC3F6-05D3-E8C5-8E92-6ABC96BD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491">
              <a:extLst>
                <a:ext uri="{FF2B5EF4-FFF2-40B4-BE49-F238E27FC236}">
                  <a16:creationId xmlns:a16="http://schemas.microsoft.com/office/drawing/2014/main" id="{80941614-04AE-9681-8A7D-5A79A17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492">
              <a:extLst>
                <a:ext uri="{FF2B5EF4-FFF2-40B4-BE49-F238E27FC236}">
                  <a16:creationId xmlns:a16="http://schemas.microsoft.com/office/drawing/2014/main" id="{78C6E9F5-FBD7-37D0-A05D-5C8599F4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493">
              <a:extLst>
                <a:ext uri="{FF2B5EF4-FFF2-40B4-BE49-F238E27FC236}">
                  <a16:creationId xmlns:a16="http://schemas.microsoft.com/office/drawing/2014/main" id="{A46D6E15-294A-88D3-F4E5-37E31EFB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494">
              <a:extLst>
                <a:ext uri="{FF2B5EF4-FFF2-40B4-BE49-F238E27FC236}">
                  <a16:creationId xmlns:a16="http://schemas.microsoft.com/office/drawing/2014/main" id="{5BB393B1-3241-744D-3E0F-274148D0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495">
              <a:extLst>
                <a:ext uri="{FF2B5EF4-FFF2-40B4-BE49-F238E27FC236}">
                  <a16:creationId xmlns:a16="http://schemas.microsoft.com/office/drawing/2014/main" id="{831E5669-536D-532B-7FFD-C71A998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496">
              <a:extLst>
                <a:ext uri="{FF2B5EF4-FFF2-40B4-BE49-F238E27FC236}">
                  <a16:creationId xmlns:a16="http://schemas.microsoft.com/office/drawing/2014/main" id="{02232CB8-B926-FCC8-CA81-07B3A97C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497">
              <a:extLst>
                <a:ext uri="{FF2B5EF4-FFF2-40B4-BE49-F238E27FC236}">
                  <a16:creationId xmlns:a16="http://schemas.microsoft.com/office/drawing/2014/main" id="{2D75D66F-A684-E42D-10C7-4065949A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498">
              <a:extLst>
                <a:ext uri="{FF2B5EF4-FFF2-40B4-BE49-F238E27FC236}">
                  <a16:creationId xmlns:a16="http://schemas.microsoft.com/office/drawing/2014/main" id="{508F21A3-63E5-C17C-39F6-F903D09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499">
              <a:extLst>
                <a:ext uri="{FF2B5EF4-FFF2-40B4-BE49-F238E27FC236}">
                  <a16:creationId xmlns:a16="http://schemas.microsoft.com/office/drawing/2014/main" id="{E83249AD-37C0-9A37-224B-40AACCE7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500">
              <a:extLst>
                <a:ext uri="{FF2B5EF4-FFF2-40B4-BE49-F238E27FC236}">
                  <a16:creationId xmlns:a16="http://schemas.microsoft.com/office/drawing/2014/main" id="{C101D883-FAA9-5DCA-666D-3C9E213B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501">
              <a:extLst>
                <a:ext uri="{FF2B5EF4-FFF2-40B4-BE49-F238E27FC236}">
                  <a16:creationId xmlns:a16="http://schemas.microsoft.com/office/drawing/2014/main" id="{7A68BBF3-CD78-251A-C817-AB3C542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502">
              <a:extLst>
                <a:ext uri="{FF2B5EF4-FFF2-40B4-BE49-F238E27FC236}">
                  <a16:creationId xmlns:a16="http://schemas.microsoft.com/office/drawing/2014/main" id="{93716848-9C2F-9233-A03D-A546C5AD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503">
              <a:extLst>
                <a:ext uri="{FF2B5EF4-FFF2-40B4-BE49-F238E27FC236}">
                  <a16:creationId xmlns:a16="http://schemas.microsoft.com/office/drawing/2014/main" id="{79579763-2DC7-52A8-DFC0-C7BBD5D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504">
              <a:extLst>
                <a:ext uri="{FF2B5EF4-FFF2-40B4-BE49-F238E27FC236}">
                  <a16:creationId xmlns:a16="http://schemas.microsoft.com/office/drawing/2014/main" id="{34DE2051-46DE-C615-5855-AF7D09D4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505">
              <a:extLst>
                <a:ext uri="{FF2B5EF4-FFF2-40B4-BE49-F238E27FC236}">
                  <a16:creationId xmlns:a16="http://schemas.microsoft.com/office/drawing/2014/main" id="{8AEF2FC4-F123-A7EB-E0FC-8AB715F6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506">
              <a:extLst>
                <a:ext uri="{FF2B5EF4-FFF2-40B4-BE49-F238E27FC236}">
                  <a16:creationId xmlns:a16="http://schemas.microsoft.com/office/drawing/2014/main" id="{2ACDEF82-5449-6647-F1C5-80FE495C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507">
              <a:extLst>
                <a:ext uri="{FF2B5EF4-FFF2-40B4-BE49-F238E27FC236}">
                  <a16:creationId xmlns:a16="http://schemas.microsoft.com/office/drawing/2014/main" id="{9210FEC0-BEF2-46E9-72F6-F58A1CC6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80B4BC1C-26D5-8284-48D3-7BCAD0E1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509">
              <a:extLst>
                <a:ext uri="{FF2B5EF4-FFF2-40B4-BE49-F238E27FC236}">
                  <a16:creationId xmlns:a16="http://schemas.microsoft.com/office/drawing/2014/main" id="{86E009AE-A280-2AA8-A754-FCCCCA415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510">
              <a:extLst>
                <a:ext uri="{FF2B5EF4-FFF2-40B4-BE49-F238E27FC236}">
                  <a16:creationId xmlns:a16="http://schemas.microsoft.com/office/drawing/2014/main" id="{C2BAC2CC-630C-ECE1-5DFF-606C40728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511">
              <a:extLst>
                <a:ext uri="{FF2B5EF4-FFF2-40B4-BE49-F238E27FC236}">
                  <a16:creationId xmlns:a16="http://schemas.microsoft.com/office/drawing/2014/main" id="{9E7688D3-742F-DE73-D06C-03FC4FC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512">
              <a:extLst>
                <a:ext uri="{FF2B5EF4-FFF2-40B4-BE49-F238E27FC236}">
                  <a16:creationId xmlns:a16="http://schemas.microsoft.com/office/drawing/2014/main" id="{C0F24E9C-0A60-1151-FBFB-ECA31ED7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513">
              <a:extLst>
                <a:ext uri="{FF2B5EF4-FFF2-40B4-BE49-F238E27FC236}">
                  <a16:creationId xmlns:a16="http://schemas.microsoft.com/office/drawing/2014/main" id="{D515A2F7-BEE8-73FF-D73C-CCF20CE5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514">
              <a:extLst>
                <a:ext uri="{FF2B5EF4-FFF2-40B4-BE49-F238E27FC236}">
                  <a16:creationId xmlns:a16="http://schemas.microsoft.com/office/drawing/2014/main" id="{03500AB5-054C-707F-26A9-F0D17113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515">
              <a:extLst>
                <a:ext uri="{FF2B5EF4-FFF2-40B4-BE49-F238E27FC236}">
                  <a16:creationId xmlns:a16="http://schemas.microsoft.com/office/drawing/2014/main" id="{EA61DD81-A271-0318-CE76-70993FC8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516">
              <a:extLst>
                <a:ext uri="{FF2B5EF4-FFF2-40B4-BE49-F238E27FC236}">
                  <a16:creationId xmlns:a16="http://schemas.microsoft.com/office/drawing/2014/main" id="{347DE54E-9788-80C3-178B-F3764818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517">
              <a:extLst>
                <a:ext uri="{FF2B5EF4-FFF2-40B4-BE49-F238E27FC236}">
                  <a16:creationId xmlns:a16="http://schemas.microsoft.com/office/drawing/2014/main" id="{D2C8D630-9309-89C0-F6E9-2AC2C4CC9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518">
              <a:extLst>
                <a:ext uri="{FF2B5EF4-FFF2-40B4-BE49-F238E27FC236}">
                  <a16:creationId xmlns:a16="http://schemas.microsoft.com/office/drawing/2014/main" id="{B5E4F569-F737-A12E-6C19-2B07CB85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519">
              <a:extLst>
                <a:ext uri="{FF2B5EF4-FFF2-40B4-BE49-F238E27FC236}">
                  <a16:creationId xmlns:a16="http://schemas.microsoft.com/office/drawing/2014/main" id="{4B445673-AA4B-BDF9-B3F6-5097D37A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520">
              <a:extLst>
                <a:ext uri="{FF2B5EF4-FFF2-40B4-BE49-F238E27FC236}">
                  <a16:creationId xmlns:a16="http://schemas.microsoft.com/office/drawing/2014/main" id="{534B749F-8F5F-18CD-030D-FAAC766E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521">
              <a:extLst>
                <a:ext uri="{FF2B5EF4-FFF2-40B4-BE49-F238E27FC236}">
                  <a16:creationId xmlns:a16="http://schemas.microsoft.com/office/drawing/2014/main" id="{70FCB0BA-6C5B-AEA8-8142-DD942275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522">
              <a:extLst>
                <a:ext uri="{FF2B5EF4-FFF2-40B4-BE49-F238E27FC236}">
                  <a16:creationId xmlns:a16="http://schemas.microsoft.com/office/drawing/2014/main" id="{EE5AB148-CA04-373D-C827-12272382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Rectangle 523">
              <a:extLst>
                <a:ext uri="{FF2B5EF4-FFF2-40B4-BE49-F238E27FC236}">
                  <a16:creationId xmlns:a16="http://schemas.microsoft.com/office/drawing/2014/main" id="{F18FAA3B-FF4F-1579-8C8E-59224FAC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524">
              <a:extLst>
                <a:ext uri="{FF2B5EF4-FFF2-40B4-BE49-F238E27FC236}">
                  <a16:creationId xmlns:a16="http://schemas.microsoft.com/office/drawing/2014/main" id="{6FD76A54-220C-AD9A-BE5E-C14D7FA1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525">
              <a:extLst>
                <a:ext uri="{FF2B5EF4-FFF2-40B4-BE49-F238E27FC236}">
                  <a16:creationId xmlns:a16="http://schemas.microsoft.com/office/drawing/2014/main" id="{B33B6929-0DC4-C7EC-575E-FA805DBF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526">
              <a:extLst>
                <a:ext uri="{FF2B5EF4-FFF2-40B4-BE49-F238E27FC236}">
                  <a16:creationId xmlns:a16="http://schemas.microsoft.com/office/drawing/2014/main" id="{3ACC8799-4038-BCF0-8561-227A1924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527">
              <a:extLst>
                <a:ext uri="{FF2B5EF4-FFF2-40B4-BE49-F238E27FC236}">
                  <a16:creationId xmlns:a16="http://schemas.microsoft.com/office/drawing/2014/main" id="{DDCB539D-E578-94FC-6654-05985C67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528">
              <a:extLst>
                <a:ext uri="{FF2B5EF4-FFF2-40B4-BE49-F238E27FC236}">
                  <a16:creationId xmlns:a16="http://schemas.microsoft.com/office/drawing/2014/main" id="{2042E9CC-812E-3482-0D3F-59945748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529">
              <a:extLst>
                <a:ext uri="{FF2B5EF4-FFF2-40B4-BE49-F238E27FC236}">
                  <a16:creationId xmlns:a16="http://schemas.microsoft.com/office/drawing/2014/main" id="{5EC0FDAF-4EE1-1A2B-9A5C-D1A15B78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530">
              <a:extLst>
                <a:ext uri="{FF2B5EF4-FFF2-40B4-BE49-F238E27FC236}">
                  <a16:creationId xmlns:a16="http://schemas.microsoft.com/office/drawing/2014/main" id="{44CA8789-8E20-CEAA-DAF3-F11B6632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531">
              <a:extLst>
                <a:ext uri="{FF2B5EF4-FFF2-40B4-BE49-F238E27FC236}">
                  <a16:creationId xmlns:a16="http://schemas.microsoft.com/office/drawing/2014/main" id="{55CD82F9-24CC-40CC-76D2-0336FFBD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532">
              <a:extLst>
                <a:ext uri="{FF2B5EF4-FFF2-40B4-BE49-F238E27FC236}">
                  <a16:creationId xmlns:a16="http://schemas.microsoft.com/office/drawing/2014/main" id="{E8C4D7B7-7E78-AED2-83DC-85281ED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533">
              <a:extLst>
                <a:ext uri="{FF2B5EF4-FFF2-40B4-BE49-F238E27FC236}">
                  <a16:creationId xmlns:a16="http://schemas.microsoft.com/office/drawing/2014/main" id="{11BC1E9F-DBDE-68B5-8AC6-9026C59A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534">
              <a:extLst>
                <a:ext uri="{FF2B5EF4-FFF2-40B4-BE49-F238E27FC236}">
                  <a16:creationId xmlns:a16="http://schemas.microsoft.com/office/drawing/2014/main" id="{D59C5080-374C-ECB4-FB7B-40C5F4D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535">
              <a:extLst>
                <a:ext uri="{FF2B5EF4-FFF2-40B4-BE49-F238E27FC236}">
                  <a16:creationId xmlns:a16="http://schemas.microsoft.com/office/drawing/2014/main" id="{B76F154A-694E-6DD1-BBFB-42E372B18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536">
              <a:extLst>
                <a:ext uri="{FF2B5EF4-FFF2-40B4-BE49-F238E27FC236}">
                  <a16:creationId xmlns:a16="http://schemas.microsoft.com/office/drawing/2014/main" id="{749437C7-A700-1A72-99A7-A0800812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537">
              <a:extLst>
                <a:ext uri="{FF2B5EF4-FFF2-40B4-BE49-F238E27FC236}">
                  <a16:creationId xmlns:a16="http://schemas.microsoft.com/office/drawing/2014/main" id="{B2B4E89F-7BAC-3803-3FCB-28DDE927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538">
              <a:extLst>
                <a:ext uri="{FF2B5EF4-FFF2-40B4-BE49-F238E27FC236}">
                  <a16:creationId xmlns:a16="http://schemas.microsoft.com/office/drawing/2014/main" id="{AB6A37A7-CF14-7841-ADB5-8F03CDD7E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539">
              <a:extLst>
                <a:ext uri="{FF2B5EF4-FFF2-40B4-BE49-F238E27FC236}">
                  <a16:creationId xmlns:a16="http://schemas.microsoft.com/office/drawing/2014/main" id="{D9485C54-FDF8-28C4-A4C0-A7046F36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540">
              <a:extLst>
                <a:ext uri="{FF2B5EF4-FFF2-40B4-BE49-F238E27FC236}">
                  <a16:creationId xmlns:a16="http://schemas.microsoft.com/office/drawing/2014/main" id="{D17E622F-2FCC-131F-C834-9A0C8C9F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Freeform 541">
              <a:extLst>
                <a:ext uri="{FF2B5EF4-FFF2-40B4-BE49-F238E27FC236}">
                  <a16:creationId xmlns:a16="http://schemas.microsoft.com/office/drawing/2014/main" id="{C73CBAEA-11CC-6703-D4A1-24FC76F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542">
              <a:extLst>
                <a:ext uri="{FF2B5EF4-FFF2-40B4-BE49-F238E27FC236}">
                  <a16:creationId xmlns:a16="http://schemas.microsoft.com/office/drawing/2014/main" id="{A2B6DE02-AC26-419F-29BD-C4AD1FD56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543">
              <a:extLst>
                <a:ext uri="{FF2B5EF4-FFF2-40B4-BE49-F238E27FC236}">
                  <a16:creationId xmlns:a16="http://schemas.microsoft.com/office/drawing/2014/main" id="{CF5BCCD4-A8B4-97DD-1ABF-6955F151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544">
              <a:extLst>
                <a:ext uri="{FF2B5EF4-FFF2-40B4-BE49-F238E27FC236}">
                  <a16:creationId xmlns:a16="http://schemas.microsoft.com/office/drawing/2014/main" id="{9B38258D-8CDD-C58A-F284-40B678D8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545">
              <a:extLst>
                <a:ext uri="{FF2B5EF4-FFF2-40B4-BE49-F238E27FC236}">
                  <a16:creationId xmlns:a16="http://schemas.microsoft.com/office/drawing/2014/main" id="{F2CC8D52-E365-287E-C4A2-BFE68B04C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546">
              <a:extLst>
                <a:ext uri="{FF2B5EF4-FFF2-40B4-BE49-F238E27FC236}">
                  <a16:creationId xmlns:a16="http://schemas.microsoft.com/office/drawing/2014/main" id="{76E0C2A8-2B4E-C511-000B-AE17A3CB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547">
              <a:extLst>
                <a:ext uri="{FF2B5EF4-FFF2-40B4-BE49-F238E27FC236}">
                  <a16:creationId xmlns:a16="http://schemas.microsoft.com/office/drawing/2014/main" id="{2C912BA6-BB71-31EE-8FD1-247C9D8B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548">
              <a:extLst>
                <a:ext uri="{FF2B5EF4-FFF2-40B4-BE49-F238E27FC236}">
                  <a16:creationId xmlns:a16="http://schemas.microsoft.com/office/drawing/2014/main" id="{F877C768-625B-473A-C04C-1362981E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549">
              <a:extLst>
                <a:ext uri="{FF2B5EF4-FFF2-40B4-BE49-F238E27FC236}">
                  <a16:creationId xmlns:a16="http://schemas.microsoft.com/office/drawing/2014/main" id="{45C7A2B2-C80F-8589-282B-741164AB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550">
              <a:extLst>
                <a:ext uri="{FF2B5EF4-FFF2-40B4-BE49-F238E27FC236}">
                  <a16:creationId xmlns:a16="http://schemas.microsoft.com/office/drawing/2014/main" id="{7507715B-8DF1-6536-7471-5F050BCA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551">
              <a:extLst>
                <a:ext uri="{FF2B5EF4-FFF2-40B4-BE49-F238E27FC236}">
                  <a16:creationId xmlns:a16="http://schemas.microsoft.com/office/drawing/2014/main" id="{AAEC94A2-84C2-EFC3-D765-E6A68DD0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552">
              <a:extLst>
                <a:ext uri="{FF2B5EF4-FFF2-40B4-BE49-F238E27FC236}">
                  <a16:creationId xmlns:a16="http://schemas.microsoft.com/office/drawing/2014/main" id="{79D2B6D4-9137-5F26-4174-B7DC29FA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553">
              <a:extLst>
                <a:ext uri="{FF2B5EF4-FFF2-40B4-BE49-F238E27FC236}">
                  <a16:creationId xmlns:a16="http://schemas.microsoft.com/office/drawing/2014/main" id="{EF4B8349-0987-3208-8162-B423BF5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554">
              <a:extLst>
                <a:ext uri="{FF2B5EF4-FFF2-40B4-BE49-F238E27FC236}">
                  <a16:creationId xmlns:a16="http://schemas.microsoft.com/office/drawing/2014/main" id="{8E165013-7F31-5CDF-64DF-D2F16E38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555">
              <a:extLst>
                <a:ext uri="{FF2B5EF4-FFF2-40B4-BE49-F238E27FC236}">
                  <a16:creationId xmlns:a16="http://schemas.microsoft.com/office/drawing/2014/main" id="{4C4FDC2F-C72E-3980-2F66-CB985DFA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556">
              <a:extLst>
                <a:ext uri="{FF2B5EF4-FFF2-40B4-BE49-F238E27FC236}">
                  <a16:creationId xmlns:a16="http://schemas.microsoft.com/office/drawing/2014/main" id="{D32369CE-BD3A-5EC2-1E97-33B95F20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557">
              <a:extLst>
                <a:ext uri="{FF2B5EF4-FFF2-40B4-BE49-F238E27FC236}">
                  <a16:creationId xmlns:a16="http://schemas.microsoft.com/office/drawing/2014/main" id="{A7B126CE-7814-CFB2-7511-9CB56F40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558">
              <a:extLst>
                <a:ext uri="{FF2B5EF4-FFF2-40B4-BE49-F238E27FC236}">
                  <a16:creationId xmlns:a16="http://schemas.microsoft.com/office/drawing/2014/main" id="{73538A4D-596B-9BB5-89CD-BA2CFBB7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559">
              <a:extLst>
                <a:ext uri="{FF2B5EF4-FFF2-40B4-BE49-F238E27FC236}">
                  <a16:creationId xmlns:a16="http://schemas.microsoft.com/office/drawing/2014/main" id="{462C2BE2-5E7C-2C26-CCB2-983305D9F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560">
              <a:extLst>
                <a:ext uri="{FF2B5EF4-FFF2-40B4-BE49-F238E27FC236}">
                  <a16:creationId xmlns:a16="http://schemas.microsoft.com/office/drawing/2014/main" id="{2CCBAEEB-2840-B52D-9FCD-8BC3C295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561">
              <a:extLst>
                <a:ext uri="{FF2B5EF4-FFF2-40B4-BE49-F238E27FC236}">
                  <a16:creationId xmlns:a16="http://schemas.microsoft.com/office/drawing/2014/main" id="{7245629B-D918-CD4A-9313-E656DD40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562">
              <a:extLst>
                <a:ext uri="{FF2B5EF4-FFF2-40B4-BE49-F238E27FC236}">
                  <a16:creationId xmlns:a16="http://schemas.microsoft.com/office/drawing/2014/main" id="{DD8220FC-FDF9-A688-DF09-3B1D371A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563">
              <a:extLst>
                <a:ext uri="{FF2B5EF4-FFF2-40B4-BE49-F238E27FC236}">
                  <a16:creationId xmlns:a16="http://schemas.microsoft.com/office/drawing/2014/main" id="{2875201E-203B-4645-F88D-AC43B655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564">
              <a:extLst>
                <a:ext uri="{FF2B5EF4-FFF2-40B4-BE49-F238E27FC236}">
                  <a16:creationId xmlns:a16="http://schemas.microsoft.com/office/drawing/2014/main" id="{15E9F3CB-0D0D-DB3D-8864-405C7E84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565">
              <a:extLst>
                <a:ext uri="{FF2B5EF4-FFF2-40B4-BE49-F238E27FC236}">
                  <a16:creationId xmlns:a16="http://schemas.microsoft.com/office/drawing/2014/main" id="{76960FDF-B2EA-CBED-B390-468DD7C2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566">
              <a:extLst>
                <a:ext uri="{FF2B5EF4-FFF2-40B4-BE49-F238E27FC236}">
                  <a16:creationId xmlns:a16="http://schemas.microsoft.com/office/drawing/2014/main" id="{1DA4A20F-8E43-0EFC-19AA-AC7CFCE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567">
              <a:extLst>
                <a:ext uri="{FF2B5EF4-FFF2-40B4-BE49-F238E27FC236}">
                  <a16:creationId xmlns:a16="http://schemas.microsoft.com/office/drawing/2014/main" id="{5E2AA86B-8D13-FD26-2B5E-1C04F2B37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568">
              <a:extLst>
                <a:ext uri="{FF2B5EF4-FFF2-40B4-BE49-F238E27FC236}">
                  <a16:creationId xmlns:a16="http://schemas.microsoft.com/office/drawing/2014/main" id="{E6BB6EA7-9F19-1860-02F7-B29AA7A6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569">
              <a:extLst>
                <a:ext uri="{FF2B5EF4-FFF2-40B4-BE49-F238E27FC236}">
                  <a16:creationId xmlns:a16="http://schemas.microsoft.com/office/drawing/2014/main" id="{C91F04C8-2110-8146-BFAD-FBC528F6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570">
              <a:extLst>
                <a:ext uri="{FF2B5EF4-FFF2-40B4-BE49-F238E27FC236}">
                  <a16:creationId xmlns:a16="http://schemas.microsoft.com/office/drawing/2014/main" id="{19640CD1-4CE7-A4C3-C9C0-D52F5A9A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571">
              <a:extLst>
                <a:ext uri="{FF2B5EF4-FFF2-40B4-BE49-F238E27FC236}">
                  <a16:creationId xmlns:a16="http://schemas.microsoft.com/office/drawing/2014/main" id="{B3EB1CA1-3187-3934-64B6-43267993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572">
              <a:extLst>
                <a:ext uri="{FF2B5EF4-FFF2-40B4-BE49-F238E27FC236}">
                  <a16:creationId xmlns:a16="http://schemas.microsoft.com/office/drawing/2014/main" id="{80160227-3400-FD15-D03D-D381965D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573">
              <a:extLst>
                <a:ext uri="{FF2B5EF4-FFF2-40B4-BE49-F238E27FC236}">
                  <a16:creationId xmlns:a16="http://schemas.microsoft.com/office/drawing/2014/main" id="{FFE3A684-D05D-7281-B1A6-8EB05738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574">
              <a:extLst>
                <a:ext uri="{FF2B5EF4-FFF2-40B4-BE49-F238E27FC236}">
                  <a16:creationId xmlns:a16="http://schemas.microsoft.com/office/drawing/2014/main" id="{7AFEB40E-44FC-16B3-64D2-0DC90B7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575">
              <a:extLst>
                <a:ext uri="{FF2B5EF4-FFF2-40B4-BE49-F238E27FC236}">
                  <a16:creationId xmlns:a16="http://schemas.microsoft.com/office/drawing/2014/main" id="{A042D3D6-2736-C05D-D1E1-9E972380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576">
              <a:extLst>
                <a:ext uri="{FF2B5EF4-FFF2-40B4-BE49-F238E27FC236}">
                  <a16:creationId xmlns:a16="http://schemas.microsoft.com/office/drawing/2014/main" id="{4AEFBF60-440A-9495-03C5-5CF4EF4F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577">
              <a:extLst>
                <a:ext uri="{FF2B5EF4-FFF2-40B4-BE49-F238E27FC236}">
                  <a16:creationId xmlns:a16="http://schemas.microsoft.com/office/drawing/2014/main" id="{8AB0A3F7-AF2C-6598-D786-7C028946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578">
              <a:extLst>
                <a:ext uri="{FF2B5EF4-FFF2-40B4-BE49-F238E27FC236}">
                  <a16:creationId xmlns:a16="http://schemas.microsoft.com/office/drawing/2014/main" id="{372130D0-F9C6-8941-6D05-1A5B27D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579">
              <a:extLst>
                <a:ext uri="{FF2B5EF4-FFF2-40B4-BE49-F238E27FC236}">
                  <a16:creationId xmlns:a16="http://schemas.microsoft.com/office/drawing/2014/main" id="{90C30C5C-B9A1-FF4D-B43C-18D0C5FBC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580">
              <a:extLst>
                <a:ext uri="{FF2B5EF4-FFF2-40B4-BE49-F238E27FC236}">
                  <a16:creationId xmlns:a16="http://schemas.microsoft.com/office/drawing/2014/main" id="{4878B03D-9B50-9595-251D-83967131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581">
              <a:extLst>
                <a:ext uri="{FF2B5EF4-FFF2-40B4-BE49-F238E27FC236}">
                  <a16:creationId xmlns:a16="http://schemas.microsoft.com/office/drawing/2014/main" id="{1E22972E-87A5-8FB6-4D42-ABD1826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582">
              <a:extLst>
                <a:ext uri="{FF2B5EF4-FFF2-40B4-BE49-F238E27FC236}">
                  <a16:creationId xmlns:a16="http://schemas.microsoft.com/office/drawing/2014/main" id="{061FC532-69CF-59E5-AAD5-D4E83CB6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583">
              <a:extLst>
                <a:ext uri="{FF2B5EF4-FFF2-40B4-BE49-F238E27FC236}">
                  <a16:creationId xmlns:a16="http://schemas.microsoft.com/office/drawing/2014/main" id="{1252B22F-8F2D-FD89-7B23-0B5732BE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584">
              <a:extLst>
                <a:ext uri="{FF2B5EF4-FFF2-40B4-BE49-F238E27FC236}">
                  <a16:creationId xmlns:a16="http://schemas.microsoft.com/office/drawing/2014/main" id="{D14A3106-D19A-BA91-963F-1BB2AA6B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585">
              <a:extLst>
                <a:ext uri="{FF2B5EF4-FFF2-40B4-BE49-F238E27FC236}">
                  <a16:creationId xmlns:a16="http://schemas.microsoft.com/office/drawing/2014/main" id="{C078AB44-8F81-AD46-EB0A-543111E3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586">
              <a:extLst>
                <a:ext uri="{FF2B5EF4-FFF2-40B4-BE49-F238E27FC236}">
                  <a16:creationId xmlns:a16="http://schemas.microsoft.com/office/drawing/2014/main" id="{BF63207A-8668-92C0-7380-2953E0A7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587">
              <a:extLst>
                <a:ext uri="{FF2B5EF4-FFF2-40B4-BE49-F238E27FC236}">
                  <a16:creationId xmlns:a16="http://schemas.microsoft.com/office/drawing/2014/main" id="{EADFF2CC-7A17-E09B-5E06-074FC48E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588">
              <a:extLst>
                <a:ext uri="{FF2B5EF4-FFF2-40B4-BE49-F238E27FC236}">
                  <a16:creationId xmlns:a16="http://schemas.microsoft.com/office/drawing/2014/main" id="{7B06D87A-DC75-E3D8-718B-35C215B5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589">
              <a:extLst>
                <a:ext uri="{FF2B5EF4-FFF2-40B4-BE49-F238E27FC236}">
                  <a16:creationId xmlns:a16="http://schemas.microsoft.com/office/drawing/2014/main" id="{1441B7D3-A532-E899-9738-E101DC2D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590">
              <a:extLst>
                <a:ext uri="{FF2B5EF4-FFF2-40B4-BE49-F238E27FC236}">
                  <a16:creationId xmlns:a16="http://schemas.microsoft.com/office/drawing/2014/main" id="{477E5563-0385-4975-991F-C590C1126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591">
              <a:extLst>
                <a:ext uri="{FF2B5EF4-FFF2-40B4-BE49-F238E27FC236}">
                  <a16:creationId xmlns:a16="http://schemas.microsoft.com/office/drawing/2014/main" id="{A58B2A56-E3C6-68E5-F74C-E713692F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592">
              <a:extLst>
                <a:ext uri="{FF2B5EF4-FFF2-40B4-BE49-F238E27FC236}">
                  <a16:creationId xmlns:a16="http://schemas.microsoft.com/office/drawing/2014/main" id="{5A073B39-2516-58E3-ABFE-0A3AB31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593">
              <a:extLst>
                <a:ext uri="{FF2B5EF4-FFF2-40B4-BE49-F238E27FC236}">
                  <a16:creationId xmlns:a16="http://schemas.microsoft.com/office/drawing/2014/main" id="{A58D5D33-CA80-DC49-6AA5-207C819E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594">
              <a:extLst>
                <a:ext uri="{FF2B5EF4-FFF2-40B4-BE49-F238E27FC236}">
                  <a16:creationId xmlns:a16="http://schemas.microsoft.com/office/drawing/2014/main" id="{FB164DFC-DACE-4115-4106-1AF604A7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595">
              <a:extLst>
                <a:ext uri="{FF2B5EF4-FFF2-40B4-BE49-F238E27FC236}">
                  <a16:creationId xmlns:a16="http://schemas.microsoft.com/office/drawing/2014/main" id="{F0FEC4D5-47BF-2CBF-D128-80ECEE2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596">
              <a:extLst>
                <a:ext uri="{FF2B5EF4-FFF2-40B4-BE49-F238E27FC236}">
                  <a16:creationId xmlns:a16="http://schemas.microsoft.com/office/drawing/2014/main" id="{95A04B77-C5A8-51D3-4970-1834A287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597">
              <a:extLst>
                <a:ext uri="{FF2B5EF4-FFF2-40B4-BE49-F238E27FC236}">
                  <a16:creationId xmlns:a16="http://schemas.microsoft.com/office/drawing/2014/main" id="{B028CD51-B5F9-3563-B61B-48B78974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598">
              <a:extLst>
                <a:ext uri="{FF2B5EF4-FFF2-40B4-BE49-F238E27FC236}">
                  <a16:creationId xmlns:a16="http://schemas.microsoft.com/office/drawing/2014/main" id="{C5304723-9A58-2BBA-2F5C-AF3437E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599">
              <a:extLst>
                <a:ext uri="{FF2B5EF4-FFF2-40B4-BE49-F238E27FC236}">
                  <a16:creationId xmlns:a16="http://schemas.microsoft.com/office/drawing/2014/main" id="{4E2BB91C-0667-4CB4-75CC-442DF3CB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600">
              <a:extLst>
                <a:ext uri="{FF2B5EF4-FFF2-40B4-BE49-F238E27FC236}">
                  <a16:creationId xmlns:a16="http://schemas.microsoft.com/office/drawing/2014/main" id="{599027ED-AC8D-7147-7F9D-1759D00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601">
              <a:extLst>
                <a:ext uri="{FF2B5EF4-FFF2-40B4-BE49-F238E27FC236}">
                  <a16:creationId xmlns:a16="http://schemas.microsoft.com/office/drawing/2014/main" id="{61DFB60A-B105-408A-6560-DE8632F9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602">
              <a:extLst>
                <a:ext uri="{FF2B5EF4-FFF2-40B4-BE49-F238E27FC236}">
                  <a16:creationId xmlns:a16="http://schemas.microsoft.com/office/drawing/2014/main" id="{6347AA3F-A641-B417-E0F5-A0405AC7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603">
              <a:extLst>
                <a:ext uri="{FF2B5EF4-FFF2-40B4-BE49-F238E27FC236}">
                  <a16:creationId xmlns:a16="http://schemas.microsoft.com/office/drawing/2014/main" id="{C60C72EE-5228-3452-9C99-8A803F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604">
              <a:extLst>
                <a:ext uri="{FF2B5EF4-FFF2-40B4-BE49-F238E27FC236}">
                  <a16:creationId xmlns:a16="http://schemas.microsoft.com/office/drawing/2014/main" id="{C4CCC1E9-1A54-8F04-C603-D7757606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605">
              <a:extLst>
                <a:ext uri="{FF2B5EF4-FFF2-40B4-BE49-F238E27FC236}">
                  <a16:creationId xmlns:a16="http://schemas.microsoft.com/office/drawing/2014/main" id="{C69A180D-C376-9A9B-1311-36D4C00F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606">
              <a:extLst>
                <a:ext uri="{FF2B5EF4-FFF2-40B4-BE49-F238E27FC236}">
                  <a16:creationId xmlns:a16="http://schemas.microsoft.com/office/drawing/2014/main" id="{4332D6BF-FDAD-2D51-EE92-487BCC2C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608">
              <a:extLst>
                <a:ext uri="{FF2B5EF4-FFF2-40B4-BE49-F238E27FC236}">
                  <a16:creationId xmlns:a16="http://schemas.microsoft.com/office/drawing/2014/main" id="{3016A01F-21F1-7969-15E9-41BF13D4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609">
              <a:extLst>
                <a:ext uri="{FF2B5EF4-FFF2-40B4-BE49-F238E27FC236}">
                  <a16:creationId xmlns:a16="http://schemas.microsoft.com/office/drawing/2014/main" id="{E04608B5-5296-55E7-C5F7-B816C58A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610">
              <a:extLst>
                <a:ext uri="{FF2B5EF4-FFF2-40B4-BE49-F238E27FC236}">
                  <a16:creationId xmlns:a16="http://schemas.microsoft.com/office/drawing/2014/main" id="{0E56AFC9-90F1-C943-08F7-707687AA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611">
              <a:extLst>
                <a:ext uri="{FF2B5EF4-FFF2-40B4-BE49-F238E27FC236}">
                  <a16:creationId xmlns:a16="http://schemas.microsoft.com/office/drawing/2014/main" id="{0EF54B01-A418-45C6-8AA3-DFECCB4C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612">
              <a:extLst>
                <a:ext uri="{FF2B5EF4-FFF2-40B4-BE49-F238E27FC236}">
                  <a16:creationId xmlns:a16="http://schemas.microsoft.com/office/drawing/2014/main" id="{F9051195-0014-5F39-F080-D0990BD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613">
              <a:extLst>
                <a:ext uri="{FF2B5EF4-FFF2-40B4-BE49-F238E27FC236}">
                  <a16:creationId xmlns:a16="http://schemas.microsoft.com/office/drawing/2014/main" id="{59C437A8-9A88-2F4D-BAE8-B4C6E4D5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614">
              <a:extLst>
                <a:ext uri="{FF2B5EF4-FFF2-40B4-BE49-F238E27FC236}">
                  <a16:creationId xmlns:a16="http://schemas.microsoft.com/office/drawing/2014/main" id="{479A7F9F-BC7A-7566-C1DE-6E46E331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615">
              <a:extLst>
                <a:ext uri="{FF2B5EF4-FFF2-40B4-BE49-F238E27FC236}">
                  <a16:creationId xmlns:a16="http://schemas.microsoft.com/office/drawing/2014/main" id="{F3E29F70-44E7-EC0A-8A78-C8A3B43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616">
              <a:extLst>
                <a:ext uri="{FF2B5EF4-FFF2-40B4-BE49-F238E27FC236}">
                  <a16:creationId xmlns:a16="http://schemas.microsoft.com/office/drawing/2014/main" id="{C9009931-56D7-CEC7-3442-6CE7C3CC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617">
              <a:extLst>
                <a:ext uri="{FF2B5EF4-FFF2-40B4-BE49-F238E27FC236}">
                  <a16:creationId xmlns:a16="http://schemas.microsoft.com/office/drawing/2014/main" id="{CC768C20-0CE2-FB92-1CEA-CC3BE35B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618">
              <a:extLst>
                <a:ext uri="{FF2B5EF4-FFF2-40B4-BE49-F238E27FC236}">
                  <a16:creationId xmlns:a16="http://schemas.microsoft.com/office/drawing/2014/main" id="{173EC4E2-40C6-E49C-A959-A6334912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619">
              <a:extLst>
                <a:ext uri="{FF2B5EF4-FFF2-40B4-BE49-F238E27FC236}">
                  <a16:creationId xmlns:a16="http://schemas.microsoft.com/office/drawing/2014/main" id="{56A9762F-C75D-4975-C361-BA7F6FAA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620">
              <a:extLst>
                <a:ext uri="{FF2B5EF4-FFF2-40B4-BE49-F238E27FC236}">
                  <a16:creationId xmlns:a16="http://schemas.microsoft.com/office/drawing/2014/main" id="{4DE59EEF-A9F5-5522-10B5-D698255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621">
              <a:extLst>
                <a:ext uri="{FF2B5EF4-FFF2-40B4-BE49-F238E27FC236}">
                  <a16:creationId xmlns:a16="http://schemas.microsoft.com/office/drawing/2014/main" id="{E55FF4F8-5BB5-CEFE-0182-D6E3E26B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622">
              <a:extLst>
                <a:ext uri="{FF2B5EF4-FFF2-40B4-BE49-F238E27FC236}">
                  <a16:creationId xmlns:a16="http://schemas.microsoft.com/office/drawing/2014/main" id="{C1D3D470-1365-3C8D-F790-FDD9F72B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623">
              <a:extLst>
                <a:ext uri="{FF2B5EF4-FFF2-40B4-BE49-F238E27FC236}">
                  <a16:creationId xmlns:a16="http://schemas.microsoft.com/office/drawing/2014/main" id="{7A527D91-7A6B-CBCF-D3B0-7A2CCC0F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624">
              <a:extLst>
                <a:ext uri="{FF2B5EF4-FFF2-40B4-BE49-F238E27FC236}">
                  <a16:creationId xmlns:a16="http://schemas.microsoft.com/office/drawing/2014/main" id="{8920A3E7-9088-B7A7-32B1-EBE527258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625">
              <a:extLst>
                <a:ext uri="{FF2B5EF4-FFF2-40B4-BE49-F238E27FC236}">
                  <a16:creationId xmlns:a16="http://schemas.microsoft.com/office/drawing/2014/main" id="{61D1EE63-6F8A-2D13-D1C7-F41EAE45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626">
              <a:extLst>
                <a:ext uri="{FF2B5EF4-FFF2-40B4-BE49-F238E27FC236}">
                  <a16:creationId xmlns:a16="http://schemas.microsoft.com/office/drawing/2014/main" id="{3B5FEE6F-ED15-6270-DBA5-64375572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627">
              <a:extLst>
                <a:ext uri="{FF2B5EF4-FFF2-40B4-BE49-F238E27FC236}">
                  <a16:creationId xmlns:a16="http://schemas.microsoft.com/office/drawing/2014/main" id="{898D835E-900F-1ED0-B0C6-99163F32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628">
              <a:extLst>
                <a:ext uri="{FF2B5EF4-FFF2-40B4-BE49-F238E27FC236}">
                  <a16:creationId xmlns:a16="http://schemas.microsoft.com/office/drawing/2014/main" id="{8C018EA9-DD15-0377-C6E7-85F3EB1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629">
              <a:extLst>
                <a:ext uri="{FF2B5EF4-FFF2-40B4-BE49-F238E27FC236}">
                  <a16:creationId xmlns:a16="http://schemas.microsoft.com/office/drawing/2014/main" id="{20A7EE92-D98B-C378-C1B8-A85C5BCC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630">
              <a:extLst>
                <a:ext uri="{FF2B5EF4-FFF2-40B4-BE49-F238E27FC236}">
                  <a16:creationId xmlns:a16="http://schemas.microsoft.com/office/drawing/2014/main" id="{3D019BE2-9CE0-46DF-60D2-12D1ED71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631">
              <a:extLst>
                <a:ext uri="{FF2B5EF4-FFF2-40B4-BE49-F238E27FC236}">
                  <a16:creationId xmlns:a16="http://schemas.microsoft.com/office/drawing/2014/main" id="{580D0B7F-E454-51ED-F1F5-BF67734D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632">
              <a:extLst>
                <a:ext uri="{FF2B5EF4-FFF2-40B4-BE49-F238E27FC236}">
                  <a16:creationId xmlns:a16="http://schemas.microsoft.com/office/drawing/2014/main" id="{35DD74BC-2E7F-CDB7-AB16-2FCD525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633">
              <a:extLst>
                <a:ext uri="{FF2B5EF4-FFF2-40B4-BE49-F238E27FC236}">
                  <a16:creationId xmlns:a16="http://schemas.microsoft.com/office/drawing/2014/main" id="{E0815774-19EA-AAC3-DD34-805F6E99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634">
              <a:extLst>
                <a:ext uri="{FF2B5EF4-FFF2-40B4-BE49-F238E27FC236}">
                  <a16:creationId xmlns:a16="http://schemas.microsoft.com/office/drawing/2014/main" id="{79ADC3CF-CACF-9679-2A5D-E372C65D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635">
              <a:extLst>
                <a:ext uri="{FF2B5EF4-FFF2-40B4-BE49-F238E27FC236}">
                  <a16:creationId xmlns:a16="http://schemas.microsoft.com/office/drawing/2014/main" id="{56343CD3-CD09-4BA5-360F-17944059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636">
              <a:extLst>
                <a:ext uri="{FF2B5EF4-FFF2-40B4-BE49-F238E27FC236}">
                  <a16:creationId xmlns:a16="http://schemas.microsoft.com/office/drawing/2014/main" id="{A328EAB7-CE54-A500-6466-DCBF3C5E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637">
              <a:extLst>
                <a:ext uri="{FF2B5EF4-FFF2-40B4-BE49-F238E27FC236}">
                  <a16:creationId xmlns:a16="http://schemas.microsoft.com/office/drawing/2014/main" id="{B8BED878-A8B4-5A27-A620-1C6740B3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638">
              <a:extLst>
                <a:ext uri="{FF2B5EF4-FFF2-40B4-BE49-F238E27FC236}">
                  <a16:creationId xmlns:a16="http://schemas.microsoft.com/office/drawing/2014/main" id="{BD3E4460-1ACD-4683-66BA-463027B9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639">
              <a:extLst>
                <a:ext uri="{FF2B5EF4-FFF2-40B4-BE49-F238E27FC236}">
                  <a16:creationId xmlns:a16="http://schemas.microsoft.com/office/drawing/2014/main" id="{8DD8A959-2C1F-E1D9-7523-D639A0D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640">
              <a:extLst>
                <a:ext uri="{FF2B5EF4-FFF2-40B4-BE49-F238E27FC236}">
                  <a16:creationId xmlns:a16="http://schemas.microsoft.com/office/drawing/2014/main" id="{7512EB99-20DA-9808-D207-C2C13987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641">
              <a:extLst>
                <a:ext uri="{FF2B5EF4-FFF2-40B4-BE49-F238E27FC236}">
                  <a16:creationId xmlns:a16="http://schemas.microsoft.com/office/drawing/2014/main" id="{4ECF5AB9-B7CE-F0EB-886E-E92B86CF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642">
              <a:extLst>
                <a:ext uri="{FF2B5EF4-FFF2-40B4-BE49-F238E27FC236}">
                  <a16:creationId xmlns:a16="http://schemas.microsoft.com/office/drawing/2014/main" id="{1DD13857-B0C7-CDCD-4E92-99C45161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643">
              <a:extLst>
                <a:ext uri="{FF2B5EF4-FFF2-40B4-BE49-F238E27FC236}">
                  <a16:creationId xmlns:a16="http://schemas.microsoft.com/office/drawing/2014/main" id="{9F7281A8-8E9E-393E-2821-53239CAC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644">
              <a:extLst>
                <a:ext uri="{FF2B5EF4-FFF2-40B4-BE49-F238E27FC236}">
                  <a16:creationId xmlns:a16="http://schemas.microsoft.com/office/drawing/2014/main" id="{F30FB4AE-9CC8-C179-FB90-D75FA31B5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645">
              <a:extLst>
                <a:ext uri="{FF2B5EF4-FFF2-40B4-BE49-F238E27FC236}">
                  <a16:creationId xmlns:a16="http://schemas.microsoft.com/office/drawing/2014/main" id="{07A36420-AA3B-9DFC-9409-8D5FC69A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646">
              <a:extLst>
                <a:ext uri="{FF2B5EF4-FFF2-40B4-BE49-F238E27FC236}">
                  <a16:creationId xmlns:a16="http://schemas.microsoft.com/office/drawing/2014/main" id="{79CB51F1-6E6E-027E-263B-60B021D1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647">
              <a:extLst>
                <a:ext uri="{FF2B5EF4-FFF2-40B4-BE49-F238E27FC236}">
                  <a16:creationId xmlns:a16="http://schemas.microsoft.com/office/drawing/2014/main" id="{9D509B58-DC8C-8669-306C-8EA4BD64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648">
              <a:extLst>
                <a:ext uri="{FF2B5EF4-FFF2-40B4-BE49-F238E27FC236}">
                  <a16:creationId xmlns:a16="http://schemas.microsoft.com/office/drawing/2014/main" id="{33F290FE-39D3-04FA-DF83-E29ECD4C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649">
              <a:extLst>
                <a:ext uri="{FF2B5EF4-FFF2-40B4-BE49-F238E27FC236}">
                  <a16:creationId xmlns:a16="http://schemas.microsoft.com/office/drawing/2014/main" id="{E3CDC0FB-A5CA-5EE6-D69A-5FD747FA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650">
              <a:extLst>
                <a:ext uri="{FF2B5EF4-FFF2-40B4-BE49-F238E27FC236}">
                  <a16:creationId xmlns:a16="http://schemas.microsoft.com/office/drawing/2014/main" id="{2E6F33F7-94F2-1B8D-89CA-2CE2E620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651">
              <a:extLst>
                <a:ext uri="{FF2B5EF4-FFF2-40B4-BE49-F238E27FC236}">
                  <a16:creationId xmlns:a16="http://schemas.microsoft.com/office/drawing/2014/main" id="{6D6A821C-5243-1A71-B155-9D6FE856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652">
              <a:extLst>
                <a:ext uri="{FF2B5EF4-FFF2-40B4-BE49-F238E27FC236}">
                  <a16:creationId xmlns:a16="http://schemas.microsoft.com/office/drawing/2014/main" id="{71D68556-D61B-4E66-741C-D18F0A8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653">
              <a:extLst>
                <a:ext uri="{FF2B5EF4-FFF2-40B4-BE49-F238E27FC236}">
                  <a16:creationId xmlns:a16="http://schemas.microsoft.com/office/drawing/2014/main" id="{011915A7-543B-5317-3E63-853A6EE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654">
              <a:extLst>
                <a:ext uri="{FF2B5EF4-FFF2-40B4-BE49-F238E27FC236}">
                  <a16:creationId xmlns:a16="http://schemas.microsoft.com/office/drawing/2014/main" id="{B4ACBA0E-2A65-190C-8DEE-90715672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655">
              <a:extLst>
                <a:ext uri="{FF2B5EF4-FFF2-40B4-BE49-F238E27FC236}">
                  <a16:creationId xmlns:a16="http://schemas.microsoft.com/office/drawing/2014/main" id="{2B1BA8A9-84AE-0008-2A36-BC9B7B5A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656">
              <a:extLst>
                <a:ext uri="{FF2B5EF4-FFF2-40B4-BE49-F238E27FC236}">
                  <a16:creationId xmlns:a16="http://schemas.microsoft.com/office/drawing/2014/main" id="{B8DCA8B4-9360-0B69-FFC8-09BDD68A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657">
              <a:extLst>
                <a:ext uri="{FF2B5EF4-FFF2-40B4-BE49-F238E27FC236}">
                  <a16:creationId xmlns:a16="http://schemas.microsoft.com/office/drawing/2014/main" id="{EA7D53F6-2515-64FF-9DC8-6E02EC307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658">
              <a:extLst>
                <a:ext uri="{FF2B5EF4-FFF2-40B4-BE49-F238E27FC236}">
                  <a16:creationId xmlns:a16="http://schemas.microsoft.com/office/drawing/2014/main" id="{B87F1C6B-CCA1-ED20-08FD-465D677E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659">
              <a:extLst>
                <a:ext uri="{FF2B5EF4-FFF2-40B4-BE49-F238E27FC236}">
                  <a16:creationId xmlns:a16="http://schemas.microsoft.com/office/drawing/2014/main" id="{07FD261F-D3FB-C6D4-6506-DB7EC645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660">
              <a:extLst>
                <a:ext uri="{FF2B5EF4-FFF2-40B4-BE49-F238E27FC236}">
                  <a16:creationId xmlns:a16="http://schemas.microsoft.com/office/drawing/2014/main" id="{6778844A-755B-C5B5-CE53-0EB00134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661">
              <a:extLst>
                <a:ext uri="{FF2B5EF4-FFF2-40B4-BE49-F238E27FC236}">
                  <a16:creationId xmlns:a16="http://schemas.microsoft.com/office/drawing/2014/main" id="{F162B04E-0884-60D1-BDDE-8820567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662">
              <a:extLst>
                <a:ext uri="{FF2B5EF4-FFF2-40B4-BE49-F238E27FC236}">
                  <a16:creationId xmlns:a16="http://schemas.microsoft.com/office/drawing/2014/main" id="{F9B47AD0-5745-01FF-012D-4DD26B2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663">
              <a:extLst>
                <a:ext uri="{FF2B5EF4-FFF2-40B4-BE49-F238E27FC236}">
                  <a16:creationId xmlns:a16="http://schemas.microsoft.com/office/drawing/2014/main" id="{1577CB6D-D555-363C-8D50-A6C09E8D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664">
              <a:extLst>
                <a:ext uri="{FF2B5EF4-FFF2-40B4-BE49-F238E27FC236}">
                  <a16:creationId xmlns:a16="http://schemas.microsoft.com/office/drawing/2014/main" id="{9308C518-0CD3-3F3D-9F28-817220FF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665">
              <a:extLst>
                <a:ext uri="{FF2B5EF4-FFF2-40B4-BE49-F238E27FC236}">
                  <a16:creationId xmlns:a16="http://schemas.microsoft.com/office/drawing/2014/main" id="{9BB803E2-2E33-617F-ED32-64E61807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666">
              <a:extLst>
                <a:ext uri="{FF2B5EF4-FFF2-40B4-BE49-F238E27FC236}">
                  <a16:creationId xmlns:a16="http://schemas.microsoft.com/office/drawing/2014/main" id="{2DB7998A-C3BF-B163-85A7-2051AAF3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667">
              <a:extLst>
                <a:ext uri="{FF2B5EF4-FFF2-40B4-BE49-F238E27FC236}">
                  <a16:creationId xmlns:a16="http://schemas.microsoft.com/office/drawing/2014/main" id="{443AFEAE-0EF5-EC75-58FB-CC0D9A87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668">
              <a:extLst>
                <a:ext uri="{FF2B5EF4-FFF2-40B4-BE49-F238E27FC236}">
                  <a16:creationId xmlns:a16="http://schemas.microsoft.com/office/drawing/2014/main" id="{CE6F4B32-84A2-AE87-8DF1-759F4B09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669">
              <a:extLst>
                <a:ext uri="{FF2B5EF4-FFF2-40B4-BE49-F238E27FC236}">
                  <a16:creationId xmlns:a16="http://schemas.microsoft.com/office/drawing/2014/main" id="{843CC507-A9EB-5E21-D3B2-C9C543E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670">
              <a:extLst>
                <a:ext uri="{FF2B5EF4-FFF2-40B4-BE49-F238E27FC236}">
                  <a16:creationId xmlns:a16="http://schemas.microsoft.com/office/drawing/2014/main" id="{C584F993-3D18-1976-0D31-50E18F57B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671">
              <a:extLst>
                <a:ext uri="{FF2B5EF4-FFF2-40B4-BE49-F238E27FC236}">
                  <a16:creationId xmlns:a16="http://schemas.microsoft.com/office/drawing/2014/main" id="{5FB59F13-142B-10EE-1FCD-3F8B5F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672">
              <a:extLst>
                <a:ext uri="{FF2B5EF4-FFF2-40B4-BE49-F238E27FC236}">
                  <a16:creationId xmlns:a16="http://schemas.microsoft.com/office/drawing/2014/main" id="{755314D8-9463-3E82-9ECE-21B2633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673">
              <a:extLst>
                <a:ext uri="{FF2B5EF4-FFF2-40B4-BE49-F238E27FC236}">
                  <a16:creationId xmlns:a16="http://schemas.microsoft.com/office/drawing/2014/main" id="{08A0D092-90C3-2FDC-8950-EE8441DA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674">
              <a:extLst>
                <a:ext uri="{FF2B5EF4-FFF2-40B4-BE49-F238E27FC236}">
                  <a16:creationId xmlns:a16="http://schemas.microsoft.com/office/drawing/2014/main" id="{A6CF52B2-12D0-1812-D5F2-070F95A2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675">
              <a:extLst>
                <a:ext uri="{FF2B5EF4-FFF2-40B4-BE49-F238E27FC236}">
                  <a16:creationId xmlns:a16="http://schemas.microsoft.com/office/drawing/2014/main" id="{1BBA92A0-9149-F369-1A93-454BC0E8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676">
              <a:extLst>
                <a:ext uri="{FF2B5EF4-FFF2-40B4-BE49-F238E27FC236}">
                  <a16:creationId xmlns:a16="http://schemas.microsoft.com/office/drawing/2014/main" id="{46769F85-2F30-A64B-5EA6-CBAB8FF2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677">
              <a:extLst>
                <a:ext uri="{FF2B5EF4-FFF2-40B4-BE49-F238E27FC236}">
                  <a16:creationId xmlns:a16="http://schemas.microsoft.com/office/drawing/2014/main" id="{AD952F2E-2466-0248-647D-CA617CE6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678">
              <a:extLst>
                <a:ext uri="{FF2B5EF4-FFF2-40B4-BE49-F238E27FC236}">
                  <a16:creationId xmlns:a16="http://schemas.microsoft.com/office/drawing/2014/main" id="{4E35DA61-184E-6E49-A2BA-1E1B42F3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679">
              <a:extLst>
                <a:ext uri="{FF2B5EF4-FFF2-40B4-BE49-F238E27FC236}">
                  <a16:creationId xmlns:a16="http://schemas.microsoft.com/office/drawing/2014/main" id="{F40A9B33-F114-5F22-B5B2-091117E7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680">
              <a:extLst>
                <a:ext uri="{FF2B5EF4-FFF2-40B4-BE49-F238E27FC236}">
                  <a16:creationId xmlns:a16="http://schemas.microsoft.com/office/drawing/2014/main" id="{8ECB44D3-E804-09A9-EF5C-684E4626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681">
              <a:extLst>
                <a:ext uri="{FF2B5EF4-FFF2-40B4-BE49-F238E27FC236}">
                  <a16:creationId xmlns:a16="http://schemas.microsoft.com/office/drawing/2014/main" id="{0245D4BD-C38F-149F-967E-DA706764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682">
              <a:extLst>
                <a:ext uri="{FF2B5EF4-FFF2-40B4-BE49-F238E27FC236}">
                  <a16:creationId xmlns:a16="http://schemas.microsoft.com/office/drawing/2014/main" id="{D2D16F48-2B8B-A526-6BDB-C68E7EDA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683">
              <a:extLst>
                <a:ext uri="{FF2B5EF4-FFF2-40B4-BE49-F238E27FC236}">
                  <a16:creationId xmlns:a16="http://schemas.microsoft.com/office/drawing/2014/main" id="{1F2A5239-C043-6FD4-1CD1-9D96D727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684">
              <a:extLst>
                <a:ext uri="{FF2B5EF4-FFF2-40B4-BE49-F238E27FC236}">
                  <a16:creationId xmlns:a16="http://schemas.microsoft.com/office/drawing/2014/main" id="{1CECE9F1-589C-577E-5E52-F634B36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685">
              <a:extLst>
                <a:ext uri="{FF2B5EF4-FFF2-40B4-BE49-F238E27FC236}">
                  <a16:creationId xmlns:a16="http://schemas.microsoft.com/office/drawing/2014/main" id="{6732A473-E56F-F04C-ADE9-1C13AB4D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686">
              <a:extLst>
                <a:ext uri="{FF2B5EF4-FFF2-40B4-BE49-F238E27FC236}">
                  <a16:creationId xmlns:a16="http://schemas.microsoft.com/office/drawing/2014/main" id="{170D0B84-BB11-6BB0-AC81-1B5A952A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687">
              <a:extLst>
                <a:ext uri="{FF2B5EF4-FFF2-40B4-BE49-F238E27FC236}">
                  <a16:creationId xmlns:a16="http://schemas.microsoft.com/office/drawing/2014/main" id="{4BCDF1BA-31AF-31B8-D4CA-046F51AD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688">
              <a:extLst>
                <a:ext uri="{FF2B5EF4-FFF2-40B4-BE49-F238E27FC236}">
                  <a16:creationId xmlns:a16="http://schemas.microsoft.com/office/drawing/2014/main" id="{E1B127B6-8B2D-BEEB-F7DA-75C07FB1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689">
              <a:extLst>
                <a:ext uri="{FF2B5EF4-FFF2-40B4-BE49-F238E27FC236}">
                  <a16:creationId xmlns:a16="http://schemas.microsoft.com/office/drawing/2014/main" id="{48927B6D-30AA-00A6-3594-690898AB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690">
              <a:extLst>
                <a:ext uri="{FF2B5EF4-FFF2-40B4-BE49-F238E27FC236}">
                  <a16:creationId xmlns:a16="http://schemas.microsoft.com/office/drawing/2014/main" id="{100E88FA-8775-24A5-0782-A29CD31B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691">
              <a:extLst>
                <a:ext uri="{FF2B5EF4-FFF2-40B4-BE49-F238E27FC236}">
                  <a16:creationId xmlns:a16="http://schemas.microsoft.com/office/drawing/2014/main" id="{29998833-DCCD-8C3F-0780-BEECA111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692">
              <a:extLst>
                <a:ext uri="{FF2B5EF4-FFF2-40B4-BE49-F238E27FC236}">
                  <a16:creationId xmlns:a16="http://schemas.microsoft.com/office/drawing/2014/main" id="{7E5461AC-F2D4-D0DC-C3ED-278DACDA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693">
              <a:extLst>
                <a:ext uri="{FF2B5EF4-FFF2-40B4-BE49-F238E27FC236}">
                  <a16:creationId xmlns:a16="http://schemas.microsoft.com/office/drawing/2014/main" id="{6499DCF8-7956-3437-1834-18A177D7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694">
              <a:extLst>
                <a:ext uri="{FF2B5EF4-FFF2-40B4-BE49-F238E27FC236}">
                  <a16:creationId xmlns:a16="http://schemas.microsoft.com/office/drawing/2014/main" id="{5F953CED-2189-436A-846D-CDB0E115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695">
              <a:extLst>
                <a:ext uri="{FF2B5EF4-FFF2-40B4-BE49-F238E27FC236}">
                  <a16:creationId xmlns:a16="http://schemas.microsoft.com/office/drawing/2014/main" id="{1503CECF-5137-CAF2-F8A7-8A60A6E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696">
              <a:extLst>
                <a:ext uri="{FF2B5EF4-FFF2-40B4-BE49-F238E27FC236}">
                  <a16:creationId xmlns:a16="http://schemas.microsoft.com/office/drawing/2014/main" id="{D186D403-169E-A058-AB06-66B98B0B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697">
              <a:extLst>
                <a:ext uri="{FF2B5EF4-FFF2-40B4-BE49-F238E27FC236}">
                  <a16:creationId xmlns:a16="http://schemas.microsoft.com/office/drawing/2014/main" id="{F92E5BF6-51FA-984C-560A-9CE2F55C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698">
              <a:extLst>
                <a:ext uri="{FF2B5EF4-FFF2-40B4-BE49-F238E27FC236}">
                  <a16:creationId xmlns:a16="http://schemas.microsoft.com/office/drawing/2014/main" id="{54295103-8886-4890-6076-0CC52A57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699">
              <a:extLst>
                <a:ext uri="{FF2B5EF4-FFF2-40B4-BE49-F238E27FC236}">
                  <a16:creationId xmlns:a16="http://schemas.microsoft.com/office/drawing/2014/main" id="{9FAC8056-0543-0BC2-8972-D719A9C5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700">
              <a:extLst>
                <a:ext uri="{FF2B5EF4-FFF2-40B4-BE49-F238E27FC236}">
                  <a16:creationId xmlns:a16="http://schemas.microsoft.com/office/drawing/2014/main" id="{8CCA033E-1340-29B3-CA13-E6838417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701">
              <a:extLst>
                <a:ext uri="{FF2B5EF4-FFF2-40B4-BE49-F238E27FC236}">
                  <a16:creationId xmlns:a16="http://schemas.microsoft.com/office/drawing/2014/main" id="{FF0A13EE-14D4-3DEF-E03E-60B01AD2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702">
              <a:extLst>
                <a:ext uri="{FF2B5EF4-FFF2-40B4-BE49-F238E27FC236}">
                  <a16:creationId xmlns:a16="http://schemas.microsoft.com/office/drawing/2014/main" id="{88BF3502-846B-4401-A859-3B8825C0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703">
              <a:extLst>
                <a:ext uri="{FF2B5EF4-FFF2-40B4-BE49-F238E27FC236}">
                  <a16:creationId xmlns:a16="http://schemas.microsoft.com/office/drawing/2014/main" id="{2597952F-A03E-D45F-3D5B-D4DE24EE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704">
              <a:extLst>
                <a:ext uri="{FF2B5EF4-FFF2-40B4-BE49-F238E27FC236}">
                  <a16:creationId xmlns:a16="http://schemas.microsoft.com/office/drawing/2014/main" id="{0F073A50-3536-A5A8-629D-B56CD5FEF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705">
              <a:extLst>
                <a:ext uri="{FF2B5EF4-FFF2-40B4-BE49-F238E27FC236}">
                  <a16:creationId xmlns:a16="http://schemas.microsoft.com/office/drawing/2014/main" id="{3C678959-DCF6-4A13-731C-1F76C85A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706">
              <a:extLst>
                <a:ext uri="{FF2B5EF4-FFF2-40B4-BE49-F238E27FC236}">
                  <a16:creationId xmlns:a16="http://schemas.microsoft.com/office/drawing/2014/main" id="{EE729CEB-8605-7EDC-FA29-E16E2F25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707">
              <a:extLst>
                <a:ext uri="{FF2B5EF4-FFF2-40B4-BE49-F238E27FC236}">
                  <a16:creationId xmlns:a16="http://schemas.microsoft.com/office/drawing/2014/main" id="{A8696298-B416-EC1F-0B76-5D3B0C15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708">
              <a:extLst>
                <a:ext uri="{FF2B5EF4-FFF2-40B4-BE49-F238E27FC236}">
                  <a16:creationId xmlns:a16="http://schemas.microsoft.com/office/drawing/2014/main" id="{019E2C8A-88D5-F6A0-6476-9F797474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709">
              <a:extLst>
                <a:ext uri="{FF2B5EF4-FFF2-40B4-BE49-F238E27FC236}">
                  <a16:creationId xmlns:a16="http://schemas.microsoft.com/office/drawing/2014/main" id="{3A6863C1-3511-6DF7-2881-1C31026B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710">
              <a:extLst>
                <a:ext uri="{FF2B5EF4-FFF2-40B4-BE49-F238E27FC236}">
                  <a16:creationId xmlns:a16="http://schemas.microsoft.com/office/drawing/2014/main" id="{A333E3FB-6F0A-70EC-B132-3F2602AD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711">
              <a:extLst>
                <a:ext uri="{FF2B5EF4-FFF2-40B4-BE49-F238E27FC236}">
                  <a16:creationId xmlns:a16="http://schemas.microsoft.com/office/drawing/2014/main" id="{7B069DB0-47BF-1E1E-C59A-4C91F0AE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712">
              <a:extLst>
                <a:ext uri="{FF2B5EF4-FFF2-40B4-BE49-F238E27FC236}">
                  <a16:creationId xmlns:a16="http://schemas.microsoft.com/office/drawing/2014/main" id="{C765CECF-9BB0-3B96-20AA-957713FD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713">
              <a:extLst>
                <a:ext uri="{FF2B5EF4-FFF2-40B4-BE49-F238E27FC236}">
                  <a16:creationId xmlns:a16="http://schemas.microsoft.com/office/drawing/2014/main" id="{C08A4B1D-32FB-8BB0-D60F-E1A246B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714">
              <a:extLst>
                <a:ext uri="{FF2B5EF4-FFF2-40B4-BE49-F238E27FC236}">
                  <a16:creationId xmlns:a16="http://schemas.microsoft.com/office/drawing/2014/main" id="{02244533-4464-F6B3-13AB-B27272D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715">
              <a:extLst>
                <a:ext uri="{FF2B5EF4-FFF2-40B4-BE49-F238E27FC236}">
                  <a16:creationId xmlns:a16="http://schemas.microsoft.com/office/drawing/2014/main" id="{E57B6748-B458-E9C7-D1AD-FD734219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716">
              <a:extLst>
                <a:ext uri="{FF2B5EF4-FFF2-40B4-BE49-F238E27FC236}">
                  <a16:creationId xmlns:a16="http://schemas.microsoft.com/office/drawing/2014/main" id="{516CAB30-CE5B-8FCE-9AEB-3A721221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717">
              <a:extLst>
                <a:ext uri="{FF2B5EF4-FFF2-40B4-BE49-F238E27FC236}">
                  <a16:creationId xmlns:a16="http://schemas.microsoft.com/office/drawing/2014/main" id="{D391D757-D193-5F1C-9390-26118377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718">
              <a:extLst>
                <a:ext uri="{FF2B5EF4-FFF2-40B4-BE49-F238E27FC236}">
                  <a16:creationId xmlns:a16="http://schemas.microsoft.com/office/drawing/2014/main" id="{9816BADC-E871-4CBE-E0DD-01B95909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719">
              <a:extLst>
                <a:ext uri="{FF2B5EF4-FFF2-40B4-BE49-F238E27FC236}">
                  <a16:creationId xmlns:a16="http://schemas.microsoft.com/office/drawing/2014/main" id="{0295A14D-8917-8DA6-9BEE-2F873F7D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720">
              <a:extLst>
                <a:ext uri="{FF2B5EF4-FFF2-40B4-BE49-F238E27FC236}">
                  <a16:creationId xmlns:a16="http://schemas.microsoft.com/office/drawing/2014/main" id="{120FE313-03E7-8EE6-4DC0-5F665F3B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721">
              <a:extLst>
                <a:ext uri="{FF2B5EF4-FFF2-40B4-BE49-F238E27FC236}">
                  <a16:creationId xmlns:a16="http://schemas.microsoft.com/office/drawing/2014/main" id="{9F21CB4F-A1B4-D3BA-E0B1-0FB45FEC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722">
              <a:extLst>
                <a:ext uri="{FF2B5EF4-FFF2-40B4-BE49-F238E27FC236}">
                  <a16:creationId xmlns:a16="http://schemas.microsoft.com/office/drawing/2014/main" id="{B93BA59F-F689-5A66-99CB-D69B3EA4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723">
              <a:extLst>
                <a:ext uri="{FF2B5EF4-FFF2-40B4-BE49-F238E27FC236}">
                  <a16:creationId xmlns:a16="http://schemas.microsoft.com/office/drawing/2014/main" id="{DA38014A-BC2E-A5CF-FE0E-E370966D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724">
              <a:extLst>
                <a:ext uri="{FF2B5EF4-FFF2-40B4-BE49-F238E27FC236}">
                  <a16:creationId xmlns:a16="http://schemas.microsoft.com/office/drawing/2014/main" id="{F4BBBBE7-7844-A8F7-73BA-002FE49AD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725">
              <a:extLst>
                <a:ext uri="{FF2B5EF4-FFF2-40B4-BE49-F238E27FC236}">
                  <a16:creationId xmlns:a16="http://schemas.microsoft.com/office/drawing/2014/main" id="{A0738037-332A-B997-1CF2-3AB3EC45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726">
              <a:extLst>
                <a:ext uri="{FF2B5EF4-FFF2-40B4-BE49-F238E27FC236}">
                  <a16:creationId xmlns:a16="http://schemas.microsoft.com/office/drawing/2014/main" id="{C4DFC412-366F-B4AA-3091-D8CBC51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727">
              <a:extLst>
                <a:ext uri="{FF2B5EF4-FFF2-40B4-BE49-F238E27FC236}">
                  <a16:creationId xmlns:a16="http://schemas.microsoft.com/office/drawing/2014/main" id="{3690E08D-BDF5-681F-3746-CE7A40D1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728">
              <a:extLst>
                <a:ext uri="{FF2B5EF4-FFF2-40B4-BE49-F238E27FC236}">
                  <a16:creationId xmlns:a16="http://schemas.microsoft.com/office/drawing/2014/main" id="{83823859-99E4-53FF-A2BA-5FD74A95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729">
              <a:extLst>
                <a:ext uri="{FF2B5EF4-FFF2-40B4-BE49-F238E27FC236}">
                  <a16:creationId xmlns:a16="http://schemas.microsoft.com/office/drawing/2014/main" id="{F1E8C300-D350-B81E-50CA-C7342014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730">
              <a:extLst>
                <a:ext uri="{FF2B5EF4-FFF2-40B4-BE49-F238E27FC236}">
                  <a16:creationId xmlns:a16="http://schemas.microsoft.com/office/drawing/2014/main" id="{4B76F84A-CF93-0F88-41CB-4AC1EC2D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731">
              <a:extLst>
                <a:ext uri="{FF2B5EF4-FFF2-40B4-BE49-F238E27FC236}">
                  <a16:creationId xmlns:a16="http://schemas.microsoft.com/office/drawing/2014/main" id="{16ADFB87-E4AF-E43D-DF90-933B3D78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732">
              <a:extLst>
                <a:ext uri="{FF2B5EF4-FFF2-40B4-BE49-F238E27FC236}">
                  <a16:creationId xmlns:a16="http://schemas.microsoft.com/office/drawing/2014/main" id="{25D8A880-06E3-4B2F-B829-D03538E1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733">
              <a:extLst>
                <a:ext uri="{FF2B5EF4-FFF2-40B4-BE49-F238E27FC236}">
                  <a16:creationId xmlns:a16="http://schemas.microsoft.com/office/drawing/2014/main" id="{E00D9CAA-9291-B12B-B66E-BE653E7B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734">
              <a:extLst>
                <a:ext uri="{FF2B5EF4-FFF2-40B4-BE49-F238E27FC236}">
                  <a16:creationId xmlns:a16="http://schemas.microsoft.com/office/drawing/2014/main" id="{F89DAA32-2440-9F78-E592-A01DE9A3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735">
              <a:extLst>
                <a:ext uri="{FF2B5EF4-FFF2-40B4-BE49-F238E27FC236}">
                  <a16:creationId xmlns:a16="http://schemas.microsoft.com/office/drawing/2014/main" id="{6998568E-7F02-DA58-9EBE-DFAC2770D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736">
              <a:extLst>
                <a:ext uri="{FF2B5EF4-FFF2-40B4-BE49-F238E27FC236}">
                  <a16:creationId xmlns:a16="http://schemas.microsoft.com/office/drawing/2014/main" id="{0B2ECDA7-F9AD-09DB-B5A1-DE5BC2EA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737">
              <a:extLst>
                <a:ext uri="{FF2B5EF4-FFF2-40B4-BE49-F238E27FC236}">
                  <a16:creationId xmlns:a16="http://schemas.microsoft.com/office/drawing/2014/main" id="{9B6B093B-DB9D-2BBD-5F84-64E34F51F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738">
              <a:extLst>
                <a:ext uri="{FF2B5EF4-FFF2-40B4-BE49-F238E27FC236}">
                  <a16:creationId xmlns:a16="http://schemas.microsoft.com/office/drawing/2014/main" id="{8B4D28C4-C3BB-64EF-6F43-4DAA9B9F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739">
              <a:extLst>
                <a:ext uri="{FF2B5EF4-FFF2-40B4-BE49-F238E27FC236}">
                  <a16:creationId xmlns:a16="http://schemas.microsoft.com/office/drawing/2014/main" id="{2E894784-72E9-6321-BC00-DE7E94C3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740">
              <a:extLst>
                <a:ext uri="{FF2B5EF4-FFF2-40B4-BE49-F238E27FC236}">
                  <a16:creationId xmlns:a16="http://schemas.microsoft.com/office/drawing/2014/main" id="{69B87470-EED6-BA84-6AB0-F79814F2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741">
              <a:extLst>
                <a:ext uri="{FF2B5EF4-FFF2-40B4-BE49-F238E27FC236}">
                  <a16:creationId xmlns:a16="http://schemas.microsoft.com/office/drawing/2014/main" id="{D437DA4D-F24D-6E4F-529A-3DCE3085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742">
              <a:extLst>
                <a:ext uri="{FF2B5EF4-FFF2-40B4-BE49-F238E27FC236}">
                  <a16:creationId xmlns:a16="http://schemas.microsoft.com/office/drawing/2014/main" id="{F7C9BDB8-ED89-4010-BF33-45D1F69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743">
              <a:extLst>
                <a:ext uri="{FF2B5EF4-FFF2-40B4-BE49-F238E27FC236}">
                  <a16:creationId xmlns:a16="http://schemas.microsoft.com/office/drawing/2014/main" id="{9FCCEB5F-D095-2B52-8E69-A74F98B6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744">
              <a:extLst>
                <a:ext uri="{FF2B5EF4-FFF2-40B4-BE49-F238E27FC236}">
                  <a16:creationId xmlns:a16="http://schemas.microsoft.com/office/drawing/2014/main" id="{5F8068F0-FFB8-E9C9-BDF4-5BA33F0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745">
              <a:extLst>
                <a:ext uri="{FF2B5EF4-FFF2-40B4-BE49-F238E27FC236}">
                  <a16:creationId xmlns:a16="http://schemas.microsoft.com/office/drawing/2014/main" id="{BEAE4BD9-81CB-C095-5080-DE9AEE0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746">
              <a:extLst>
                <a:ext uri="{FF2B5EF4-FFF2-40B4-BE49-F238E27FC236}">
                  <a16:creationId xmlns:a16="http://schemas.microsoft.com/office/drawing/2014/main" id="{32F9098B-8FEE-49E9-194B-F30D5C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747">
              <a:extLst>
                <a:ext uri="{FF2B5EF4-FFF2-40B4-BE49-F238E27FC236}">
                  <a16:creationId xmlns:a16="http://schemas.microsoft.com/office/drawing/2014/main" id="{764CC32E-DA64-0BC7-F806-22D924A1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748">
              <a:extLst>
                <a:ext uri="{FF2B5EF4-FFF2-40B4-BE49-F238E27FC236}">
                  <a16:creationId xmlns:a16="http://schemas.microsoft.com/office/drawing/2014/main" id="{90A942D7-1328-13FA-2E7D-7A697F1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749">
              <a:extLst>
                <a:ext uri="{FF2B5EF4-FFF2-40B4-BE49-F238E27FC236}">
                  <a16:creationId xmlns:a16="http://schemas.microsoft.com/office/drawing/2014/main" id="{311E69C8-2D4C-5CC4-0BEF-B0A8356F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750">
              <a:extLst>
                <a:ext uri="{FF2B5EF4-FFF2-40B4-BE49-F238E27FC236}">
                  <a16:creationId xmlns:a16="http://schemas.microsoft.com/office/drawing/2014/main" id="{09261AB3-B7DA-6D20-3E72-1EF11DE1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751">
              <a:extLst>
                <a:ext uri="{FF2B5EF4-FFF2-40B4-BE49-F238E27FC236}">
                  <a16:creationId xmlns:a16="http://schemas.microsoft.com/office/drawing/2014/main" id="{EE4D7B4A-0D15-D61D-354D-F916EB2B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752">
              <a:extLst>
                <a:ext uri="{FF2B5EF4-FFF2-40B4-BE49-F238E27FC236}">
                  <a16:creationId xmlns:a16="http://schemas.microsoft.com/office/drawing/2014/main" id="{DBA6C0CA-6C1C-A0D7-88C3-F0DAE78C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753">
              <a:extLst>
                <a:ext uri="{FF2B5EF4-FFF2-40B4-BE49-F238E27FC236}">
                  <a16:creationId xmlns:a16="http://schemas.microsoft.com/office/drawing/2014/main" id="{81424A1C-8E55-BA5E-94DF-0444A0AA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754">
              <a:extLst>
                <a:ext uri="{FF2B5EF4-FFF2-40B4-BE49-F238E27FC236}">
                  <a16:creationId xmlns:a16="http://schemas.microsoft.com/office/drawing/2014/main" id="{54C7F3E9-8E46-6A3B-15D0-4442E8FE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755">
              <a:extLst>
                <a:ext uri="{FF2B5EF4-FFF2-40B4-BE49-F238E27FC236}">
                  <a16:creationId xmlns:a16="http://schemas.microsoft.com/office/drawing/2014/main" id="{678BC98F-5CE7-477B-A16A-8B5A89C3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756">
              <a:extLst>
                <a:ext uri="{FF2B5EF4-FFF2-40B4-BE49-F238E27FC236}">
                  <a16:creationId xmlns:a16="http://schemas.microsoft.com/office/drawing/2014/main" id="{F236B5E0-C51A-DF33-CBCC-E9D21BA8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757">
              <a:extLst>
                <a:ext uri="{FF2B5EF4-FFF2-40B4-BE49-F238E27FC236}">
                  <a16:creationId xmlns:a16="http://schemas.microsoft.com/office/drawing/2014/main" id="{012479F8-6F53-24DB-57BD-4B2A3C170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758">
              <a:extLst>
                <a:ext uri="{FF2B5EF4-FFF2-40B4-BE49-F238E27FC236}">
                  <a16:creationId xmlns:a16="http://schemas.microsoft.com/office/drawing/2014/main" id="{FCB633E8-8FEF-0A6E-2520-B317561B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759">
              <a:extLst>
                <a:ext uri="{FF2B5EF4-FFF2-40B4-BE49-F238E27FC236}">
                  <a16:creationId xmlns:a16="http://schemas.microsoft.com/office/drawing/2014/main" id="{81E66717-8C03-C591-C721-E9FAEBC6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760">
              <a:extLst>
                <a:ext uri="{FF2B5EF4-FFF2-40B4-BE49-F238E27FC236}">
                  <a16:creationId xmlns:a16="http://schemas.microsoft.com/office/drawing/2014/main" id="{F22182D3-A5BB-0DEE-C7CE-FA6AACFD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761">
              <a:extLst>
                <a:ext uri="{FF2B5EF4-FFF2-40B4-BE49-F238E27FC236}">
                  <a16:creationId xmlns:a16="http://schemas.microsoft.com/office/drawing/2014/main" id="{C5DE5C0F-72DB-047A-10A7-9DDB7769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762">
              <a:extLst>
                <a:ext uri="{FF2B5EF4-FFF2-40B4-BE49-F238E27FC236}">
                  <a16:creationId xmlns:a16="http://schemas.microsoft.com/office/drawing/2014/main" id="{8583756F-94FF-7D8F-C377-FFAC66EB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763">
              <a:extLst>
                <a:ext uri="{FF2B5EF4-FFF2-40B4-BE49-F238E27FC236}">
                  <a16:creationId xmlns:a16="http://schemas.microsoft.com/office/drawing/2014/main" id="{6ED9CAB6-940B-8EF3-D535-8ED0F147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764">
              <a:extLst>
                <a:ext uri="{FF2B5EF4-FFF2-40B4-BE49-F238E27FC236}">
                  <a16:creationId xmlns:a16="http://schemas.microsoft.com/office/drawing/2014/main" id="{77A9E7C4-4445-813D-DA8B-8295696A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765">
              <a:extLst>
                <a:ext uri="{FF2B5EF4-FFF2-40B4-BE49-F238E27FC236}">
                  <a16:creationId xmlns:a16="http://schemas.microsoft.com/office/drawing/2014/main" id="{F78DEA0A-2D99-EE0E-FC68-AF2CD071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766">
              <a:extLst>
                <a:ext uri="{FF2B5EF4-FFF2-40B4-BE49-F238E27FC236}">
                  <a16:creationId xmlns:a16="http://schemas.microsoft.com/office/drawing/2014/main" id="{23D45A25-EA1A-7DC7-90B6-AC60666C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767">
              <a:extLst>
                <a:ext uri="{FF2B5EF4-FFF2-40B4-BE49-F238E27FC236}">
                  <a16:creationId xmlns:a16="http://schemas.microsoft.com/office/drawing/2014/main" id="{C446F6FD-93EF-C31C-3D76-E7C7D5F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768">
              <a:extLst>
                <a:ext uri="{FF2B5EF4-FFF2-40B4-BE49-F238E27FC236}">
                  <a16:creationId xmlns:a16="http://schemas.microsoft.com/office/drawing/2014/main" id="{981C7939-0580-0147-448C-667A57CA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769">
              <a:extLst>
                <a:ext uri="{FF2B5EF4-FFF2-40B4-BE49-F238E27FC236}">
                  <a16:creationId xmlns:a16="http://schemas.microsoft.com/office/drawing/2014/main" id="{022DD2D2-9D31-D9B9-6361-FB48EC17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770">
              <a:extLst>
                <a:ext uri="{FF2B5EF4-FFF2-40B4-BE49-F238E27FC236}">
                  <a16:creationId xmlns:a16="http://schemas.microsoft.com/office/drawing/2014/main" id="{AC9B6257-514B-331E-7AA2-B7758D49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771">
              <a:extLst>
                <a:ext uri="{FF2B5EF4-FFF2-40B4-BE49-F238E27FC236}">
                  <a16:creationId xmlns:a16="http://schemas.microsoft.com/office/drawing/2014/main" id="{943E2878-975B-7B73-F2D6-7BDDFB73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772">
              <a:extLst>
                <a:ext uri="{FF2B5EF4-FFF2-40B4-BE49-F238E27FC236}">
                  <a16:creationId xmlns:a16="http://schemas.microsoft.com/office/drawing/2014/main" id="{C89FAFD9-A6B5-447B-A08D-083500C7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773">
              <a:extLst>
                <a:ext uri="{FF2B5EF4-FFF2-40B4-BE49-F238E27FC236}">
                  <a16:creationId xmlns:a16="http://schemas.microsoft.com/office/drawing/2014/main" id="{36C3E12D-17BD-91F7-7FBD-9A0C8A36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774">
              <a:extLst>
                <a:ext uri="{FF2B5EF4-FFF2-40B4-BE49-F238E27FC236}">
                  <a16:creationId xmlns:a16="http://schemas.microsoft.com/office/drawing/2014/main" id="{873B6C80-7411-2EAE-02B5-344A6B49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775">
              <a:extLst>
                <a:ext uri="{FF2B5EF4-FFF2-40B4-BE49-F238E27FC236}">
                  <a16:creationId xmlns:a16="http://schemas.microsoft.com/office/drawing/2014/main" id="{9E1B1094-FF37-C99B-5E07-16184BAE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776">
              <a:extLst>
                <a:ext uri="{FF2B5EF4-FFF2-40B4-BE49-F238E27FC236}">
                  <a16:creationId xmlns:a16="http://schemas.microsoft.com/office/drawing/2014/main" id="{D4140A9B-D458-180F-6D01-65116E50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777">
              <a:extLst>
                <a:ext uri="{FF2B5EF4-FFF2-40B4-BE49-F238E27FC236}">
                  <a16:creationId xmlns:a16="http://schemas.microsoft.com/office/drawing/2014/main" id="{668F57FB-6010-FCFE-AB5A-3BF690CA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778">
              <a:extLst>
                <a:ext uri="{FF2B5EF4-FFF2-40B4-BE49-F238E27FC236}">
                  <a16:creationId xmlns:a16="http://schemas.microsoft.com/office/drawing/2014/main" id="{232DEEF3-56E8-0275-BB0F-238A7E3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779">
              <a:extLst>
                <a:ext uri="{FF2B5EF4-FFF2-40B4-BE49-F238E27FC236}">
                  <a16:creationId xmlns:a16="http://schemas.microsoft.com/office/drawing/2014/main" id="{71C22A08-29CE-C196-21BB-BDF0AB27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780">
              <a:extLst>
                <a:ext uri="{FF2B5EF4-FFF2-40B4-BE49-F238E27FC236}">
                  <a16:creationId xmlns:a16="http://schemas.microsoft.com/office/drawing/2014/main" id="{680BE3B0-2142-4C06-1469-F785D8BD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781">
              <a:extLst>
                <a:ext uri="{FF2B5EF4-FFF2-40B4-BE49-F238E27FC236}">
                  <a16:creationId xmlns:a16="http://schemas.microsoft.com/office/drawing/2014/main" id="{43E6948E-B729-05EA-DCA3-BA331CFD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782">
              <a:extLst>
                <a:ext uri="{FF2B5EF4-FFF2-40B4-BE49-F238E27FC236}">
                  <a16:creationId xmlns:a16="http://schemas.microsoft.com/office/drawing/2014/main" id="{8563075F-B30B-FC76-4EAD-64F2CD45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783">
              <a:extLst>
                <a:ext uri="{FF2B5EF4-FFF2-40B4-BE49-F238E27FC236}">
                  <a16:creationId xmlns:a16="http://schemas.microsoft.com/office/drawing/2014/main" id="{C2115DA4-9BCA-0101-49FC-7BFDAC5C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784">
              <a:extLst>
                <a:ext uri="{FF2B5EF4-FFF2-40B4-BE49-F238E27FC236}">
                  <a16:creationId xmlns:a16="http://schemas.microsoft.com/office/drawing/2014/main" id="{532DE98C-79EC-3014-5F5E-644E0216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785">
              <a:extLst>
                <a:ext uri="{FF2B5EF4-FFF2-40B4-BE49-F238E27FC236}">
                  <a16:creationId xmlns:a16="http://schemas.microsoft.com/office/drawing/2014/main" id="{657B2B53-90C8-E736-856C-0A1129BD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786">
              <a:extLst>
                <a:ext uri="{FF2B5EF4-FFF2-40B4-BE49-F238E27FC236}">
                  <a16:creationId xmlns:a16="http://schemas.microsoft.com/office/drawing/2014/main" id="{FB4289F0-42FA-75E9-0FC7-F524F2D2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787">
              <a:extLst>
                <a:ext uri="{FF2B5EF4-FFF2-40B4-BE49-F238E27FC236}">
                  <a16:creationId xmlns:a16="http://schemas.microsoft.com/office/drawing/2014/main" id="{CA06FBFE-3638-E146-BB30-D3651FD2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788">
              <a:extLst>
                <a:ext uri="{FF2B5EF4-FFF2-40B4-BE49-F238E27FC236}">
                  <a16:creationId xmlns:a16="http://schemas.microsoft.com/office/drawing/2014/main" id="{49F73BDC-3C2F-15F1-DB6B-157FAB29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789">
              <a:extLst>
                <a:ext uri="{FF2B5EF4-FFF2-40B4-BE49-F238E27FC236}">
                  <a16:creationId xmlns:a16="http://schemas.microsoft.com/office/drawing/2014/main" id="{0EE29504-D87E-C49E-E6F3-F1549A41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790">
              <a:extLst>
                <a:ext uri="{FF2B5EF4-FFF2-40B4-BE49-F238E27FC236}">
                  <a16:creationId xmlns:a16="http://schemas.microsoft.com/office/drawing/2014/main" id="{2537F2D9-1EE1-D0E1-4A15-ECF39C33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791">
              <a:extLst>
                <a:ext uri="{FF2B5EF4-FFF2-40B4-BE49-F238E27FC236}">
                  <a16:creationId xmlns:a16="http://schemas.microsoft.com/office/drawing/2014/main" id="{FAA41A86-F7DF-52F8-C1FB-52AE8D9E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792">
              <a:extLst>
                <a:ext uri="{FF2B5EF4-FFF2-40B4-BE49-F238E27FC236}">
                  <a16:creationId xmlns:a16="http://schemas.microsoft.com/office/drawing/2014/main" id="{84E3621E-BAFB-CB92-A958-CBDC31DA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793">
              <a:extLst>
                <a:ext uri="{FF2B5EF4-FFF2-40B4-BE49-F238E27FC236}">
                  <a16:creationId xmlns:a16="http://schemas.microsoft.com/office/drawing/2014/main" id="{981D5FF5-0E80-79F3-8D5D-9FA2CCD6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794">
              <a:extLst>
                <a:ext uri="{FF2B5EF4-FFF2-40B4-BE49-F238E27FC236}">
                  <a16:creationId xmlns:a16="http://schemas.microsoft.com/office/drawing/2014/main" id="{B03D5E16-119B-7BB5-B744-38195AE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795">
              <a:extLst>
                <a:ext uri="{FF2B5EF4-FFF2-40B4-BE49-F238E27FC236}">
                  <a16:creationId xmlns:a16="http://schemas.microsoft.com/office/drawing/2014/main" id="{FA6D56BC-18B5-3B50-F972-45F2B7C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796">
              <a:extLst>
                <a:ext uri="{FF2B5EF4-FFF2-40B4-BE49-F238E27FC236}">
                  <a16:creationId xmlns:a16="http://schemas.microsoft.com/office/drawing/2014/main" id="{23E133D6-60D7-4F4B-EAD2-1B631EBD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797">
              <a:extLst>
                <a:ext uri="{FF2B5EF4-FFF2-40B4-BE49-F238E27FC236}">
                  <a16:creationId xmlns:a16="http://schemas.microsoft.com/office/drawing/2014/main" id="{3D88AD5C-D31F-4DFE-405B-F2FDB8561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798">
              <a:extLst>
                <a:ext uri="{FF2B5EF4-FFF2-40B4-BE49-F238E27FC236}">
                  <a16:creationId xmlns:a16="http://schemas.microsoft.com/office/drawing/2014/main" id="{DEEF753E-96E7-D2F7-00FB-DE2525C4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799">
              <a:extLst>
                <a:ext uri="{FF2B5EF4-FFF2-40B4-BE49-F238E27FC236}">
                  <a16:creationId xmlns:a16="http://schemas.microsoft.com/office/drawing/2014/main" id="{92706839-6F48-30F9-B3D5-A22FBC47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800">
              <a:extLst>
                <a:ext uri="{FF2B5EF4-FFF2-40B4-BE49-F238E27FC236}">
                  <a16:creationId xmlns:a16="http://schemas.microsoft.com/office/drawing/2014/main" id="{B0360A11-CD97-C115-411E-5619A714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801">
              <a:extLst>
                <a:ext uri="{FF2B5EF4-FFF2-40B4-BE49-F238E27FC236}">
                  <a16:creationId xmlns:a16="http://schemas.microsoft.com/office/drawing/2014/main" id="{2D5ED780-D930-2E45-0D7F-B944B8D8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802">
              <a:extLst>
                <a:ext uri="{FF2B5EF4-FFF2-40B4-BE49-F238E27FC236}">
                  <a16:creationId xmlns:a16="http://schemas.microsoft.com/office/drawing/2014/main" id="{3F8E96FE-4ABB-3AF3-4BC6-E8228F76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803">
              <a:extLst>
                <a:ext uri="{FF2B5EF4-FFF2-40B4-BE49-F238E27FC236}">
                  <a16:creationId xmlns:a16="http://schemas.microsoft.com/office/drawing/2014/main" id="{B7718562-BA5C-2EF4-B34A-C56B35DF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804">
              <a:extLst>
                <a:ext uri="{FF2B5EF4-FFF2-40B4-BE49-F238E27FC236}">
                  <a16:creationId xmlns:a16="http://schemas.microsoft.com/office/drawing/2014/main" id="{CD493EC8-3BAA-FC8F-E2C1-A48CD16D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805">
              <a:extLst>
                <a:ext uri="{FF2B5EF4-FFF2-40B4-BE49-F238E27FC236}">
                  <a16:creationId xmlns:a16="http://schemas.microsoft.com/office/drawing/2014/main" id="{D1A8E2E7-C4F6-9B7C-28BC-3D4E3CF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806">
              <a:extLst>
                <a:ext uri="{FF2B5EF4-FFF2-40B4-BE49-F238E27FC236}">
                  <a16:creationId xmlns:a16="http://schemas.microsoft.com/office/drawing/2014/main" id="{4198686D-1BD2-C7C9-B927-0B875699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807">
              <a:extLst>
                <a:ext uri="{FF2B5EF4-FFF2-40B4-BE49-F238E27FC236}">
                  <a16:creationId xmlns:a16="http://schemas.microsoft.com/office/drawing/2014/main" id="{5FB6F14D-B7C4-A177-716F-22EA96D1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809">
              <a:extLst>
                <a:ext uri="{FF2B5EF4-FFF2-40B4-BE49-F238E27FC236}">
                  <a16:creationId xmlns:a16="http://schemas.microsoft.com/office/drawing/2014/main" id="{CA5EAB3B-FC18-D8D7-1936-2827636E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810">
              <a:extLst>
                <a:ext uri="{FF2B5EF4-FFF2-40B4-BE49-F238E27FC236}">
                  <a16:creationId xmlns:a16="http://schemas.microsoft.com/office/drawing/2014/main" id="{3DDA5718-A9A2-815E-4A81-F0A60746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811">
              <a:extLst>
                <a:ext uri="{FF2B5EF4-FFF2-40B4-BE49-F238E27FC236}">
                  <a16:creationId xmlns:a16="http://schemas.microsoft.com/office/drawing/2014/main" id="{C8E4595F-09C0-B1E1-F11A-17FEBF42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812">
              <a:extLst>
                <a:ext uri="{FF2B5EF4-FFF2-40B4-BE49-F238E27FC236}">
                  <a16:creationId xmlns:a16="http://schemas.microsoft.com/office/drawing/2014/main" id="{F66693F3-1970-772D-DDA2-454A02CE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813">
              <a:extLst>
                <a:ext uri="{FF2B5EF4-FFF2-40B4-BE49-F238E27FC236}">
                  <a16:creationId xmlns:a16="http://schemas.microsoft.com/office/drawing/2014/main" id="{98FA02D4-C695-2006-D3A0-FF824AA2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814">
              <a:extLst>
                <a:ext uri="{FF2B5EF4-FFF2-40B4-BE49-F238E27FC236}">
                  <a16:creationId xmlns:a16="http://schemas.microsoft.com/office/drawing/2014/main" id="{9A136109-9D43-6482-BB3C-CB4554E7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815">
              <a:extLst>
                <a:ext uri="{FF2B5EF4-FFF2-40B4-BE49-F238E27FC236}">
                  <a16:creationId xmlns:a16="http://schemas.microsoft.com/office/drawing/2014/main" id="{C6BDF633-9D98-0493-E84F-9359AFBB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816">
              <a:extLst>
                <a:ext uri="{FF2B5EF4-FFF2-40B4-BE49-F238E27FC236}">
                  <a16:creationId xmlns:a16="http://schemas.microsoft.com/office/drawing/2014/main" id="{B8D5A721-D598-7747-9F7C-36A8C4F9B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817">
              <a:extLst>
                <a:ext uri="{FF2B5EF4-FFF2-40B4-BE49-F238E27FC236}">
                  <a16:creationId xmlns:a16="http://schemas.microsoft.com/office/drawing/2014/main" id="{09FC8FB5-1A17-6229-E38D-043B8E67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818">
              <a:extLst>
                <a:ext uri="{FF2B5EF4-FFF2-40B4-BE49-F238E27FC236}">
                  <a16:creationId xmlns:a16="http://schemas.microsoft.com/office/drawing/2014/main" id="{B51EC92A-AA61-365B-1D66-0EDD630A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819">
              <a:extLst>
                <a:ext uri="{FF2B5EF4-FFF2-40B4-BE49-F238E27FC236}">
                  <a16:creationId xmlns:a16="http://schemas.microsoft.com/office/drawing/2014/main" id="{F38DB65A-F2A8-96D5-F9D9-0D4338732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820">
              <a:extLst>
                <a:ext uri="{FF2B5EF4-FFF2-40B4-BE49-F238E27FC236}">
                  <a16:creationId xmlns:a16="http://schemas.microsoft.com/office/drawing/2014/main" id="{DB2AA51F-02EE-655B-8E5D-9F628D94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821">
              <a:extLst>
                <a:ext uri="{FF2B5EF4-FFF2-40B4-BE49-F238E27FC236}">
                  <a16:creationId xmlns:a16="http://schemas.microsoft.com/office/drawing/2014/main" id="{E762099F-3488-E005-2994-B30EAF8C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822">
              <a:extLst>
                <a:ext uri="{FF2B5EF4-FFF2-40B4-BE49-F238E27FC236}">
                  <a16:creationId xmlns:a16="http://schemas.microsoft.com/office/drawing/2014/main" id="{25C50BDB-C7F4-0B48-F4FA-BF424C69A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823">
              <a:extLst>
                <a:ext uri="{FF2B5EF4-FFF2-40B4-BE49-F238E27FC236}">
                  <a16:creationId xmlns:a16="http://schemas.microsoft.com/office/drawing/2014/main" id="{1167207F-272B-2388-171C-F1E14674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824">
              <a:extLst>
                <a:ext uri="{FF2B5EF4-FFF2-40B4-BE49-F238E27FC236}">
                  <a16:creationId xmlns:a16="http://schemas.microsoft.com/office/drawing/2014/main" id="{0D0B88D7-45BC-DDEB-67C9-C501970AA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825">
              <a:extLst>
                <a:ext uri="{FF2B5EF4-FFF2-40B4-BE49-F238E27FC236}">
                  <a16:creationId xmlns:a16="http://schemas.microsoft.com/office/drawing/2014/main" id="{9A0FD092-8157-5CBA-4447-6B32FD7C3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826">
              <a:extLst>
                <a:ext uri="{FF2B5EF4-FFF2-40B4-BE49-F238E27FC236}">
                  <a16:creationId xmlns:a16="http://schemas.microsoft.com/office/drawing/2014/main" id="{8507E2A6-8B51-56DB-D54A-4BDE05523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827">
              <a:extLst>
                <a:ext uri="{FF2B5EF4-FFF2-40B4-BE49-F238E27FC236}">
                  <a16:creationId xmlns:a16="http://schemas.microsoft.com/office/drawing/2014/main" id="{971F06D9-09DD-4FE5-7DCA-8C0E18F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828">
              <a:extLst>
                <a:ext uri="{FF2B5EF4-FFF2-40B4-BE49-F238E27FC236}">
                  <a16:creationId xmlns:a16="http://schemas.microsoft.com/office/drawing/2014/main" id="{B224FB93-2609-CA1C-6A37-AF1BF5A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829">
              <a:extLst>
                <a:ext uri="{FF2B5EF4-FFF2-40B4-BE49-F238E27FC236}">
                  <a16:creationId xmlns:a16="http://schemas.microsoft.com/office/drawing/2014/main" id="{2088B403-B8EA-7226-6EB3-5504F1941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830">
              <a:extLst>
                <a:ext uri="{FF2B5EF4-FFF2-40B4-BE49-F238E27FC236}">
                  <a16:creationId xmlns:a16="http://schemas.microsoft.com/office/drawing/2014/main" id="{0A6E346D-C903-5B69-9817-2E7F29E3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831">
              <a:extLst>
                <a:ext uri="{FF2B5EF4-FFF2-40B4-BE49-F238E27FC236}">
                  <a16:creationId xmlns:a16="http://schemas.microsoft.com/office/drawing/2014/main" id="{C95C04E5-06DD-63E8-C037-DD6D4038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C1AB2467-DA8F-B2BA-4FEE-E101E899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0175875" y="2718435"/>
            <a:ext cx="2012950" cy="1396365"/>
            <a:chOff x="0" y="0"/>
            <a:chExt cx="928687" cy="643890"/>
          </a:xfrm>
        </p:grpSpPr>
        <p:sp>
          <p:nvSpPr>
            <p:cNvPr id="854" name="Freeform 11">
              <a:extLst>
                <a:ext uri="{FF2B5EF4-FFF2-40B4-BE49-F238E27FC236}">
                  <a16:creationId xmlns:a16="http://schemas.microsoft.com/office/drawing/2014/main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5" name="Freeform 12">
              <a:extLst>
                <a:ext uri="{FF2B5EF4-FFF2-40B4-BE49-F238E27FC236}">
                  <a16:creationId xmlns:a16="http://schemas.microsoft.com/office/drawing/2014/main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6" name="Freeform 13">
              <a:extLst>
                <a:ext uri="{FF2B5EF4-FFF2-40B4-BE49-F238E27FC236}">
                  <a16:creationId xmlns:a16="http://schemas.microsoft.com/office/drawing/2014/main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7" name="Freeform 14">
              <a:extLst>
                <a:ext uri="{FF2B5EF4-FFF2-40B4-BE49-F238E27FC236}">
                  <a16:creationId xmlns:a16="http://schemas.microsoft.com/office/drawing/2014/main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F6F84FAF-8C1B-7259-2633-375192E04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13826" y="474978"/>
            <a:ext cx="2012950" cy="1396365"/>
            <a:chOff x="0" y="0"/>
            <a:chExt cx="928687" cy="643890"/>
          </a:xfrm>
        </p:grpSpPr>
        <p:sp>
          <p:nvSpPr>
            <p:cNvPr id="859" name="Freeform 30">
              <a:extLst>
                <a:ext uri="{FF2B5EF4-FFF2-40B4-BE49-F238E27FC236}">
                  <a16:creationId xmlns:a16="http://schemas.microsoft.com/office/drawing/2014/main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0" name="Freeform 46">
              <a:extLst>
                <a:ext uri="{FF2B5EF4-FFF2-40B4-BE49-F238E27FC236}">
                  <a16:creationId xmlns:a16="http://schemas.microsoft.com/office/drawing/2014/main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1" name="Freeform 47">
              <a:extLst>
                <a:ext uri="{FF2B5EF4-FFF2-40B4-BE49-F238E27FC236}">
                  <a16:creationId xmlns:a16="http://schemas.microsoft.com/office/drawing/2014/main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2" name="Freeform 48">
              <a:extLst>
                <a:ext uri="{FF2B5EF4-FFF2-40B4-BE49-F238E27FC236}">
                  <a16:creationId xmlns:a16="http://schemas.microsoft.com/office/drawing/2014/main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79" name="Title 878">
            <a:extLst>
              <a:ext uri="{FF2B5EF4-FFF2-40B4-BE49-F238E27FC236}">
                <a16:creationId xmlns:a16="http://schemas.microsoft.com/office/drawing/2014/main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441" y="3810000"/>
            <a:ext cx="4265771" cy="2705100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65" name="Text Placeholder 125">
            <a:extLst>
              <a:ext uri="{FF2B5EF4-FFF2-40B4-BE49-F238E27FC236}">
                <a16:creationId xmlns:a16="http://schemas.microsoft.com/office/drawing/2014/main" id="{D90B0A87-88B7-2BBF-1292-A4566C155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866" name="Text Placeholder 125">
            <a:extLst>
              <a:ext uri="{FF2B5EF4-FFF2-40B4-BE49-F238E27FC236}">
                <a16:creationId xmlns:a16="http://schemas.microsoft.com/office/drawing/2014/main" id="{2183AC57-7179-4CC4-2475-C9FCFEEB7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7" name="Text Placeholder 125">
            <a:extLst>
              <a:ext uri="{FF2B5EF4-FFF2-40B4-BE49-F238E27FC236}">
                <a16:creationId xmlns:a16="http://schemas.microsoft.com/office/drawing/2014/main" id="{0FD6006D-47C0-637B-8539-BEA8512581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20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68" name="Text Placeholder 125">
            <a:extLst>
              <a:ext uri="{FF2B5EF4-FFF2-40B4-BE49-F238E27FC236}">
                <a16:creationId xmlns:a16="http://schemas.microsoft.com/office/drawing/2014/main" id="{E4D03497-081F-4315-8F59-BC961F2DD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320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9" name="Text Placeholder 125">
            <a:extLst>
              <a:ext uri="{FF2B5EF4-FFF2-40B4-BE49-F238E27FC236}">
                <a16:creationId xmlns:a16="http://schemas.microsoft.com/office/drawing/2014/main" id="{F0251FCA-2FE1-06E7-739A-CDC3FCE8B2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08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0" name="Text Placeholder 125">
            <a:extLst>
              <a:ext uri="{FF2B5EF4-FFF2-40B4-BE49-F238E27FC236}">
                <a16:creationId xmlns:a16="http://schemas.microsoft.com/office/drawing/2014/main" id="{5047998E-8355-E3B0-B0A8-65ED965680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08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1" name="Text Placeholder 125">
            <a:extLst>
              <a:ext uri="{FF2B5EF4-FFF2-40B4-BE49-F238E27FC236}">
                <a16:creationId xmlns:a16="http://schemas.microsoft.com/office/drawing/2014/main" id="{A574902A-2922-18F5-4544-461367CD99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96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2" name="Text Placeholder 125">
            <a:extLst>
              <a:ext uri="{FF2B5EF4-FFF2-40B4-BE49-F238E27FC236}">
                <a16:creationId xmlns:a16="http://schemas.microsoft.com/office/drawing/2014/main" id="{8997AB2A-B810-1D3B-2CFA-544DE00755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896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3" name="Text Placeholder 125">
            <a:extLst>
              <a:ext uri="{FF2B5EF4-FFF2-40B4-BE49-F238E27FC236}">
                <a16:creationId xmlns:a16="http://schemas.microsoft.com/office/drawing/2014/main" id="{D340B0DB-ACC9-D45E-A7CD-EC90583D20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8012" y="5288724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4" name="Text Placeholder 125">
            <a:extLst>
              <a:ext uri="{FF2B5EF4-FFF2-40B4-BE49-F238E27FC236}">
                <a16:creationId xmlns:a16="http://schemas.microsoft.com/office/drawing/2014/main" id="{F03EBCB3-17E2-BB11-EF13-65A0AF1C55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80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5" name="Text Placeholder 125">
            <a:extLst>
              <a:ext uri="{FF2B5EF4-FFF2-40B4-BE49-F238E27FC236}">
                <a16:creationId xmlns:a16="http://schemas.microsoft.com/office/drawing/2014/main" id="{7E50C149-547E-F52C-32E5-DCA6F015E5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0212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6" name="Text Placeholder 125">
            <a:extLst>
              <a:ext uri="{FF2B5EF4-FFF2-40B4-BE49-F238E27FC236}">
                <a16:creationId xmlns:a16="http://schemas.microsoft.com/office/drawing/2014/main" id="{02FB62CD-9F5D-141F-AA9F-6C6F28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702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7" name="Text Placeholder 125">
            <a:extLst>
              <a:ext uri="{FF2B5EF4-FFF2-40B4-BE49-F238E27FC236}">
                <a16:creationId xmlns:a16="http://schemas.microsoft.com/office/drawing/2014/main" id="{9D1C0FC4-0346-0DB5-57DB-468805BA94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8613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8" name="Text Placeholder 125">
            <a:extLst>
              <a:ext uri="{FF2B5EF4-FFF2-40B4-BE49-F238E27FC236}">
                <a16:creationId xmlns:a16="http://schemas.microsoft.com/office/drawing/2014/main" id="{2E77BE81-F5C4-B77F-26AE-D754BBF96A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08613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53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B3A29-FCE9-B4D8-E498-C9BD3029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713412" cy="6857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1E9CA-4103-40B1-7E8C-A57F19494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8C18CC1-4E57-9E5D-428C-5E9E67D8A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169" y="650999"/>
            <a:ext cx="4113371" cy="1676400"/>
          </a:xfrm>
        </p:spPr>
        <p:txBody>
          <a:bodyPr anchor="t"/>
          <a:lstStyle>
            <a:lvl1pPr algn="l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7A1EAEB5-81CE-EBF0-A74A-ACB758C40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0327" y="2521783"/>
            <a:ext cx="4071056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BE28D154-9E48-721D-8D78-AD3AE5AC37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756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92FB5D3C-60DA-5F60-77EC-AF08AC003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9115" y="2116352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77BC5609-22BF-1797-15A9-293214C5F2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5012" y="2327399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504E911-79E1-4052-91F7-C486421912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29801" y="2916511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7FA6CF63-094C-FEF1-FE0A-D224114FFF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35254" y="3160070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5AE70E18-5556-DFBC-8CD8-0D96082B22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6697" y="3765558"/>
            <a:ext cx="1901631" cy="27503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222FD369-F478-4133-30A6-A16422FBCB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6697" y="3995716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EA7CF27-14B0-372C-159C-89BE2876C3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5648" y="4582847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32C67C49-4D06-C2A2-A438-FF3F8CE7B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0298" y="4835584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269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50" r:id="rId8"/>
    <p:sldLayoutId id="2147483651" r:id="rId9"/>
    <p:sldLayoutId id="2147483652" r:id="rId10"/>
    <p:sldLayoutId id="2147483653" r:id="rId11"/>
    <p:sldLayoutId id="2147483655" r:id="rId12"/>
    <p:sldLayoutId id="2147483656" r:id="rId13"/>
    <p:sldLayoutId id="2147483657" r:id="rId14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4800" b="0" i="0" kern="1200" cap="all" spc="100" baseline="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10F0-8C39-F299-9846-03B7ADBD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1905000"/>
            <a:ext cx="10969943" cy="944561"/>
          </a:xfrm>
        </p:spPr>
        <p:txBody>
          <a:bodyPr/>
          <a:lstStyle/>
          <a:p>
            <a:r>
              <a:rPr lang="en-US" dirty="0"/>
              <a:t>Northwind TraderS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F682469-4343-B461-5215-980BC8A82E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58883" y="4191000"/>
            <a:ext cx="4071056" cy="339309"/>
          </a:xfrm>
        </p:spPr>
        <p:txBody>
          <a:bodyPr/>
          <a:lstStyle/>
          <a:p>
            <a:r>
              <a:rPr lang="en-US" dirty="0"/>
              <a:t>Valerie Magalong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33D4BF1-3A93-D7D1-8481-6385CEF922C9}"/>
              </a:ext>
            </a:extLst>
          </p:cNvPr>
          <p:cNvSpPr txBox="1">
            <a:spLocks/>
          </p:cNvSpPr>
          <p:nvPr/>
        </p:nvSpPr>
        <p:spPr>
          <a:xfrm>
            <a:off x="609439" y="2956719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62500" lnSpcReduction="20000"/>
          </a:bodyPr>
          <a:lstStyle>
            <a:lvl1pPr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4800" b="0" i="0" kern="1200" cap="all" spc="100" baseline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cap="none" dirty="0">
                <a:solidFill>
                  <a:srgbClr val="001A66"/>
                </a:solidFill>
                <a:latin typeface="Bookman Old Style" panose="02050604050505020204" pitchFamily="18" charset="0"/>
              </a:rPr>
              <a:t>Customer Growth, Revenue, &amp; Price Optimization:</a:t>
            </a:r>
          </a:p>
          <a:p>
            <a:endParaRPr lang="en-US" sz="300" cap="none" dirty="0">
              <a:solidFill>
                <a:srgbClr val="001A66"/>
              </a:solidFill>
              <a:latin typeface="Bookman Old Style" panose="02050604050505020204" pitchFamily="18" charset="0"/>
            </a:endParaRPr>
          </a:p>
          <a:p>
            <a:r>
              <a:rPr lang="en-US" cap="none" dirty="0">
                <a:solidFill>
                  <a:srgbClr val="001A66"/>
                </a:solidFill>
                <a:latin typeface="Bookman Old Style" panose="02050604050505020204" pitchFamily="18" charset="0"/>
              </a:rPr>
              <a:t>Trends from company inception to present</a:t>
            </a:r>
          </a:p>
        </p:txBody>
      </p:sp>
    </p:spTree>
    <p:extLst>
      <p:ext uri="{BB962C8B-B14F-4D97-AF65-F5344CB8AC3E}">
        <p14:creationId xmlns:p14="http://schemas.microsoft.com/office/powerpoint/2010/main" val="234944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9AF9-613C-DDA6-63BE-8386479C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5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0E55-8EED-911B-4A78-A9DA7644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38DE3-E419-2E42-F5A9-506D280951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41D4A-07F2-8943-9401-1F6D763229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8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B539-43DC-EE3C-9438-23694414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C18CDC7-3C37-40B9-B3FE-466FD177F029}"/>
              </a:ext>
            </a:extLst>
          </p:cNvPr>
          <p:cNvSpPr txBox="1">
            <a:spLocks/>
          </p:cNvSpPr>
          <p:nvPr/>
        </p:nvSpPr>
        <p:spPr>
          <a:xfrm>
            <a:off x="609440" y="2537558"/>
            <a:ext cx="10969943" cy="3283803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43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1pPr>
            <a:lvl2pPr marL="990427" indent="-380933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523733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2133227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742720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»"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26787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9C6A-FDD1-9ED7-5C45-D727318C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D0D4E-561A-A485-6A02-53F7449C48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0A0F7-CFA0-D541-9209-8FD78768EF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97524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DC11-4E9B-0450-7662-493239A7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9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4DD9F5B7-FF75-FB9C-B60F-CA650D9F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</a:t>
            </a:r>
            <a:br>
              <a:rPr lang="en-US" dirty="0"/>
            </a:br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TOOLS </a:t>
            </a:r>
            <a:br>
              <a:rPr lang="en-US" dirty="0"/>
            </a:br>
            <a:r>
              <a:rPr lang="en-US" dirty="0"/>
              <a:t>EXPERIENCE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856EF6AA-075A-F11E-7AB6-72584D5E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ELEMENT ONE </a:t>
            </a:r>
          </a:p>
          <a:p>
            <a:endParaRPr lang="en-US" dirty="0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27DB16C5-CBA8-050E-8103-FE90238FBA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A3B86342-A549-E4C3-1C2D-3269E65AEF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ELEMENT TWO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FDC3F00E-2D9B-DC36-9C5D-99C66237BB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A7C1FD09-C60A-050C-BBF9-FC66CCB58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ELEMENT THREE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152F0AD2-B0ED-DDB5-6B75-1A158BC02A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5A9B833D-B259-D69D-A1C5-4CB1337CAE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ELEMENT FOUR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FF8984B0-FF4A-676A-718D-88A75A8F24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D5E43C1-4424-B4A7-959F-2CCFC4C9B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ELEMENT FIVE</a:t>
            </a:r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065F0716-4C19-0DD6-93B9-2EADEA6FD84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5247C1BA-8536-DC58-00A9-DB2FAFD4B1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ELEMENT SIX</a:t>
            </a:r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C4044085-B53A-D640-98E0-6295995E8D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28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0063D91F-1907-DF48-EEE6-28199E88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PILLARS</a:t>
            </a:r>
          </a:p>
        </p:txBody>
      </p:sp>
      <p:pic>
        <p:nvPicPr>
          <p:cNvPr id="18" name="Picture Placeholder 17" descr="Flying Money with solid fill">
            <a:extLst>
              <a:ext uri="{FF2B5EF4-FFF2-40B4-BE49-F238E27FC236}">
                <a16:creationId xmlns:a16="http://schemas.microsoft.com/office/drawing/2014/main" id="{83FAABC6-D85D-1207-724D-06FD5C0BA678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4EA20-2DAF-5E6B-A294-0E13F6F29E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MONEY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578C8-B1F0-2555-42F8-039215A429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pic>
        <p:nvPicPr>
          <p:cNvPr id="19" name="Picture Placeholder 18" descr="Group of men with solid fill">
            <a:extLst>
              <a:ext uri="{FF2B5EF4-FFF2-40B4-BE49-F238E27FC236}">
                <a16:creationId xmlns:a16="http://schemas.microsoft.com/office/drawing/2014/main" id="{DB078E45-30C8-8963-802D-9A25679A18E6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F6DD0-1E53-2DA1-CD9B-AC2031BF77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PEOPLE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724656-B779-E431-D61D-8DFE3658B2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pic>
        <p:nvPicPr>
          <p:cNvPr id="20" name="Picture Placeholder 19" descr="Radioactive with solid fill">
            <a:extLst>
              <a:ext uri="{FF2B5EF4-FFF2-40B4-BE49-F238E27FC236}">
                <a16:creationId xmlns:a16="http://schemas.microsoft.com/office/drawing/2014/main" id="{EFE0685F-820C-62FF-4B86-6CEE410DC9EE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FE8078-BD30-83CE-194C-DCC267D031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RISK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73ACED-DC7C-FF92-FA3E-9F190374B46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pic>
        <p:nvPicPr>
          <p:cNvPr id="21" name="Picture Placeholder 20" descr="Hourglass 60% with solid fill">
            <a:extLst>
              <a:ext uri="{FF2B5EF4-FFF2-40B4-BE49-F238E27FC236}">
                <a16:creationId xmlns:a16="http://schemas.microsoft.com/office/drawing/2014/main" id="{F4154F95-8C90-1204-21FB-3FCD166D7870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82E3E0-4C3C-03FD-42C5-6366B88F47D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F6B1FB7-E08D-8721-BBD8-BC529640C5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pic>
        <p:nvPicPr>
          <p:cNvPr id="22" name="Picture Placeholder 21" descr="Spinning Plates with solid fill">
            <a:extLst>
              <a:ext uri="{FF2B5EF4-FFF2-40B4-BE49-F238E27FC236}">
                <a16:creationId xmlns:a16="http://schemas.microsoft.com/office/drawing/2014/main" id="{CD3A9BDF-D54C-7E75-F386-49D868D6980F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3BD617-58BA-2456-2257-19C476DFC4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EFFORT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EC7FEF-7F9C-AC51-AC93-80C1D2B2AF0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</p:spTree>
    <p:extLst>
      <p:ext uri="{BB962C8B-B14F-4D97-AF65-F5344CB8AC3E}">
        <p14:creationId xmlns:p14="http://schemas.microsoft.com/office/powerpoint/2010/main" val="296209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314B-3581-737E-B929-0311A416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5F43-6909-D17B-CD9C-F28712422C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5EA3-91E9-6A96-A093-C108E159D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Consumer data refers to the information collected about individuals and their behavior, preferences, and characteristics as they interact with businesses and brands.</a:t>
            </a:r>
          </a:p>
          <a:p>
            <a:endParaRPr lang="en-US" dirty="0"/>
          </a:p>
          <a:p>
            <a:r>
              <a:rPr lang="en-US" dirty="0"/>
              <a:t>This data is a valuable resource for companies to gain insights into their target audience and improve their marketing and sales strategies.</a:t>
            </a:r>
          </a:p>
          <a:p>
            <a:endParaRPr lang="en-US" dirty="0"/>
          </a:p>
          <a:p>
            <a:r>
              <a:rPr lang="en-US" dirty="0"/>
              <a:t>It's important for businesses to handle consumer data with care and respect their privacy rights, as mishandling of this information can have consequences for company and consumer.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EBE85B5-1018-63BE-B0FE-5A41A2B2F1E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TITLE 6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678E1BF-F21B-2E8D-079B-79674283B2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CEAB4B7-D396-72FC-9351-CA7E1B96A5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TITLE 7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2BEE25B-1E56-90BC-5BD1-A2D9C9BD8D5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5475991-11F6-297D-D958-A40D99574BB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TITLE 1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A20659B-FB1F-2D38-E210-1ACAC768B04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000D8AFA-F8DC-A1E3-9952-2C36F71631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TITLE 2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0EA0FC6-A387-7647-2196-78C44F1C898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B14E736-F2E4-CA61-FE31-1AF69B931E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TITLE 3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7892CD3A-4F0B-8A3F-1687-D02839D1CD0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C6B93D3-B7E9-2083-A800-17242FD83B4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TITLE 4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EDE975B-08C4-6CDD-4253-F4F45400076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74026B2-1C49-9604-00E8-0FD8877C24E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TITLE 5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3F477B1-E5E1-8D4D-DBB3-AC86748EFBB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FC09CD-722F-41B0-7F21-59D61AA68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49440" y="2029537"/>
            <a:ext cx="3013259" cy="2667032"/>
            <a:chOff x="7078031" y="2522491"/>
            <a:chExt cx="3208833" cy="2840133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602D88D7-E6F5-EE72-D890-3E9DB9256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0552" y="2522491"/>
              <a:ext cx="1141176" cy="1448313"/>
            </a:xfrm>
            <a:custGeom>
              <a:avLst/>
              <a:gdLst/>
              <a:ahLst/>
              <a:cxnLst>
                <a:cxn ang="0">
                  <a:pos x="1698" y="2155"/>
                </a:cxn>
                <a:cxn ang="0">
                  <a:pos x="0" y="828"/>
                </a:cxn>
                <a:cxn ang="0">
                  <a:pos x="0" y="828"/>
                </a:cxn>
                <a:cxn ang="0">
                  <a:pos x="40" y="779"/>
                </a:cxn>
                <a:cxn ang="0">
                  <a:pos x="80" y="731"/>
                </a:cxn>
                <a:cxn ang="0">
                  <a:pos x="122" y="684"/>
                </a:cxn>
                <a:cxn ang="0">
                  <a:pos x="166" y="640"/>
                </a:cxn>
                <a:cxn ang="0">
                  <a:pos x="209" y="596"/>
                </a:cxn>
                <a:cxn ang="0">
                  <a:pos x="255" y="553"/>
                </a:cxn>
                <a:cxn ang="0">
                  <a:pos x="300" y="513"/>
                </a:cxn>
                <a:cxn ang="0">
                  <a:pos x="346" y="473"/>
                </a:cxn>
                <a:cxn ang="0">
                  <a:pos x="393" y="435"/>
                </a:cxn>
                <a:cxn ang="0">
                  <a:pos x="443" y="399"/>
                </a:cxn>
                <a:cxn ang="0">
                  <a:pos x="492" y="365"/>
                </a:cxn>
                <a:cxn ang="0">
                  <a:pos x="542" y="330"/>
                </a:cxn>
                <a:cxn ang="0">
                  <a:pos x="593" y="300"/>
                </a:cxn>
                <a:cxn ang="0">
                  <a:pos x="646" y="270"/>
                </a:cxn>
                <a:cxn ang="0">
                  <a:pos x="697" y="241"/>
                </a:cxn>
                <a:cxn ang="0">
                  <a:pos x="750" y="213"/>
                </a:cxn>
                <a:cxn ang="0">
                  <a:pos x="805" y="188"/>
                </a:cxn>
                <a:cxn ang="0">
                  <a:pos x="861" y="163"/>
                </a:cxn>
                <a:cxn ang="0">
                  <a:pos x="916" y="142"/>
                </a:cxn>
                <a:cxn ang="0">
                  <a:pos x="973" y="122"/>
                </a:cxn>
                <a:cxn ang="0">
                  <a:pos x="1030" y="103"/>
                </a:cxn>
                <a:cxn ang="0">
                  <a:pos x="1088" y="84"/>
                </a:cxn>
                <a:cxn ang="0">
                  <a:pos x="1145" y="68"/>
                </a:cxn>
                <a:cxn ang="0">
                  <a:pos x="1204" y="55"/>
                </a:cxn>
                <a:cxn ang="0">
                  <a:pos x="1265" y="42"/>
                </a:cxn>
                <a:cxn ang="0">
                  <a:pos x="1326" y="30"/>
                </a:cxn>
                <a:cxn ang="0">
                  <a:pos x="1387" y="21"/>
                </a:cxn>
                <a:cxn ang="0">
                  <a:pos x="1447" y="13"/>
                </a:cxn>
                <a:cxn ang="0">
                  <a:pos x="1510" y="8"/>
                </a:cxn>
                <a:cxn ang="0">
                  <a:pos x="1573" y="4"/>
                </a:cxn>
                <a:cxn ang="0">
                  <a:pos x="1635" y="2"/>
                </a:cxn>
                <a:cxn ang="0">
                  <a:pos x="1698" y="0"/>
                </a:cxn>
                <a:cxn ang="0">
                  <a:pos x="1698" y="2155"/>
                </a:cxn>
              </a:cxnLst>
              <a:rect l="0" t="0" r="r" b="b"/>
              <a:pathLst>
                <a:path w="1698" h="2155">
                  <a:moveTo>
                    <a:pt x="1698" y="2155"/>
                  </a:moveTo>
                  <a:lnTo>
                    <a:pt x="0" y="828"/>
                  </a:lnTo>
                  <a:lnTo>
                    <a:pt x="0" y="828"/>
                  </a:lnTo>
                  <a:lnTo>
                    <a:pt x="40" y="779"/>
                  </a:lnTo>
                  <a:lnTo>
                    <a:pt x="80" y="731"/>
                  </a:lnTo>
                  <a:lnTo>
                    <a:pt x="122" y="684"/>
                  </a:lnTo>
                  <a:lnTo>
                    <a:pt x="166" y="640"/>
                  </a:lnTo>
                  <a:lnTo>
                    <a:pt x="209" y="596"/>
                  </a:lnTo>
                  <a:lnTo>
                    <a:pt x="255" y="553"/>
                  </a:lnTo>
                  <a:lnTo>
                    <a:pt x="300" y="513"/>
                  </a:lnTo>
                  <a:lnTo>
                    <a:pt x="346" y="473"/>
                  </a:lnTo>
                  <a:lnTo>
                    <a:pt x="393" y="435"/>
                  </a:lnTo>
                  <a:lnTo>
                    <a:pt x="443" y="399"/>
                  </a:lnTo>
                  <a:lnTo>
                    <a:pt x="492" y="365"/>
                  </a:lnTo>
                  <a:lnTo>
                    <a:pt x="542" y="330"/>
                  </a:lnTo>
                  <a:lnTo>
                    <a:pt x="593" y="300"/>
                  </a:lnTo>
                  <a:lnTo>
                    <a:pt x="646" y="270"/>
                  </a:lnTo>
                  <a:lnTo>
                    <a:pt x="697" y="241"/>
                  </a:lnTo>
                  <a:lnTo>
                    <a:pt x="750" y="213"/>
                  </a:lnTo>
                  <a:lnTo>
                    <a:pt x="805" y="188"/>
                  </a:lnTo>
                  <a:lnTo>
                    <a:pt x="861" y="163"/>
                  </a:lnTo>
                  <a:lnTo>
                    <a:pt x="916" y="142"/>
                  </a:lnTo>
                  <a:lnTo>
                    <a:pt x="973" y="122"/>
                  </a:lnTo>
                  <a:lnTo>
                    <a:pt x="1030" y="103"/>
                  </a:lnTo>
                  <a:lnTo>
                    <a:pt x="1088" y="84"/>
                  </a:lnTo>
                  <a:lnTo>
                    <a:pt x="1145" y="68"/>
                  </a:lnTo>
                  <a:lnTo>
                    <a:pt x="1204" y="55"/>
                  </a:lnTo>
                  <a:lnTo>
                    <a:pt x="1265" y="42"/>
                  </a:lnTo>
                  <a:lnTo>
                    <a:pt x="1326" y="30"/>
                  </a:lnTo>
                  <a:lnTo>
                    <a:pt x="1387" y="21"/>
                  </a:lnTo>
                  <a:lnTo>
                    <a:pt x="1447" y="13"/>
                  </a:lnTo>
                  <a:lnTo>
                    <a:pt x="1510" y="8"/>
                  </a:lnTo>
                  <a:lnTo>
                    <a:pt x="1573" y="4"/>
                  </a:lnTo>
                  <a:lnTo>
                    <a:pt x="1635" y="2"/>
                  </a:lnTo>
                  <a:lnTo>
                    <a:pt x="1698" y="0"/>
                  </a:lnTo>
                  <a:lnTo>
                    <a:pt x="1698" y="215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A46DCB7-A526-3FD1-6299-67F32EC1A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7012" y="3533885"/>
              <a:ext cx="718974" cy="603085"/>
            </a:xfrm>
            <a:custGeom>
              <a:avLst/>
              <a:gdLst/>
              <a:ahLst/>
              <a:cxnLst>
                <a:cxn ang="0">
                  <a:pos x="2159" y="1327"/>
                </a:cxn>
                <a:cxn ang="0">
                  <a:pos x="59" y="1811"/>
                </a:cxn>
                <a:cxn ang="0">
                  <a:pos x="59" y="1811"/>
                </a:cxn>
                <a:cxn ang="0">
                  <a:pos x="45" y="1751"/>
                </a:cxn>
                <a:cxn ang="0">
                  <a:pos x="34" y="1688"/>
                </a:cxn>
                <a:cxn ang="0">
                  <a:pos x="25" y="1627"/>
                </a:cxn>
                <a:cxn ang="0">
                  <a:pos x="15" y="1567"/>
                </a:cxn>
                <a:cxn ang="0">
                  <a:pos x="9" y="1506"/>
                </a:cxn>
                <a:cxn ang="0">
                  <a:pos x="4" y="1445"/>
                </a:cxn>
                <a:cxn ang="0">
                  <a:pos x="0" y="1384"/>
                </a:cxn>
                <a:cxn ang="0">
                  <a:pos x="0" y="1325"/>
                </a:cxn>
                <a:cxn ang="0">
                  <a:pos x="0" y="1265"/>
                </a:cxn>
                <a:cxn ang="0">
                  <a:pos x="0" y="1206"/>
                </a:cxn>
                <a:cxn ang="0">
                  <a:pos x="4" y="1147"/>
                </a:cxn>
                <a:cxn ang="0">
                  <a:pos x="9" y="1088"/>
                </a:cxn>
                <a:cxn ang="0">
                  <a:pos x="15" y="1031"/>
                </a:cxn>
                <a:cxn ang="0">
                  <a:pos x="25" y="972"/>
                </a:cxn>
                <a:cxn ang="0">
                  <a:pos x="34" y="915"/>
                </a:cxn>
                <a:cxn ang="0">
                  <a:pos x="45" y="858"/>
                </a:cxn>
                <a:cxn ang="0">
                  <a:pos x="59" y="801"/>
                </a:cxn>
                <a:cxn ang="0">
                  <a:pos x="74" y="746"/>
                </a:cxn>
                <a:cxn ang="0">
                  <a:pos x="91" y="689"/>
                </a:cxn>
                <a:cxn ang="0">
                  <a:pos x="110" y="634"/>
                </a:cxn>
                <a:cxn ang="0">
                  <a:pos x="131" y="579"/>
                </a:cxn>
                <a:cxn ang="0">
                  <a:pos x="152" y="524"/>
                </a:cxn>
                <a:cxn ang="0">
                  <a:pos x="175" y="471"/>
                </a:cxn>
                <a:cxn ang="0">
                  <a:pos x="201" y="416"/>
                </a:cxn>
                <a:cxn ang="0">
                  <a:pos x="228" y="363"/>
                </a:cxn>
                <a:cxn ang="0">
                  <a:pos x="256" y="309"/>
                </a:cxn>
                <a:cxn ang="0">
                  <a:pos x="287" y="256"/>
                </a:cxn>
                <a:cxn ang="0">
                  <a:pos x="317" y="205"/>
                </a:cxn>
                <a:cxn ang="0">
                  <a:pos x="351" y="154"/>
                </a:cxn>
                <a:cxn ang="0">
                  <a:pos x="385" y="102"/>
                </a:cxn>
                <a:cxn ang="0">
                  <a:pos x="423" y="51"/>
                </a:cxn>
                <a:cxn ang="0">
                  <a:pos x="461" y="0"/>
                </a:cxn>
                <a:cxn ang="0">
                  <a:pos x="2159" y="1327"/>
                </a:cxn>
              </a:cxnLst>
              <a:rect l="0" t="0" r="r" b="b"/>
              <a:pathLst>
                <a:path w="2159" h="1811">
                  <a:moveTo>
                    <a:pt x="2159" y="1327"/>
                  </a:moveTo>
                  <a:lnTo>
                    <a:pt x="59" y="1811"/>
                  </a:lnTo>
                  <a:lnTo>
                    <a:pt x="59" y="1811"/>
                  </a:lnTo>
                  <a:lnTo>
                    <a:pt x="45" y="1751"/>
                  </a:lnTo>
                  <a:lnTo>
                    <a:pt x="34" y="1688"/>
                  </a:lnTo>
                  <a:lnTo>
                    <a:pt x="25" y="1627"/>
                  </a:lnTo>
                  <a:lnTo>
                    <a:pt x="15" y="1567"/>
                  </a:lnTo>
                  <a:lnTo>
                    <a:pt x="9" y="1506"/>
                  </a:lnTo>
                  <a:lnTo>
                    <a:pt x="4" y="1445"/>
                  </a:lnTo>
                  <a:lnTo>
                    <a:pt x="0" y="1384"/>
                  </a:lnTo>
                  <a:lnTo>
                    <a:pt x="0" y="1325"/>
                  </a:lnTo>
                  <a:lnTo>
                    <a:pt x="0" y="1265"/>
                  </a:lnTo>
                  <a:lnTo>
                    <a:pt x="0" y="1206"/>
                  </a:lnTo>
                  <a:lnTo>
                    <a:pt x="4" y="1147"/>
                  </a:lnTo>
                  <a:lnTo>
                    <a:pt x="9" y="1088"/>
                  </a:lnTo>
                  <a:lnTo>
                    <a:pt x="15" y="1031"/>
                  </a:lnTo>
                  <a:lnTo>
                    <a:pt x="25" y="972"/>
                  </a:lnTo>
                  <a:lnTo>
                    <a:pt x="34" y="915"/>
                  </a:lnTo>
                  <a:lnTo>
                    <a:pt x="45" y="858"/>
                  </a:lnTo>
                  <a:lnTo>
                    <a:pt x="59" y="801"/>
                  </a:lnTo>
                  <a:lnTo>
                    <a:pt x="74" y="746"/>
                  </a:lnTo>
                  <a:lnTo>
                    <a:pt x="91" y="689"/>
                  </a:lnTo>
                  <a:lnTo>
                    <a:pt x="110" y="634"/>
                  </a:lnTo>
                  <a:lnTo>
                    <a:pt x="131" y="579"/>
                  </a:lnTo>
                  <a:lnTo>
                    <a:pt x="152" y="524"/>
                  </a:lnTo>
                  <a:lnTo>
                    <a:pt x="175" y="471"/>
                  </a:lnTo>
                  <a:lnTo>
                    <a:pt x="201" y="416"/>
                  </a:lnTo>
                  <a:lnTo>
                    <a:pt x="228" y="363"/>
                  </a:lnTo>
                  <a:lnTo>
                    <a:pt x="256" y="309"/>
                  </a:lnTo>
                  <a:lnTo>
                    <a:pt x="287" y="256"/>
                  </a:lnTo>
                  <a:lnTo>
                    <a:pt x="317" y="205"/>
                  </a:lnTo>
                  <a:lnTo>
                    <a:pt x="351" y="154"/>
                  </a:lnTo>
                  <a:lnTo>
                    <a:pt x="385" y="102"/>
                  </a:lnTo>
                  <a:lnTo>
                    <a:pt x="423" y="51"/>
                  </a:lnTo>
                  <a:lnTo>
                    <a:pt x="461" y="0"/>
                  </a:lnTo>
                  <a:lnTo>
                    <a:pt x="2159" y="132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8472B178-7D6D-674A-604D-C632DCDD6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031" y="3981165"/>
              <a:ext cx="1486202" cy="1381459"/>
            </a:xfrm>
            <a:custGeom>
              <a:avLst/>
              <a:gdLst/>
              <a:ahLst/>
              <a:cxnLst>
                <a:cxn ang="0">
                  <a:pos x="2100" y="0"/>
                </a:cxn>
                <a:cxn ang="0">
                  <a:pos x="1190" y="1952"/>
                </a:cxn>
                <a:cxn ang="0">
                  <a:pos x="1190" y="1952"/>
                </a:cxn>
                <a:cxn ang="0">
                  <a:pos x="1132" y="1926"/>
                </a:cxn>
                <a:cxn ang="0">
                  <a:pos x="1076" y="1897"/>
                </a:cxn>
                <a:cxn ang="0">
                  <a:pos x="1021" y="1867"/>
                </a:cxn>
                <a:cxn ang="0">
                  <a:pos x="968" y="1835"/>
                </a:cxn>
                <a:cxn ang="0">
                  <a:pos x="915" y="1802"/>
                </a:cxn>
                <a:cxn ang="0">
                  <a:pos x="864" y="1768"/>
                </a:cxn>
                <a:cxn ang="0">
                  <a:pos x="814" y="1732"/>
                </a:cxn>
                <a:cxn ang="0">
                  <a:pos x="765" y="1696"/>
                </a:cxn>
                <a:cxn ang="0">
                  <a:pos x="718" y="1658"/>
                </a:cxn>
                <a:cxn ang="0">
                  <a:pos x="672" y="1618"/>
                </a:cxn>
                <a:cxn ang="0">
                  <a:pos x="626" y="1578"/>
                </a:cxn>
                <a:cxn ang="0">
                  <a:pos x="583" y="1536"/>
                </a:cxn>
                <a:cxn ang="0">
                  <a:pos x="541" y="1495"/>
                </a:cxn>
                <a:cxn ang="0">
                  <a:pos x="499" y="1451"/>
                </a:cxn>
                <a:cxn ang="0">
                  <a:pos x="459" y="1405"/>
                </a:cxn>
                <a:cxn ang="0">
                  <a:pos x="421" y="1360"/>
                </a:cxn>
                <a:cxn ang="0">
                  <a:pos x="385" y="1312"/>
                </a:cxn>
                <a:cxn ang="0">
                  <a:pos x="349" y="1265"/>
                </a:cxn>
                <a:cxn ang="0">
                  <a:pos x="315" y="1216"/>
                </a:cxn>
                <a:cxn ang="0">
                  <a:pos x="281" y="1164"/>
                </a:cxn>
                <a:cxn ang="0">
                  <a:pos x="250" y="1113"/>
                </a:cxn>
                <a:cxn ang="0">
                  <a:pos x="220" y="1062"/>
                </a:cxn>
                <a:cxn ang="0">
                  <a:pos x="192" y="1007"/>
                </a:cxn>
                <a:cxn ang="0">
                  <a:pos x="165" y="954"/>
                </a:cxn>
                <a:cxn ang="0">
                  <a:pos x="138" y="898"/>
                </a:cxn>
                <a:cxn ang="0">
                  <a:pos x="114" y="841"/>
                </a:cxn>
                <a:cxn ang="0">
                  <a:pos x="91" y="784"/>
                </a:cxn>
                <a:cxn ang="0">
                  <a:pos x="70" y="726"/>
                </a:cxn>
                <a:cxn ang="0">
                  <a:pos x="51" y="667"/>
                </a:cxn>
                <a:cxn ang="0">
                  <a:pos x="32" y="608"/>
                </a:cxn>
                <a:cxn ang="0">
                  <a:pos x="15" y="547"/>
                </a:cxn>
                <a:cxn ang="0">
                  <a:pos x="0" y="484"/>
                </a:cxn>
                <a:cxn ang="0">
                  <a:pos x="2100" y="0"/>
                </a:cxn>
              </a:cxnLst>
              <a:rect l="0" t="0" r="r" b="b"/>
              <a:pathLst>
                <a:path w="2100" h="1952">
                  <a:moveTo>
                    <a:pt x="2100" y="0"/>
                  </a:moveTo>
                  <a:lnTo>
                    <a:pt x="1190" y="1952"/>
                  </a:lnTo>
                  <a:lnTo>
                    <a:pt x="1190" y="1952"/>
                  </a:lnTo>
                  <a:lnTo>
                    <a:pt x="1132" y="1926"/>
                  </a:lnTo>
                  <a:lnTo>
                    <a:pt x="1076" y="1897"/>
                  </a:lnTo>
                  <a:lnTo>
                    <a:pt x="1021" y="1867"/>
                  </a:lnTo>
                  <a:lnTo>
                    <a:pt x="968" y="1835"/>
                  </a:lnTo>
                  <a:lnTo>
                    <a:pt x="915" y="1802"/>
                  </a:lnTo>
                  <a:lnTo>
                    <a:pt x="864" y="1768"/>
                  </a:lnTo>
                  <a:lnTo>
                    <a:pt x="814" y="1732"/>
                  </a:lnTo>
                  <a:lnTo>
                    <a:pt x="765" y="1696"/>
                  </a:lnTo>
                  <a:lnTo>
                    <a:pt x="718" y="1658"/>
                  </a:lnTo>
                  <a:lnTo>
                    <a:pt x="672" y="1618"/>
                  </a:lnTo>
                  <a:lnTo>
                    <a:pt x="626" y="1578"/>
                  </a:lnTo>
                  <a:lnTo>
                    <a:pt x="583" y="1536"/>
                  </a:lnTo>
                  <a:lnTo>
                    <a:pt x="541" y="1495"/>
                  </a:lnTo>
                  <a:lnTo>
                    <a:pt x="499" y="1451"/>
                  </a:lnTo>
                  <a:lnTo>
                    <a:pt x="459" y="1405"/>
                  </a:lnTo>
                  <a:lnTo>
                    <a:pt x="421" y="1360"/>
                  </a:lnTo>
                  <a:lnTo>
                    <a:pt x="385" y="1312"/>
                  </a:lnTo>
                  <a:lnTo>
                    <a:pt x="349" y="1265"/>
                  </a:lnTo>
                  <a:lnTo>
                    <a:pt x="315" y="1216"/>
                  </a:lnTo>
                  <a:lnTo>
                    <a:pt x="281" y="1164"/>
                  </a:lnTo>
                  <a:lnTo>
                    <a:pt x="250" y="1113"/>
                  </a:lnTo>
                  <a:lnTo>
                    <a:pt x="220" y="1062"/>
                  </a:lnTo>
                  <a:lnTo>
                    <a:pt x="192" y="1007"/>
                  </a:lnTo>
                  <a:lnTo>
                    <a:pt x="165" y="954"/>
                  </a:lnTo>
                  <a:lnTo>
                    <a:pt x="138" y="898"/>
                  </a:lnTo>
                  <a:lnTo>
                    <a:pt x="114" y="841"/>
                  </a:lnTo>
                  <a:lnTo>
                    <a:pt x="91" y="784"/>
                  </a:lnTo>
                  <a:lnTo>
                    <a:pt x="70" y="726"/>
                  </a:lnTo>
                  <a:lnTo>
                    <a:pt x="51" y="667"/>
                  </a:lnTo>
                  <a:lnTo>
                    <a:pt x="32" y="608"/>
                  </a:lnTo>
                  <a:lnTo>
                    <a:pt x="15" y="547"/>
                  </a:lnTo>
                  <a:lnTo>
                    <a:pt x="0" y="484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accent1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8741AA56-E410-2958-AAD3-93855C59E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0070" y="3983192"/>
              <a:ext cx="927919" cy="1082406"/>
            </a:xfrm>
            <a:custGeom>
              <a:avLst/>
              <a:gdLst/>
              <a:ahLst/>
              <a:cxnLst>
                <a:cxn ang="0">
                  <a:pos x="910" y="0"/>
                </a:cxn>
                <a:cxn ang="0">
                  <a:pos x="1856" y="1937"/>
                </a:cxn>
                <a:cxn ang="0">
                  <a:pos x="1856" y="1937"/>
                </a:cxn>
                <a:cxn ang="0">
                  <a:pos x="1797" y="1964"/>
                </a:cxn>
                <a:cxn ang="0">
                  <a:pos x="1740" y="1988"/>
                </a:cxn>
                <a:cxn ang="0">
                  <a:pos x="1683" y="2013"/>
                </a:cxn>
                <a:cxn ang="0">
                  <a:pos x="1626" y="2034"/>
                </a:cxn>
                <a:cxn ang="0">
                  <a:pos x="1567" y="2055"/>
                </a:cxn>
                <a:cxn ang="0">
                  <a:pos x="1510" y="2074"/>
                </a:cxn>
                <a:cxn ang="0">
                  <a:pos x="1451" y="2091"/>
                </a:cxn>
                <a:cxn ang="0">
                  <a:pos x="1394" y="2106"/>
                </a:cxn>
                <a:cxn ang="0">
                  <a:pos x="1335" y="2119"/>
                </a:cxn>
                <a:cxn ang="0">
                  <a:pos x="1278" y="2131"/>
                </a:cxn>
                <a:cxn ang="0">
                  <a:pos x="1220" y="2140"/>
                </a:cxn>
                <a:cxn ang="0">
                  <a:pos x="1163" y="2148"/>
                </a:cxn>
                <a:cxn ang="0">
                  <a:pos x="1104" y="2156"/>
                </a:cxn>
                <a:cxn ang="0">
                  <a:pos x="1045" y="2159"/>
                </a:cxn>
                <a:cxn ang="0">
                  <a:pos x="988" y="2163"/>
                </a:cxn>
                <a:cxn ang="0">
                  <a:pos x="929" y="2165"/>
                </a:cxn>
                <a:cxn ang="0">
                  <a:pos x="870" y="2163"/>
                </a:cxn>
                <a:cxn ang="0">
                  <a:pos x="813" y="2161"/>
                </a:cxn>
                <a:cxn ang="0">
                  <a:pos x="754" y="2157"/>
                </a:cxn>
                <a:cxn ang="0">
                  <a:pos x="695" y="2152"/>
                </a:cxn>
                <a:cxn ang="0">
                  <a:pos x="638" y="2146"/>
                </a:cxn>
                <a:cxn ang="0">
                  <a:pos x="580" y="2137"/>
                </a:cxn>
                <a:cxn ang="0">
                  <a:pos x="521" y="2125"/>
                </a:cxn>
                <a:cxn ang="0">
                  <a:pos x="464" y="2114"/>
                </a:cxn>
                <a:cxn ang="0">
                  <a:pos x="405" y="2099"/>
                </a:cxn>
                <a:cxn ang="0">
                  <a:pos x="348" y="2083"/>
                </a:cxn>
                <a:cxn ang="0">
                  <a:pos x="289" y="2066"/>
                </a:cxn>
                <a:cxn ang="0">
                  <a:pos x="230" y="2047"/>
                </a:cxn>
                <a:cxn ang="0">
                  <a:pos x="173" y="2026"/>
                </a:cxn>
                <a:cxn ang="0">
                  <a:pos x="114" y="2004"/>
                </a:cxn>
                <a:cxn ang="0">
                  <a:pos x="57" y="1979"/>
                </a:cxn>
                <a:cxn ang="0">
                  <a:pos x="0" y="1952"/>
                </a:cxn>
                <a:cxn ang="0">
                  <a:pos x="910" y="0"/>
                </a:cxn>
              </a:cxnLst>
              <a:rect l="0" t="0" r="r" b="b"/>
              <a:pathLst>
                <a:path w="1856" h="2165">
                  <a:moveTo>
                    <a:pt x="910" y="0"/>
                  </a:moveTo>
                  <a:lnTo>
                    <a:pt x="1856" y="1937"/>
                  </a:lnTo>
                  <a:lnTo>
                    <a:pt x="1856" y="1937"/>
                  </a:lnTo>
                  <a:lnTo>
                    <a:pt x="1797" y="1964"/>
                  </a:lnTo>
                  <a:lnTo>
                    <a:pt x="1740" y="1988"/>
                  </a:lnTo>
                  <a:lnTo>
                    <a:pt x="1683" y="2013"/>
                  </a:lnTo>
                  <a:lnTo>
                    <a:pt x="1626" y="2034"/>
                  </a:lnTo>
                  <a:lnTo>
                    <a:pt x="1567" y="2055"/>
                  </a:lnTo>
                  <a:lnTo>
                    <a:pt x="1510" y="2074"/>
                  </a:lnTo>
                  <a:lnTo>
                    <a:pt x="1451" y="2091"/>
                  </a:lnTo>
                  <a:lnTo>
                    <a:pt x="1394" y="2106"/>
                  </a:lnTo>
                  <a:lnTo>
                    <a:pt x="1335" y="2119"/>
                  </a:lnTo>
                  <a:lnTo>
                    <a:pt x="1278" y="2131"/>
                  </a:lnTo>
                  <a:lnTo>
                    <a:pt x="1220" y="2140"/>
                  </a:lnTo>
                  <a:lnTo>
                    <a:pt x="1163" y="2148"/>
                  </a:lnTo>
                  <a:lnTo>
                    <a:pt x="1104" y="2156"/>
                  </a:lnTo>
                  <a:lnTo>
                    <a:pt x="1045" y="2159"/>
                  </a:lnTo>
                  <a:lnTo>
                    <a:pt x="988" y="2163"/>
                  </a:lnTo>
                  <a:lnTo>
                    <a:pt x="929" y="2165"/>
                  </a:lnTo>
                  <a:lnTo>
                    <a:pt x="870" y="2163"/>
                  </a:lnTo>
                  <a:lnTo>
                    <a:pt x="813" y="2161"/>
                  </a:lnTo>
                  <a:lnTo>
                    <a:pt x="754" y="2157"/>
                  </a:lnTo>
                  <a:lnTo>
                    <a:pt x="695" y="2152"/>
                  </a:lnTo>
                  <a:lnTo>
                    <a:pt x="638" y="2146"/>
                  </a:lnTo>
                  <a:lnTo>
                    <a:pt x="580" y="2137"/>
                  </a:lnTo>
                  <a:lnTo>
                    <a:pt x="521" y="2125"/>
                  </a:lnTo>
                  <a:lnTo>
                    <a:pt x="464" y="2114"/>
                  </a:lnTo>
                  <a:lnTo>
                    <a:pt x="405" y="2099"/>
                  </a:lnTo>
                  <a:lnTo>
                    <a:pt x="348" y="2083"/>
                  </a:lnTo>
                  <a:lnTo>
                    <a:pt x="289" y="2066"/>
                  </a:lnTo>
                  <a:lnTo>
                    <a:pt x="230" y="2047"/>
                  </a:lnTo>
                  <a:lnTo>
                    <a:pt x="173" y="2026"/>
                  </a:lnTo>
                  <a:lnTo>
                    <a:pt x="114" y="2004"/>
                  </a:lnTo>
                  <a:lnTo>
                    <a:pt x="57" y="1979"/>
                  </a:lnTo>
                  <a:lnTo>
                    <a:pt x="0" y="1952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accent5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1157388-E098-2116-4290-4B900FCBA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193" y="3987128"/>
              <a:ext cx="1323021" cy="12156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8" y="448"/>
                </a:cxn>
                <a:cxn ang="0">
                  <a:pos x="2108" y="448"/>
                </a:cxn>
                <a:cxn ang="0">
                  <a:pos x="2095" y="509"/>
                </a:cxn>
                <a:cxn ang="0">
                  <a:pos x="2079" y="572"/>
                </a:cxn>
                <a:cxn ang="0">
                  <a:pos x="2060" y="631"/>
                </a:cxn>
                <a:cxn ang="0">
                  <a:pos x="2043" y="691"/>
                </a:cxn>
                <a:cxn ang="0">
                  <a:pos x="2022" y="748"/>
                </a:cxn>
                <a:cxn ang="0">
                  <a:pos x="2001" y="807"/>
                </a:cxn>
                <a:cxn ang="0">
                  <a:pos x="1977" y="864"/>
                </a:cxn>
                <a:cxn ang="0">
                  <a:pos x="1952" y="919"/>
                </a:cxn>
                <a:cxn ang="0">
                  <a:pos x="1926" y="974"/>
                </a:cxn>
                <a:cxn ang="0">
                  <a:pos x="1899" y="1028"/>
                </a:cxn>
                <a:cxn ang="0">
                  <a:pos x="1870" y="1081"/>
                </a:cxn>
                <a:cxn ang="0">
                  <a:pos x="1838" y="1132"/>
                </a:cxn>
                <a:cxn ang="0">
                  <a:pos x="1808" y="1183"/>
                </a:cxn>
                <a:cxn ang="0">
                  <a:pos x="1774" y="1233"/>
                </a:cxn>
                <a:cxn ang="0">
                  <a:pos x="1739" y="1282"/>
                </a:cxn>
                <a:cxn ang="0">
                  <a:pos x="1703" y="1329"/>
                </a:cxn>
                <a:cxn ang="0">
                  <a:pos x="1665" y="1377"/>
                </a:cxn>
                <a:cxn ang="0">
                  <a:pos x="1625" y="1423"/>
                </a:cxn>
                <a:cxn ang="0">
                  <a:pos x="1586" y="1466"/>
                </a:cxn>
                <a:cxn ang="0">
                  <a:pos x="1544" y="1510"/>
                </a:cxn>
                <a:cxn ang="0">
                  <a:pos x="1502" y="1552"/>
                </a:cxn>
                <a:cxn ang="0">
                  <a:pos x="1456" y="1593"/>
                </a:cxn>
                <a:cxn ang="0">
                  <a:pos x="1411" y="1633"/>
                </a:cxn>
                <a:cxn ang="0">
                  <a:pos x="1365" y="1671"/>
                </a:cxn>
                <a:cxn ang="0">
                  <a:pos x="1316" y="1709"/>
                </a:cxn>
                <a:cxn ang="0">
                  <a:pos x="1267" y="1745"/>
                </a:cxn>
                <a:cxn ang="0">
                  <a:pos x="1217" y="1781"/>
                </a:cxn>
                <a:cxn ang="0">
                  <a:pos x="1164" y="1814"/>
                </a:cxn>
                <a:cxn ang="0">
                  <a:pos x="1111" y="1848"/>
                </a:cxn>
                <a:cxn ang="0">
                  <a:pos x="1058" y="1878"/>
                </a:cxn>
                <a:cxn ang="0">
                  <a:pos x="1001" y="1909"/>
                </a:cxn>
                <a:cxn ang="0">
                  <a:pos x="946" y="1937"/>
                </a:cxn>
                <a:cxn ang="0">
                  <a:pos x="0" y="0"/>
                </a:cxn>
              </a:cxnLst>
              <a:rect l="0" t="0" r="r" b="b"/>
              <a:pathLst>
                <a:path w="2108" h="1937">
                  <a:moveTo>
                    <a:pt x="0" y="0"/>
                  </a:moveTo>
                  <a:lnTo>
                    <a:pt x="2108" y="448"/>
                  </a:lnTo>
                  <a:lnTo>
                    <a:pt x="2108" y="448"/>
                  </a:lnTo>
                  <a:lnTo>
                    <a:pt x="2095" y="509"/>
                  </a:lnTo>
                  <a:lnTo>
                    <a:pt x="2079" y="572"/>
                  </a:lnTo>
                  <a:lnTo>
                    <a:pt x="2060" y="631"/>
                  </a:lnTo>
                  <a:lnTo>
                    <a:pt x="2043" y="691"/>
                  </a:lnTo>
                  <a:lnTo>
                    <a:pt x="2022" y="748"/>
                  </a:lnTo>
                  <a:lnTo>
                    <a:pt x="2001" y="807"/>
                  </a:lnTo>
                  <a:lnTo>
                    <a:pt x="1977" y="864"/>
                  </a:lnTo>
                  <a:lnTo>
                    <a:pt x="1952" y="919"/>
                  </a:lnTo>
                  <a:lnTo>
                    <a:pt x="1926" y="974"/>
                  </a:lnTo>
                  <a:lnTo>
                    <a:pt x="1899" y="1028"/>
                  </a:lnTo>
                  <a:lnTo>
                    <a:pt x="1870" y="1081"/>
                  </a:lnTo>
                  <a:lnTo>
                    <a:pt x="1838" y="1132"/>
                  </a:lnTo>
                  <a:lnTo>
                    <a:pt x="1808" y="1183"/>
                  </a:lnTo>
                  <a:lnTo>
                    <a:pt x="1774" y="1233"/>
                  </a:lnTo>
                  <a:lnTo>
                    <a:pt x="1739" y="1282"/>
                  </a:lnTo>
                  <a:lnTo>
                    <a:pt x="1703" y="1329"/>
                  </a:lnTo>
                  <a:lnTo>
                    <a:pt x="1665" y="1377"/>
                  </a:lnTo>
                  <a:lnTo>
                    <a:pt x="1625" y="1423"/>
                  </a:lnTo>
                  <a:lnTo>
                    <a:pt x="1586" y="1466"/>
                  </a:lnTo>
                  <a:lnTo>
                    <a:pt x="1544" y="1510"/>
                  </a:lnTo>
                  <a:lnTo>
                    <a:pt x="1502" y="1552"/>
                  </a:lnTo>
                  <a:lnTo>
                    <a:pt x="1456" y="1593"/>
                  </a:lnTo>
                  <a:lnTo>
                    <a:pt x="1411" y="1633"/>
                  </a:lnTo>
                  <a:lnTo>
                    <a:pt x="1365" y="1671"/>
                  </a:lnTo>
                  <a:lnTo>
                    <a:pt x="1316" y="1709"/>
                  </a:lnTo>
                  <a:lnTo>
                    <a:pt x="1267" y="1745"/>
                  </a:lnTo>
                  <a:lnTo>
                    <a:pt x="1217" y="1781"/>
                  </a:lnTo>
                  <a:lnTo>
                    <a:pt x="1164" y="1814"/>
                  </a:lnTo>
                  <a:lnTo>
                    <a:pt x="1111" y="1848"/>
                  </a:lnTo>
                  <a:lnTo>
                    <a:pt x="1058" y="1878"/>
                  </a:lnTo>
                  <a:lnTo>
                    <a:pt x="1001" y="1909"/>
                  </a:lnTo>
                  <a:lnTo>
                    <a:pt x="946" y="1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A4AB761B-73E5-DA76-8912-3A93D18D8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3799" y="2900898"/>
              <a:ext cx="1713065" cy="1421701"/>
            </a:xfrm>
            <a:custGeom>
              <a:avLst/>
              <a:gdLst/>
              <a:ahLst/>
              <a:cxnLst>
                <a:cxn ang="0">
                  <a:pos x="0" y="1356"/>
                </a:cxn>
                <a:cxn ang="0">
                  <a:pos x="1675" y="0"/>
                </a:cxn>
                <a:cxn ang="0">
                  <a:pos x="1675" y="0"/>
                </a:cxn>
                <a:cxn ang="0">
                  <a:pos x="1715" y="50"/>
                </a:cxn>
                <a:cxn ang="0">
                  <a:pos x="1753" y="99"/>
                </a:cxn>
                <a:cxn ang="0">
                  <a:pos x="1787" y="150"/>
                </a:cxn>
                <a:cxn ang="0">
                  <a:pos x="1823" y="202"/>
                </a:cxn>
                <a:cxn ang="0">
                  <a:pos x="1855" y="253"/>
                </a:cxn>
                <a:cxn ang="0">
                  <a:pos x="1886" y="306"/>
                </a:cxn>
                <a:cxn ang="0">
                  <a:pos x="1916" y="357"/>
                </a:cxn>
                <a:cxn ang="0">
                  <a:pos x="1943" y="411"/>
                </a:cxn>
                <a:cxn ang="0">
                  <a:pos x="1969" y="464"/>
                </a:cxn>
                <a:cxn ang="0">
                  <a:pos x="1994" y="519"/>
                </a:cxn>
                <a:cxn ang="0">
                  <a:pos x="2017" y="572"/>
                </a:cxn>
                <a:cxn ang="0">
                  <a:pos x="2038" y="627"/>
                </a:cxn>
                <a:cxn ang="0">
                  <a:pos x="2057" y="682"/>
                </a:cxn>
                <a:cxn ang="0">
                  <a:pos x="2074" y="739"/>
                </a:cxn>
                <a:cxn ang="0">
                  <a:pos x="2091" y="794"/>
                </a:cxn>
                <a:cxn ang="0">
                  <a:pos x="2104" y="851"/>
                </a:cxn>
                <a:cxn ang="0">
                  <a:pos x="2117" y="908"/>
                </a:cxn>
                <a:cxn ang="0">
                  <a:pos x="2129" y="965"/>
                </a:cxn>
                <a:cxn ang="0">
                  <a:pos x="2138" y="1022"/>
                </a:cxn>
                <a:cxn ang="0">
                  <a:pos x="2146" y="1081"/>
                </a:cxn>
                <a:cxn ang="0">
                  <a:pos x="2152" y="1138"/>
                </a:cxn>
                <a:cxn ang="0">
                  <a:pos x="2157" y="1197"/>
                </a:cxn>
                <a:cxn ang="0">
                  <a:pos x="2159" y="1258"/>
                </a:cxn>
                <a:cxn ang="0">
                  <a:pos x="2161" y="1316"/>
                </a:cxn>
                <a:cxn ang="0">
                  <a:pos x="2159" y="1375"/>
                </a:cxn>
                <a:cxn ang="0">
                  <a:pos x="2157" y="1436"/>
                </a:cxn>
                <a:cxn ang="0">
                  <a:pos x="2153" y="1497"/>
                </a:cxn>
                <a:cxn ang="0">
                  <a:pos x="2148" y="1558"/>
                </a:cxn>
                <a:cxn ang="0">
                  <a:pos x="2140" y="1618"/>
                </a:cxn>
                <a:cxn ang="0">
                  <a:pos x="2131" y="1681"/>
                </a:cxn>
                <a:cxn ang="0">
                  <a:pos x="2121" y="1742"/>
                </a:cxn>
                <a:cxn ang="0">
                  <a:pos x="2108" y="1804"/>
                </a:cxn>
                <a:cxn ang="0">
                  <a:pos x="0" y="1356"/>
                </a:cxn>
              </a:cxnLst>
              <a:rect l="0" t="0" r="r" b="b"/>
              <a:pathLst>
                <a:path w="2161" h="1804">
                  <a:moveTo>
                    <a:pt x="0" y="1356"/>
                  </a:moveTo>
                  <a:lnTo>
                    <a:pt x="1675" y="0"/>
                  </a:lnTo>
                  <a:lnTo>
                    <a:pt x="1675" y="0"/>
                  </a:lnTo>
                  <a:lnTo>
                    <a:pt x="1715" y="50"/>
                  </a:lnTo>
                  <a:lnTo>
                    <a:pt x="1753" y="99"/>
                  </a:lnTo>
                  <a:lnTo>
                    <a:pt x="1787" y="150"/>
                  </a:lnTo>
                  <a:lnTo>
                    <a:pt x="1823" y="202"/>
                  </a:lnTo>
                  <a:lnTo>
                    <a:pt x="1855" y="253"/>
                  </a:lnTo>
                  <a:lnTo>
                    <a:pt x="1886" y="306"/>
                  </a:lnTo>
                  <a:lnTo>
                    <a:pt x="1916" y="357"/>
                  </a:lnTo>
                  <a:lnTo>
                    <a:pt x="1943" y="411"/>
                  </a:lnTo>
                  <a:lnTo>
                    <a:pt x="1969" y="464"/>
                  </a:lnTo>
                  <a:lnTo>
                    <a:pt x="1994" y="519"/>
                  </a:lnTo>
                  <a:lnTo>
                    <a:pt x="2017" y="572"/>
                  </a:lnTo>
                  <a:lnTo>
                    <a:pt x="2038" y="627"/>
                  </a:lnTo>
                  <a:lnTo>
                    <a:pt x="2057" y="682"/>
                  </a:lnTo>
                  <a:lnTo>
                    <a:pt x="2074" y="739"/>
                  </a:lnTo>
                  <a:lnTo>
                    <a:pt x="2091" y="794"/>
                  </a:lnTo>
                  <a:lnTo>
                    <a:pt x="2104" y="851"/>
                  </a:lnTo>
                  <a:lnTo>
                    <a:pt x="2117" y="908"/>
                  </a:lnTo>
                  <a:lnTo>
                    <a:pt x="2129" y="965"/>
                  </a:lnTo>
                  <a:lnTo>
                    <a:pt x="2138" y="1022"/>
                  </a:lnTo>
                  <a:lnTo>
                    <a:pt x="2146" y="1081"/>
                  </a:lnTo>
                  <a:lnTo>
                    <a:pt x="2152" y="1138"/>
                  </a:lnTo>
                  <a:lnTo>
                    <a:pt x="2157" y="1197"/>
                  </a:lnTo>
                  <a:lnTo>
                    <a:pt x="2159" y="1258"/>
                  </a:lnTo>
                  <a:lnTo>
                    <a:pt x="2161" y="1316"/>
                  </a:lnTo>
                  <a:lnTo>
                    <a:pt x="2159" y="1375"/>
                  </a:lnTo>
                  <a:lnTo>
                    <a:pt x="2157" y="1436"/>
                  </a:lnTo>
                  <a:lnTo>
                    <a:pt x="2153" y="1497"/>
                  </a:lnTo>
                  <a:lnTo>
                    <a:pt x="2148" y="1558"/>
                  </a:lnTo>
                  <a:lnTo>
                    <a:pt x="2140" y="1618"/>
                  </a:lnTo>
                  <a:lnTo>
                    <a:pt x="2131" y="1681"/>
                  </a:lnTo>
                  <a:lnTo>
                    <a:pt x="2121" y="1742"/>
                  </a:lnTo>
                  <a:lnTo>
                    <a:pt x="2108" y="1804"/>
                  </a:lnTo>
                  <a:lnTo>
                    <a:pt x="0" y="135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0F3AD8F0-D8E2-1E85-66F2-486B1188B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1728" y="2791517"/>
              <a:ext cx="933092" cy="1170370"/>
            </a:xfrm>
            <a:custGeom>
              <a:avLst/>
              <a:gdLst/>
              <a:ahLst/>
              <a:cxnLst>
                <a:cxn ang="0">
                  <a:pos x="0" y="215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5" y="2"/>
                </a:cxn>
                <a:cxn ang="0">
                  <a:pos x="127" y="4"/>
                </a:cxn>
                <a:cxn ang="0">
                  <a:pos x="188" y="8"/>
                </a:cxn>
                <a:cxn ang="0">
                  <a:pos x="251" y="13"/>
                </a:cxn>
                <a:cxn ang="0">
                  <a:pos x="311" y="21"/>
                </a:cxn>
                <a:cxn ang="0">
                  <a:pos x="370" y="28"/>
                </a:cxn>
                <a:cxn ang="0">
                  <a:pos x="429" y="40"/>
                </a:cxn>
                <a:cxn ang="0">
                  <a:pos x="488" y="51"/>
                </a:cxn>
                <a:cxn ang="0">
                  <a:pos x="547" y="65"/>
                </a:cxn>
                <a:cxn ang="0">
                  <a:pos x="604" y="80"/>
                </a:cxn>
                <a:cxn ang="0">
                  <a:pos x="661" y="95"/>
                </a:cxn>
                <a:cxn ang="0">
                  <a:pos x="716" y="114"/>
                </a:cxn>
                <a:cxn ang="0">
                  <a:pos x="771" y="133"/>
                </a:cxn>
                <a:cxn ang="0">
                  <a:pos x="826" y="154"/>
                </a:cxn>
                <a:cxn ang="0">
                  <a:pos x="879" y="177"/>
                </a:cxn>
                <a:cxn ang="0">
                  <a:pos x="932" y="201"/>
                </a:cxn>
                <a:cxn ang="0">
                  <a:pos x="984" y="228"/>
                </a:cxn>
                <a:cxn ang="0">
                  <a:pos x="1035" y="254"/>
                </a:cxn>
                <a:cxn ang="0">
                  <a:pos x="1086" y="283"/>
                </a:cxn>
                <a:cxn ang="0">
                  <a:pos x="1136" y="313"/>
                </a:cxn>
                <a:cxn ang="0">
                  <a:pos x="1185" y="346"/>
                </a:cxn>
                <a:cxn ang="0">
                  <a:pos x="1234" y="380"/>
                </a:cxn>
                <a:cxn ang="0">
                  <a:pos x="1282" y="414"/>
                </a:cxn>
                <a:cxn ang="0">
                  <a:pos x="1329" y="452"/>
                </a:cxn>
                <a:cxn ang="0">
                  <a:pos x="1375" y="490"/>
                </a:cxn>
                <a:cxn ang="0">
                  <a:pos x="1420" y="530"/>
                </a:cxn>
                <a:cxn ang="0">
                  <a:pos x="1464" y="570"/>
                </a:cxn>
                <a:cxn ang="0">
                  <a:pos x="1508" y="613"/>
                </a:cxn>
                <a:cxn ang="0">
                  <a:pos x="1551" y="657"/>
                </a:cxn>
                <a:cxn ang="0">
                  <a:pos x="1593" y="703"/>
                </a:cxn>
                <a:cxn ang="0">
                  <a:pos x="1635" y="750"/>
                </a:cxn>
                <a:cxn ang="0">
                  <a:pos x="1675" y="799"/>
                </a:cxn>
                <a:cxn ang="0">
                  <a:pos x="0" y="2155"/>
                </a:cxn>
              </a:cxnLst>
              <a:rect l="0" t="0" r="r" b="b"/>
              <a:pathLst>
                <a:path w="1675" h="2155">
                  <a:moveTo>
                    <a:pt x="0" y="215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5" y="2"/>
                  </a:lnTo>
                  <a:lnTo>
                    <a:pt x="127" y="4"/>
                  </a:lnTo>
                  <a:lnTo>
                    <a:pt x="188" y="8"/>
                  </a:lnTo>
                  <a:lnTo>
                    <a:pt x="251" y="13"/>
                  </a:lnTo>
                  <a:lnTo>
                    <a:pt x="311" y="21"/>
                  </a:lnTo>
                  <a:lnTo>
                    <a:pt x="370" y="28"/>
                  </a:lnTo>
                  <a:lnTo>
                    <a:pt x="429" y="40"/>
                  </a:lnTo>
                  <a:lnTo>
                    <a:pt x="488" y="51"/>
                  </a:lnTo>
                  <a:lnTo>
                    <a:pt x="547" y="65"/>
                  </a:lnTo>
                  <a:lnTo>
                    <a:pt x="604" y="80"/>
                  </a:lnTo>
                  <a:lnTo>
                    <a:pt x="661" y="95"/>
                  </a:lnTo>
                  <a:lnTo>
                    <a:pt x="716" y="114"/>
                  </a:lnTo>
                  <a:lnTo>
                    <a:pt x="771" y="133"/>
                  </a:lnTo>
                  <a:lnTo>
                    <a:pt x="826" y="154"/>
                  </a:lnTo>
                  <a:lnTo>
                    <a:pt x="879" y="177"/>
                  </a:lnTo>
                  <a:lnTo>
                    <a:pt x="932" y="201"/>
                  </a:lnTo>
                  <a:lnTo>
                    <a:pt x="984" y="228"/>
                  </a:lnTo>
                  <a:lnTo>
                    <a:pt x="1035" y="254"/>
                  </a:lnTo>
                  <a:lnTo>
                    <a:pt x="1086" y="283"/>
                  </a:lnTo>
                  <a:lnTo>
                    <a:pt x="1136" y="313"/>
                  </a:lnTo>
                  <a:lnTo>
                    <a:pt x="1185" y="346"/>
                  </a:lnTo>
                  <a:lnTo>
                    <a:pt x="1234" y="380"/>
                  </a:lnTo>
                  <a:lnTo>
                    <a:pt x="1282" y="414"/>
                  </a:lnTo>
                  <a:lnTo>
                    <a:pt x="1329" y="452"/>
                  </a:lnTo>
                  <a:lnTo>
                    <a:pt x="1375" y="490"/>
                  </a:lnTo>
                  <a:lnTo>
                    <a:pt x="1420" y="530"/>
                  </a:lnTo>
                  <a:lnTo>
                    <a:pt x="1464" y="570"/>
                  </a:lnTo>
                  <a:lnTo>
                    <a:pt x="1508" y="613"/>
                  </a:lnTo>
                  <a:lnTo>
                    <a:pt x="1551" y="657"/>
                  </a:lnTo>
                  <a:lnTo>
                    <a:pt x="1593" y="703"/>
                  </a:lnTo>
                  <a:lnTo>
                    <a:pt x="1635" y="750"/>
                  </a:lnTo>
                  <a:lnTo>
                    <a:pt x="1675" y="799"/>
                  </a:lnTo>
                  <a:lnTo>
                    <a:pt x="0" y="2155"/>
                  </a:lnTo>
                  <a:close/>
                </a:path>
              </a:pathLst>
            </a:custGeom>
            <a:solidFill>
              <a:schemeClr val="accent6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4" name="Group 29">
            <a:extLst>
              <a:ext uri="{FF2B5EF4-FFF2-40B4-BE49-F238E27FC236}">
                <a16:creationId xmlns:a16="http://schemas.microsoft.com/office/drawing/2014/main" id="{A8802105-D745-F757-3CDA-11BDD3763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99049" y="1540649"/>
            <a:ext cx="3714963" cy="3714963"/>
            <a:chOff x="2466978" y="1296990"/>
            <a:chExt cx="4242816" cy="4242816"/>
          </a:xfrm>
          <a:noFill/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A2E04E4F-B5ED-0A49-5C30-6B084D7E4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742" y="1296990"/>
              <a:ext cx="1667662" cy="2116497"/>
            </a:xfrm>
            <a:custGeom>
              <a:avLst/>
              <a:gdLst/>
              <a:ahLst/>
              <a:cxnLst>
                <a:cxn ang="0">
                  <a:pos x="1698" y="2155"/>
                </a:cxn>
                <a:cxn ang="0">
                  <a:pos x="0" y="828"/>
                </a:cxn>
                <a:cxn ang="0">
                  <a:pos x="0" y="828"/>
                </a:cxn>
                <a:cxn ang="0">
                  <a:pos x="40" y="779"/>
                </a:cxn>
                <a:cxn ang="0">
                  <a:pos x="80" y="731"/>
                </a:cxn>
                <a:cxn ang="0">
                  <a:pos x="122" y="684"/>
                </a:cxn>
                <a:cxn ang="0">
                  <a:pos x="166" y="640"/>
                </a:cxn>
                <a:cxn ang="0">
                  <a:pos x="209" y="596"/>
                </a:cxn>
                <a:cxn ang="0">
                  <a:pos x="255" y="553"/>
                </a:cxn>
                <a:cxn ang="0">
                  <a:pos x="300" y="513"/>
                </a:cxn>
                <a:cxn ang="0">
                  <a:pos x="346" y="473"/>
                </a:cxn>
                <a:cxn ang="0">
                  <a:pos x="393" y="435"/>
                </a:cxn>
                <a:cxn ang="0">
                  <a:pos x="443" y="399"/>
                </a:cxn>
                <a:cxn ang="0">
                  <a:pos x="492" y="365"/>
                </a:cxn>
                <a:cxn ang="0">
                  <a:pos x="542" y="330"/>
                </a:cxn>
                <a:cxn ang="0">
                  <a:pos x="593" y="300"/>
                </a:cxn>
                <a:cxn ang="0">
                  <a:pos x="646" y="270"/>
                </a:cxn>
                <a:cxn ang="0">
                  <a:pos x="697" y="241"/>
                </a:cxn>
                <a:cxn ang="0">
                  <a:pos x="750" y="213"/>
                </a:cxn>
                <a:cxn ang="0">
                  <a:pos x="805" y="188"/>
                </a:cxn>
                <a:cxn ang="0">
                  <a:pos x="861" y="163"/>
                </a:cxn>
                <a:cxn ang="0">
                  <a:pos x="916" y="142"/>
                </a:cxn>
                <a:cxn ang="0">
                  <a:pos x="973" y="122"/>
                </a:cxn>
                <a:cxn ang="0">
                  <a:pos x="1030" y="103"/>
                </a:cxn>
                <a:cxn ang="0">
                  <a:pos x="1088" y="84"/>
                </a:cxn>
                <a:cxn ang="0">
                  <a:pos x="1145" y="68"/>
                </a:cxn>
                <a:cxn ang="0">
                  <a:pos x="1204" y="55"/>
                </a:cxn>
                <a:cxn ang="0">
                  <a:pos x="1265" y="42"/>
                </a:cxn>
                <a:cxn ang="0">
                  <a:pos x="1326" y="30"/>
                </a:cxn>
                <a:cxn ang="0">
                  <a:pos x="1387" y="21"/>
                </a:cxn>
                <a:cxn ang="0">
                  <a:pos x="1447" y="13"/>
                </a:cxn>
                <a:cxn ang="0">
                  <a:pos x="1510" y="8"/>
                </a:cxn>
                <a:cxn ang="0">
                  <a:pos x="1573" y="4"/>
                </a:cxn>
                <a:cxn ang="0">
                  <a:pos x="1635" y="2"/>
                </a:cxn>
                <a:cxn ang="0">
                  <a:pos x="1698" y="0"/>
                </a:cxn>
                <a:cxn ang="0">
                  <a:pos x="1698" y="2155"/>
                </a:cxn>
              </a:cxnLst>
              <a:rect l="0" t="0" r="r" b="b"/>
              <a:pathLst>
                <a:path w="1698" h="2155">
                  <a:moveTo>
                    <a:pt x="1698" y="2155"/>
                  </a:moveTo>
                  <a:lnTo>
                    <a:pt x="0" y="828"/>
                  </a:lnTo>
                  <a:lnTo>
                    <a:pt x="0" y="828"/>
                  </a:lnTo>
                  <a:lnTo>
                    <a:pt x="40" y="779"/>
                  </a:lnTo>
                  <a:lnTo>
                    <a:pt x="80" y="731"/>
                  </a:lnTo>
                  <a:lnTo>
                    <a:pt x="122" y="684"/>
                  </a:lnTo>
                  <a:lnTo>
                    <a:pt x="166" y="640"/>
                  </a:lnTo>
                  <a:lnTo>
                    <a:pt x="209" y="596"/>
                  </a:lnTo>
                  <a:lnTo>
                    <a:pt x="255" y="553"/>
                  </a:lnTo>
                  <a:lnTo>
                    <a:pt x="300" y="513"/>
                  </a:lnTo>
                  <a:lnTo>
                    <a:pt x="346" y="473"/>
                  </a:lnTo>
                  <a:lnTo>
                    <a:pt x="393" y="435"/>
                  </a:lnTo>
                  <a:lnTo>
                    <a:pt x="443" y="399"/>
                  </a:lnTo>
                  <a:lnTo>
                    <a:pt x="492" y="365"/>
                  </a:lnTo>
                  <a:lnTo>
                    <a:pt x="542" y="330"/>
                  </a:lnTo>
                  <a:lnTo>
                    <a:pt x="593" y="300"/>
                  </a:lnTo>
                  <a:lnTo>
                    <a:pt x="646" y="270"/>
                  </a:lnTo>
                  <a:lnTo>
                    <a:pt x="697" y="241"/>
                  </a:lnTo>
                  <a:lnTo>
                    <a:pt x="750" y="213"/>
                  </a:lnTo>
                  <a:lnTo>
                    <a:pt x="805" y="188"/>
                  </a:lnTo>
                  <a:lnTo>
                    <a:pt x="861" y="163"/>
                  </a:lnTo>
                  <a:lnTo>
                    <a:pt x="916" y="142"/>
                  </a:lnTo>
                  <a:lnTo>
                    <a:pt x="973" y="122"/>
                  </a:lnTo>
                  <a:lnTo>
                    <a:pt x="1030" y="103"/>
                  </a:lnTo>
                  <a:lnTo>
                    <a:pt x="1088" y="84"/>
                  </a:lnTo>
                  <a:lnTo>
                    <a:pt x="1145" y="68"/>
                  </a:lnTo>
                  <a:lnTo>
                    <a:pt x="1204" y="55"/>
                  </a:lnTo>
                  <a:lnTo>
                    <a:pt x="1265" y="42"/>
                  </a:lnTo>
                  <a:lnTo>
                    <a:pt x="1326" y="30"/>
                  </a:lnTo>
                  <a:lnTo>
                    <a:pt x="1387" y="21"/>
                  </a:lnTo>
                  <a:lnTo>
                    <a:pt x="1447" y="13"/>
                  </a:lnTo>
                  <a:lnTo>
                    <a:pt x="1510" y="8"/>
                  </a:lnTo>
                  <a:lnTo>
                    <a:pt x="1573" y="4"/>
                  </a:lnTo>
                  <a:lnTo>
                    <a:pt x="1635" y="2"/>
                  </a:lnTo>
                  <a:lnTo>
                    <a:pt x="1698" y="0"/>
                  </a:lnTo>
                  <a:lnTo>
                    <a:pt x="1698" y="2155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816110AE-B750-46F6-EBC5-6E08F31DD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978" y="2110196"/>
              <a:ext cx="2120426" cy="1778644"/>
            </a:xfrm>
            <a:custGeom>
              <a:avLst/>
              <a:gdLst/>
              <a:ahLst/>
              <a:cxnLst>
                <a:cxn ang="0">
                  <a:pos x="2159" y="1327"/>
                </a:cxn>
                <a:cxn ang="0">
                  <a:pos x="59" y="1811"/>
                </a:cxn>
                <a:cxn ang="0">
                  <a:pos x="59" y="1811"/>
                </a:cxn>
                <a:cxn ang="0">
                  <a:pos x="45" y="1751"/>
                </a:cxn>
                <a:cxn ang="0">
                  <a:pos x="34" y="1688"/>
                </a:cxn>
                <a:cxn ang="0">
                  <a:pos x="25" y="1627"/>
                </a:cxn>
                <a:cxn ang="0">
                  <a:pos x="15" y="1567"/>
                </a:cxn>
                <a:cxn ang="0">
                  <a:pos x="9" y="1506"/>
                </a:cxn>
                <a:cxn ang="0">
                  <a:pos x="4" y="1445"/>
                </a:cxn>
                <a:cxn ang="0">
                  <a:pos x="0" y="1384"/>
                </a:cxn>
                <a:cxn ang="0">
                  <a:pos x="0" y="1325"/>
                </a:cxn>
                <a:cxn ang="0">
                  <a:pos x="0" y="1265"/>
                </a:cxn>
                <a:cxn ang="0">
                  <a:pos x="0" y="1206"/>
                </a:cxn>
                <a:cxn ang="0">
                  <a:pos x="4" y="1147"/>
                </a:cxn>
                <a:cxn ang="0">
                  <a:pos x="9" y="1088"/>
                </a:cxn>
                <a:cxn ang="0">
                  <a:pos x="15" y="1031"/>
                </a:cxn>
                <a:cxn ang="0">
                  <a:pos x="25" y="972"/>
                </a:cxn>
                <a:cxn ang="0">
                  <a:pos x="34" y="915"/>
                </a:cxn>
                <a:cxn ang="0">
                  <a:pos x="45" y="858"/>
                </a:cxn>
                <a:cxn ang="0">
                  <a:pos x="59" y="801"/>
                </a:cxn>
                <a:cxn ang="0">
                  <a:pos x="74" y="746"/>
                </a:cxn>
                <a:cxn ang="0">
                  <a:pos x="91" y="689"/>
                </a:cxn>
                <a:cxn ang="0">
                  <a:pos x="110" y="634"/>
                </a:cxn>
                <a:cxn ang="0">
                  <a:pos x="131" y="579"/>
                </a:cxn>
                <a:cxn ang="0">
                  <a:pos x="152" y="524"/>
                </a:cxn>
                <a:cxn ang="0">
                  <a:pos x="175" y="471"/>
                </a:cxn>
                <a:cxn ang="0">
                  <a:pos x="201" y="416"/>
                </a:cxn>
                <a:cxn ang="0">
                  <a:pos x="228" y="363"/>
                </a:cxn>
                <a:cxn ang="0">
                  <a:pos x="256" y="309"/>
                </a:cxn>
                <a:cxn ang="0">
                  <a:pos x="287" y="256"/>
                </a:cxn>
                <a:cxn ang="0">
                  <a:pos x="317" y="205"/>
                </a:cxn>
                <a:cxn ang="0">
                  <a:pos x="351" y="154"/>
                </a:cxn>
                <a:cxn ang="0">
                  <a:pos x="385" y="102"/>
                </a:cxn>
                <a:cxn ang="0">
                  <a:pos x="423" y="51"/>
                </a:cxn>
                <a:cxn ang="0">
                  <a:pos x="461" y="0"/>
                </a:cxn>
                <a:cxn ang="0">
                  <a:pos x="2159" y="1327"/>
                </a:cxn>
              </a:cxnLst>
              <a:rect l="0" t="0" r="r" b="b"/>
              <a:pathLst>
                <a:path w="2159" h="1811">
                  <a:moveTo>
                    <a:pt x="2159" y="1327"/>
                  </a:moveTo>
                  <a:lnTo>
                    <a:pt x="59" y="1811"/>
                  </a:lnTo>
                  <a:lnTo>
                    <a:pt x="59" y="1811"/>
                  </a:lnTo>
                  <a:lnTo>
                    <a:pt x="45" y="1751"/>
                  </a:lnTo>
                  <a:lnTo>
                    <a:pt x="34" y="1688"/>
                  </a:lnTo>
                  <a:lnTo>
                    <a:pt x="25" y="1627"/>
                  </a:lnTo>
                  <a:lnTo>
                    <a:pt x="15" y="1567"/>
                  </a:lnTo>
                  <a:lnTo>
                    <a:pt x="9" y="1506"/>
                  </a:lnTo>
                  <a:lnTo>
                    <a:pt x="4" y="1445"/>
                  </a:lnTo>
                  <a:lnTo>
                    <a:pt x="0" y="1384"/>
                  </a:lnTo>
                  <a:lnTo>
                    <a:pt x="0" y="1325"/>
                  </a:lnTo>
                  <a:lnTo>
                    <a:pt x="0" y="1265"/>
                  </a:lnTo>
                  <a:lnTo>
                    <a:pt x="0" y="1206"/>
                  </a:lnTo>
                  <a:lnTo>
                    <a:pt x="4" y="1147"/>
                  </a:lnTo>
                  <a:lnTo>
                    <a:pt x="9" y="1088"/>
                  </a:lnTo>
                  <a:lnTo>
                    <a:pt x="15" y="1031"/>
                  </a:lnTo>
                  <a:lnTo>
                    <a:pt x="25" y="972"/>
                  </a:lnTo>
                  <a:lnTo>
                    <a:pt x="34" y="915"/>
                  </a:lnTo>
                  <a:lnTo>
                    <a:pt x="45" y="858"/>
                  </a:lnTo>
                  <a:lnTo>
                    <a:pt x="59" y="801"/>
                  </a:lnTo>
                  <a:lnTo>
                    <a:pt x="74" y="746"/>
                  </a:lnTo>
                  <a:lnTo>
                    <a:pt x="91" y="689"/>
                  </a:lnTo>
                  <a:lnTo>
                    <a:pt x="110" y="634"/>
                  </a:lnTo>
                  <a:lnTo>
                    <a:pt x="131" y="579"/>
                  </a:lnTo>
                  <a:lnTo>
                    <a:pt x="152" y="524"/>
                  </a:lnTo>
                  <a:lnTo>
                    <a:pt x="175" y="471"/>
                  </a:lnTo>
                  <a:lnTo>
                    <a:pt x="201" y="416"/>
                  </a:lnTo>
                  <a:lnTo>
                    <a:pt x="228" y="363"/>
                  </a:lnTo>
                  <a:lnTo>
                    <a:pt x="256" y="309"/>
                  </a:lnTo>
                  <a:lnTo>
                    <a:pt x="287" y="256"/>
                  </a:lnTo>
                  <a:lnTo>
                    <a:pt x="317" y="205"/>
                  </a:lnTo>
                  <a:lnTo>
                    <a:pt x="351" y="154"/>
                  </a:lnTo>
                  <a:lnTo>
                    <a:pt x="385" y="102"/>
                  </a:lnTo>
                  <a:lnTo>
                    <a:pt x="423" y="51"/>
                  </a:lnTo>
                  <a:lnTo>
                    <a:pt x="461" y="0"/>
                  </a:lnTo>
                  <a:lnTo>
                    <a:pt x="2159" y="1327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6FE60A89-06E1-CCCE-090F-95AA398CE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4924" y="3413487"/>
              <a:ext cx="2062480" cy="1917124"/>
            </a:xfrm>
            <a:custGeom>
              <a:avLst/>
              <a:gdLst/>
              <a:ahLst/>
              <a:cxnLst>
                <a:cxn ang="0">
                  <a:pos x="2100" y="0"/>
                </a:cxn>
                <a:cxn ang="0">
                  <a:pos x="1190" y="1952"/>
                </a:cxn>
                <a:cxn ang="0">
                  <a:pos x="1190" y="1952"/>
                </a:cxn>
                <a:cxn ang="0">
                  <a:pos x="1132" y="1926"/>
                </a:cxn>
                <a:cxn ang="0">
                  <a:pos x="1076" y="1897"/>
                </a:cxn>
                <a:cxn ang="0">
                  <a:pos x="1021" y="1867"/>
                </a:cxn>
                <a:cxn ang="0">
                  <a:pos x="968" y="1835"/>
                </a:cxn>
                <a:cxn ang="0">
                  <a:pos x="915" y="1802"/>
                </a:cxn>
                <a:cxn ang="0">
                  <a:pos x="864" y="1768"/>
                </a:cxn>
                <a:cxn ang="0">
                  <a:pos x="814" y="1732"/>
                </a:cxn>
                <a:cxn ang="0">
                  <a:pos x="765" y="1696"/>
                </a:cxn>
                <a:cxn ang="0">
                  <a:pos x="718" y="1658"/>
                </a:cxn>
                <a:cxn ang="0">
                  <a:pos x="672" y="1618"/>
                </a:cxn>
                <a:cxn ang="0">
                  <a:pos x="626" y="1578"/>
                </a:cxn>
                <a:cxn ang="0">
                  <a:pos x="583" y="1536"/>
                </a:cxn>
                <a:cxn ang="0">
                  <a:pos x="541" y="1495"/>
                </a:cxn>
                <a:cxn ang="0">
                  <a:pos x="499" y="1451"/>
                </a:cxn>
                <a:cxn ang="0">
                  <a:pos x="459" y="1405"/>
                </a:cxn>
                <a:cxn ang="0">
                  <a:pos x="421" y="1360"/>
                </a:cxn>
                <a:cxn ang="0">
                  <a:pos x="385" y="1312"/>
                </a:cxn>
                <a:cxn ang="0">
                  <a:pos x="349" y="1265"/>
                </a:cxn>
                <a:cxn ang="0">
                  <a:pos x="315" y="1216"/>
                </a:cxn>
                <a:cxn ang="0">
                  <a:pos x="281" y="1164"/>
                </a:cxn>
                <a:cxn ang="0">
                  <a:pos x="250" y="1113"/>
                </a:cxn>
                <a:cxn ang="0">
                  <a:pos x="220" y="1062"/>
                </a:cxn>
                <a:cxn ang="0">
                  <a:pos x="192" y="1007"/>
                </a:cxn>
                <a:cxn ang="0">
                  <a:pos x="165" y="954"/>
                </a:cxn>
                <a:cxn ang="0">
                  <a:pos x="138" y="898"/>
                </a:cxn>
                <a:cxn ang="0">
                  <a:pos x="114" y="841"/>
                </a:cxn>
                <a:cxn ang="0">
                  <a:pos x="91" y="784"/>
                </a:cxn>
                <a:cxn ang="0">
                  <a:pos x="70" y="726"/>
                </a:cxn>
                <a:cxn ang="0">
                  <a:pos x="51" y="667"/>
                </a:cxn>
                <a:cxn ang="0">
                  <a:pos x="32" y="608"/>
                </a:cxn>
                <a:cxn ang="0">
                  <a:pos x="15" y="547"/>
                </a:cxn>
                <a:cxn ang="0">
                  <a:pos x="0" y="484"/>
                </a:cxn>
                <a:cxn ang="0">
                  <a:pos x="2100" y="0"/>
                </a:cxn>
              </a:cxnLst>
              <a:rect l="0" t="0" r="r" b="b"/>
              <a:pathLst>
                <a:path w="2100" h="1952">
                  <a:moveTo>
                    <a:pt x="2100" y="0"/>
                  </a:moveTo>
                  <a:lnTo>
                    <a:pt x="1190" y="1952"/>
                  </a:lnTo>
                  <a:lnTo>
                    <a:pt x="1190" y="1952"/>
                  </a:lnTo>
                  <a:lnTo>
                    <a:pt x="1132" y="1926"/>
                  </a:lnTo>
                  <a:lnTo>
                    <a:pt x="1076" y="1897"/>
                  </a:lnTo>
                  <a:lnTo>
                    <a:pt x="1021" y="1867"/>
                  </a:lnTo>
                  <a:lnTo>
                    <a:pt x="968" y="1835"/>
                  </a:lnTo>
                  <a:lnTo>
                    <a:pt x="915" y="1802"/>
                  </a:lnTo>
                  <a:lnTo>
                    <a:pt x="864" y="1768"/>
                  </a:lnTo>
                  <a:lnTo>
                    <a:pt x="814" y="1732"/>
                  </a:lnTo>
                  <a:lnTo>
                    <a:pt x="765" y="1696"/>
                  </a:lnTo>
                  <a:lnTo>
                    <a:pt x="718" y="1658"/>
                  </a:lnTo>
                  <a:lnTo>
                    <a:pt x="672" y="1618"/>
                  </a:lnTo>
                  <a:lnTo>
                    <a:pt x="626" y="1578"/>
                  </a:lnTo>
                  <a:lnTo>
                    <a:pt x="583" y="1536"/>
                  </a:lnTo>
                  <a:lnTo>
                    <a:pt x="541" y="1495"/>
                  </a:lnTo>
                  <a:lnTo>
                    <a:pt x="499" y="1451"/>
                  </a:lnTo>
                  <a:lnTo>
                    <a:pt x="459" y="1405"/>
                  </a:lnTo>
                  <a:lnTo>
                    <a:pt x="421" y="1360"/>
                  </a:lnTo>
                  <a:lnTo>
                    <a:pt x="385" y="1312"/>
                  </a:lnTo>
                  <a:lnTo>
                    <a:pt x="349" y="1265"/>
                  </a:lnTo>
                  <a:lnTo>
                    <a:pt x="315" y="1216"/>
                  </a:lnTo>
                  <a:lnTo>
                    <a:pt x="281" y="1164"/>
                  </a:lnTo>
                  <a:lnTo>
                    <a:pt x="250" y="1113"/>
                  </a:lnTo>
                  <a:lnTo>
                    <a:pt x="220" y="1062"/>
                  </a:lnTo>
                  <a:lnTo>
                    <a:pt x="192" y="1007"/>
                  </a:lnTo>
                  <a:lnTo>
                    <a:pt x="165" y="954"/>
                  </a:lnTo>
                  <a:lnTo>
                    <a:pt x="138" y="898"/>
                  </a:lnTo>
                  <a:lnTo>
                    <a:pt x="114" y="841"/>
                  </a:lnTo>
                  <a:lnTo>
                    <a:pt x="91" y="784"/>
                  </a:lnTo>
                  <a:lnTo>
                    <a:pt x="70" y="726"/>
                  </a:lnTo>
                  <a:lnTo>
                    <a:pt x="51" y="667"/>
                  </a:lnTo>
                  <a:lnTo>
                    <a:pt x="32" y="608"/>
                  </a:lnTo>
                  <a:lnTo>
                    <a:pt x="15" y="547"/>
                  </a:lnTo>
                  <a:lnTo>
                    <a:pt x="0" y="484"/>
                  </a:lnTo>
                  <a:lnTo>
                    <a:pt x="2100" y="0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44FB5BF8-E0C4-1E02-BDA1-28A2657AD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663" y="3413487"/>
              <a:ext cx="1822839" cy="2126319"/>
            </a:xfrm>
            <a:custGeom>
              <a:avLst/>
              <a:gdLst/>
              <a:ahLst/>
              <a:cxnLst>
                <a:cxn ang="0">
                  <a:pos x="910" y="0"/>
                </a:cxn>
                <a:cxn ang="0">
                  <a:pos x="1856" y="1937"/>
                </a:cxn>
                <a:cxn ang="0">
                  <a:pos x="1856" y="1937"/>
                </a:cxn>
                <a:cxn ang="0">
                  <a:pos x="1797" y="1964"/>
                </a:cxn>
                <a:cxn ang="0">
                  <a:pos x="1740" y="1988"/>
                </a:cxn>
                <a:cxn ang="0">
                  <a:pos x="1683" y="2013"/>
                </a:cxn>
                <a:cxn ang="0">
                  <a:pos x="1626" y="2034"/>
                </a:cxn>
                <a:cxn ang="0">
                  <a:pos x="1567" y="2055"/>
                </a:cxn>
                <a:cxn ang="0">
                  <a:pos x="1510" y="2074"/>
                </a:cxn>
                <a:cxn ang="0">
                  <a:pos x="1451" y="2091"/>
                </a:cxn>
                <a:cxn ang="0">
                  <a:pos x="1394" y="2106"/>
                </a:cxn>
                <a:cxn ang="0">
                  <a:pos x="1335" y="2119"/>
                </a:cxn>
                <a:cxn ang="0">
                  <a:pos x="1278" y="2131"/>
                </a:cxn>
                <a:cxn ang="0">
                  <a:pos x="1220" y="2140"/>
                </a:cxn>
                <a:cxn ang="0">
                  <a:pos x="1163" y="2148"/>
                </a:cxn>
                <a:cxn ang="0">
                  <a:pos x="1104" y="2156"/>
                </a:cxn>
                <a:cxn ang="0">
                  <a:pos x="1045" y="2159"/>
                </a:cxn>
                <a:cxn ang="0">
                  <a:pos x="988" y="2163"/>
                </a:cxn>
                <a:cxn ang="0">
                  <a:pos x="929" y="2165"/>
                </a:cxn>
                <a:cxn ang="0">
                  <a:pos x="870" y="2163"/>
                </a:cxn>
                <a:cxn ang="0">
                  <a:pos x="813" y="2161"/>
                </a:cxn>
                <a:cxn ang="0">
                  <a:pos x="754" y="2157"/>
                </a:cxn>
                <a:cxn ang="0">
                  <a:pos x="695" y="2152"/>
                </a:cxn>
                <a:cxn ang="0">
                  <a:pos x="638" y="2146"/>
                </a:cxn>
                <a:cxn ang="0">
                  <a:pos x="580" y="2137"/>
                </a:cxn>
                <a:cxn ang="0">
                  <a:pos x="521" y="2125"/>
                </a:cxn>
                <a:cxn ang="0">
                  <a:pos x="464" y="2114"/>
                </a:cxn>
                <a:cxn ang="0">
                  <a:pos x="405" y="2099"/>
                </a:cxn>
                <a:cxn ang="0">
                  <a:pos x="348" y="2083"/>
                </a:cxn>
                <a:cxn ang="0">
                  <a:pos x="289" y="2066"/>
                </a:cxn>
                <a:cxn ang="0">
                  <a:pos x="230" y="2047"/>
                </a:cxn>
                <a:cxn ang="0">
                  <a:pos x="173" y="2026"/>
                </a:cxn>
                <a:cxn ang="0">
                  <a:pos x="114" y="2004"/>
                </a:cxn>
                <a:cxn ang="0">
                  <a:pos x="57" y="1979"/>
                </a:cxn>
                <a:cxn ang="0">
                  <a:pos x="0" y="1952"/>
                </a:cxn>
                <a:cxn ang="0">
                  <a:pos x="910" y="0"/>
                </a:cxn>
              </a:cxnLst>
              <a:rect l="0" t="0" r="r" b="b"/>
              <a:pathLst>
                <a:path w="1856" h="2165">
                  <a:moveTo>
                    <a:pt x="910" y="0"/>
                  </a:moveTo>
                  <a:lnTo>
                    <a:pt x="1856" y="1937"/>
                  </a:lnTo>
                  <a:lnTo>
                    <a:pt x="1856" y="1937"/>
                  </a:lnTo>
                  <a:lnTo>
                    <a:pt x="1797" y="1964"/>
                  </a:lnTo>
                  <a:lnTo>
                    <a:pt x="1740" y="1988"/>
                  </a:lnTo>
                  <a:lnTo>
                    <a:pt x="1683" y="2013"/>
                  </a:lnTo>
                  <a:lnTo>
                    <a:pt x="1626" y="2034"/>
                  </a:lnTo>
                  <a:lnTo>
                    <a:pt x="1567" y="2055"/>
                  </a:lnTo>
                  <a:lnTo>
                    <a:pt x="1510" y="2074"/>
                  </a:lnTo>
                  <a:lnTo>
                    <a:pt x="1451" y="2091"/>
                  </a:lnTo>
                  <a:lnTo>
                    <a:pt x="1394" y="2106"/>
                  </a:lnTo>
                  <a:lnTo>
                    <a:pt x="1335" y="2119"/>
                  </a:lnTo>
                  <a:lnTo>
                    <a:pt x="1278" y="2131"/>
                  </a:lnTo>
                  <a:lnTo>
                    <a:pt x="1220" y="2140"/>
                  </a:lnTo>
                  <a:lnTo>
                    <a:pt x="1163" y="2148"/>
                  </a:lnTo>
                  <a:lnTo>
                    <a:pt x="1104" y="2156"/>
                  </a:lnTo>
                  <a:lnTo>
                    <a:pt x="1045" y="2159"/>
                  </a:lnTo>
                  <a:lnTo>
                    <a:pt x="988" y="2163"/>
                  </a:lnTo>
                  <a:lnTo>
                    <a:pt x="929" y="2165"/>
                  </a:lnTo>
                  <a:lnTo>
                    <a:pt x="870" y="2163"/>
                  </a:lnTo>
                  <a:lnTo>
                    <a:pt x="813" y="2161"/>
                  </a:lnTo>
                  <a:lnTo>
                    <a:pt x="754" y="2157"/>
                  </a:lnTo>
                  <a:lnTo>
                    <a:pt x="695" y="2152"/>
                  </a:lnTo>
                  <a:lnTo>
                    <a:pt x="638" y="2146"/>
                  </a:lnTo>
                  <a:lnTo>
                    <a:pt x="580" y="2137"/>
                  </a:lnTo>
                  <a:lnTo>
                    <a:pt x="521" y="2125"/>
                  </a:lnTo>
                  <a:lnTo>
                    <a:pt x="464" y="2114"/>
                  </a:lnTo>
                  <a:lnTo>
                    <a:pt x="405" y="2099"/>
                  </a:lnTo>
                  <a:lnTo>
                    <a:pt x="348" y="2083"/>
                  </a:lnTo>
                  <a:lnTo>
                    <a:pt x="289" y="2066"/>
                  </a:lnTo>
                  <a:lnTo>
                    <a:pt x="230" y="2047"/>
                  </a:lnTo>
                  <a:lnTo>
                    <a:pt x="173" y="2026"/>
                  </a:lnTo>
                  <a:lnTo>
                    <a:pt x="114" y="2004"/>
                  </a:lnTo>
                  <a:lnTo>
                    <a:pt x="57" y="1979"/>
                  </a:lnTo>
                  <a:lnTo>
                    <a:pt x="0" y="1952"/>
                  </a:lnTo>
                  <a:lnTo>
                    <a:pt x="910" y="0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58DABC3F-ACC1-1782-302C-9E9F25E86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404" y="3413487"/>
              <a:ext cx="2070337" cy="19023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8" y="448"/>
                </a:cxn>
                <a:cxn ang="0">
                  <a:pos x="2108" y="448"/>
                </a:cxn>
                <a:cxn ang="0">
                  <a:pos x="2095" y="509"/>
                </a:cxn>
                <a:cxn ang="0">
                  <a:pos x="2079" y="572"/>
                </a:cxn>
                <a:cxn ang="0">
                  <a:pos x="2060" y="631"/>
                </a:cxn>
                <a:cxn ang="0">
                  <a:pos x="2043" y="691"/>
                </a:cxn>
                <a:cxn ang="0">
                  <a:pos x="2022" y="748"/>
                </a:cxn>
                <a:cxn ang="0">
                  <a:pos x="2001" y="807"/>
                </a:cxn>
                <a:cxn ang="0">
                  <a:pos x="1977" y="864"/>
                </a:cxn>
                <a:cxn ang="0">
                  <a:pos x="1952" y="919"/>
                </a:cxn>
                <a:cxn ang="0">
                  <a:pos x="1926" y="974"/>
                </a:cxn>
                <a:cxn ang="0">
                  <a:pos x="1899" y="1028"/>
                </a:cxn>
                <a:cxn ang="0">
                  <a:pos x="1870" y="1081"/>
                </a:cxn>
                <a:cxn ang="0">
                  <a:pos x="1838" y="1132"/>
                </a:cxn>
                <a:cxn ang="0">
                  <a:pos x="1808" y="1183"/>
                </a:cxn>
                <a:cxn ang="0">
                  <a:pos x="1774" y="1233"/>
                </a:cxn>
                <a:cxn ang="0">
                  <a:pos x="1739" y="1282"/>
                </a:cxn>
                <a:cxn ang="0">
                  <a:pos x="1703" y="1329"/>
                </a:cxn>
                <a:cxn ang="0">
                  <a:pos x="1665" y="1377"/>
                </a:cxn>
                <a:cxn ang="0">
                  <a:pos x="1625" y="1423"/>
                </a:cxn>
                <a:cxn ang="0">
                  <a:pos x="1586" y="1466"/>
                </a:cxn>
                <a:cxn ang="0">
                  <a:pos x="1544" y="1510"/>
                </a:cxn>
                <a:cxn ang="0">
                  <a:pos x="1502" y="1552"/>
                </a:cxn>
                <a:cxn ang="0">
                  <a:pos x="1456" y="1593"/>
                </a:cxn>
                <a:cxn ang="0">
                  <a:pos x="1411" y="1633"/>
                </a:cxn>
                <a:cxn ang="0">
                  <a:pos x="1365" y="1671"/>
                </a:cxn>
                <a:cxn ang="0">
                  <a:pos x="1316" y="1709"/>
                </a:cxn>
                <a:cxn ang="0">
                  <a:pos x="1267" y="1745"/>
                </a:cxn>
                <a:cxn ang="0">
                  <a:pos x="1217" y="1781"/>
                </a:cxn>
                <a:cxn ang="0">
                  <a:pos x="1164" y="1814"/>
                </a:cxn>
                <a:cxn ang="0">
                  <a:pos x="1111" y="1848"/>
                </a:cxn>
                <a:cxn ang="0">
                  <a:pos x="1058" y="1878"/>
                </a:cxn>
                <a:cxn ang="0">
                  <a:pos x="1001" y="1909"/>
                </a:cxn>
                <a:cxn ang="0">
                  <a:pos x="946" y="1937"/>
                </a:cxn>
                <a:cxn ang="0">
                  <a:pos x="0" y="0"/>
                </a:cxn>
              </a:cxnLst>
              <a:rect l="0" t="0" r="r" b="b"/>
              <a:pathLst>
                <a:path w="2108" h="1937">
                  <a:moveTo>
                    <a:pt x="0" y="0"/>
                  </a:moveTo>
                  <a:lnTo>
                    <a:pt x="2108" y="448"/>
                  </a:lnTo>
                  <a:lnTo>
                    <a:pt x="2108" y="448"/>
                  </a:lnTo>
                  <a:lnTo>
                    <a:pt x="2095" y="509"/>
                  </a:lnTo>
                  <a:lnTo>
                    <a:pt x="2079" y="572"/>
                  </a:lnTo>
                  <a:lnTo>
                    <a:pt x="2060" y="631"/>
                  </a:lnTo>
                  <a:lnTo>
                    <a:pt x="2043" y="691"/>
                  </a:lnTo>
                  <a:lnTo>
                    <a:pt x="2022" y="748"/>
                  </a:lnTo>
                  <a:lnTo>
                    <a:pt x="2001" y="807"/>
                  </a:lnTo>
                  <a:lnTo>
                    <a:pt x="1977" y="864"/>
                  </a:lnTo>
                  <a:lnTo>
                    <a:pt x="1952" y="919"/>
                  </a:lnTo>
                  <a:lnTo>
                    <a:pt x="1926" y="974"/>
                  </a:lnTo>
                  <a:lnTo>
                    <a:pt x="1899" y="1028"/>
                  </a:lnTo>
                  <a:lnTo>
                    <a:pt x="1870" y="1081"/>
                  </a:lnTo>
                  <a:lnTo>
                    <a:pt x="1838" y="1132"/>
                  </a:lnTo>
                  <a:lnTo>
                    <a:pt x="1808" y="1183"/>
                  </a:lnTo>
                  <a:lnTo>
                    <a:pt x="1774" y="1233"/>
                  </a:lnTo>
                  <a:lnTo>
                    <a:pt x="1739" y="1282"/>
                  </a:lnTo>
                  <a:lnTo>
                    <a:pt x="1703" y="1329"/>
                  </a:lnTo>
                  <a:lnTo>
                    <a:pt x="1665" y="1377"/>
                  </a:lnTo>
                  <a:lnTo>
                    <a:pt x="1625" y="1423"/>
                  </a:lnTo>
                  <a:lnTo>
                    <a:pt x="1586" y="1466"/>
                  </a:lnTo>
                  <a:lnTo>
                    <a:pt x="1544" y="1510"/>
                  </a:lnTo>
                  <a:lnTo>
                    <a:pt x="1502" y="1552"/>
                  </a:lnTo>
                  <a:lnTo>
                    <a:pt x="1456" y="1593"/>
                  </a:lnTo>
                  <a:lnTo>
                    <a:pt x="1411" y="1633"/>
                  </a:lnTo>
                  <a:lnTo>
                    <a:pt x="1365" y="1671"/>
                  </a:lnTo>
                  <a:lnTo>
                    <a:pt x="1316" y="1709"/>
                  </a:lnTo>
                  <a:lnTo>
                    <a:pt x="1267" y="1745"/>
                  </a:lnTo>
                  <a:lnTo>
                    <a:pt x="1217" y="1781"/>
                  </a:lnTo>
                  <a:lnTo>
                    <a:pt x="1164" y="1814"/>
                  </a:lnTo>
                  <a:lnTo>
                    <a:pt x="1111" y="1848"/>
                  </a:lnTo>
                  <a:lnTo>
                    <a:pt x="1058" y="1878"/>
                  </a:lnTo>
                  <a:lnTo>
                    <a:pt x="1001" y="1909"/>
                  </a:lnTo>
                  <a:lnTo>
                    <a:pt x="946" y="193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236B0EB2-2041-2EA2-117F-6FDC04D69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404" y="2081715"/>
              <a:ext cx="2122390" cy="1771768"/>
            </a:xfrm>
            <a:custGeom>
              <a:avLst/>
              <a:gdLst/>
              <a:ahLst/>
              <a:cxnLst>
                <a:cxn ang="0">
                  <a:pos x="0" y="1356"/>
                </a:cxn>
                <a:cxn ang="0">
                  <a:pos x="1675" y="0"/>
                </a:cxn>
                <a:cxn ang="0">
                  <a:pos x="1675" y="0"/>
                </a:cxn>
                <a:cxn ang="0">
                  <a:pos x="1715" y="50"/>
                </a:cxn>
                <a:cxn ang="0">
                  <a:pos x="1753" y="99"/>
                </a:cxn>
                <a:cxn ang="0">
                  <a:pos x="1787" y="150"/>
                </a:cxn>
                <a:cxn ang="0">
                  <a:pos x="1823" y="202"/>
                </a:cxn>
                <a:cxn ang="0">
                  <a:pos x="1855" y="253"/>
                </a:cxn>
                <a:cxn ang="0">
                  <a:pos x="1886" y="306"/>
                </a:cxn>
                <a:cxn ang="0">
                  <a:pos x="1916" y="357"/>
                </a:cxn>
                <a:cxn ang="0">
                  <a:pos x="1943" y="411"/>
                </a:cxn>
                <a:cxn ang="0">
                  <a:pos x="1969" y="464"/>
                </a:cxn>
                <a:cxn ang="0">
                  <a:pos x="1994" y="519"/>
                </a:cxn>
                <a:cxn ang="0">
                  <a:pos x="2017" y="572"/>
                </a:cxn>
                <a:cxn ang="0">
                  <a:pos x="2038" y="627"/>
                </a:cxn>
                <a:cxn ang="0">
                  <a:pos x="2057" y="682"/>
                </a:cxn>
                <a:cxn ang="0">
                  <a:pos x="2074" y="739"/>
                </a:cxn>
                <a:cxn ang="0">
                  <a:pos x="2091" y="794"/>
                </a:cxn>
                <a:cxn ang="0">
                  <a:pos x="2104" y="851"/>
                </a:cxn>
                <a:cxn ang="0">
                  <a:pos x="2117" y="908"/>
                </a:cxn>
                <a:cxn ang="0">
                  <a:pos x="2129" y="965"/>
                </a:cxn>
                <a:cxn ang="0">
                  <a:pos x="2138" y="1022"/>
                </a:cxn>
                <a:cxn ang="0">
                  <a:pos x="2146" y="1081"/>
                </a:cxn>
                <a:cxn ang="0">
                  <a:pos x="2152" y="1138"/>
                </a:cxn>
                <a:cxn ang="0">
                  <a:pos x="2157" y="1197"/>
                </a:cxn>
                <a:cxn ang="0">
                  <a:pos x="2159" y="1258"/>
                </a:cxn>
                <a:cxn ang="0">
                  <a:pos x="2161" y="1316"/>
                </a:cxn>
                <a:cxn ang="0">
                  <a:pos x="2159" y="1375"/>
                </a:cxn>
                <a:cxn ang="0">
                  <a:pos x="2157" y="1436"/>
                </a:cxn>
                <a:cxn ang="0">
                  <a:pos x="2153" y="1497"/>
                </a:cxn>
                <a:cxn ang="0">
                  <a:pos x="2148" y="1558"/>
                </a:cxn>
                <a:cxn ang="0">
                  <a:pos x="2140" y="1618"/>
                </a:cxn>
                <a:cxn ang="0">
                  <a:pos x="2131" y="1681"/>
                </a:cxn>
                <a:cxn ang="0">
                  <a:pos x="2121" y="1742"/>
                </a:cxn>
                <a:cxn ang="0">
                  <a:pos x="2108" y="1804"/>
                </a:cxn>
                <a:cxn ang="0">
                  <a:pos x="0" y="1356"/>
                </a:cxn>
              </a:cxnLst>
              <a:rect l="0" t="0" r="r" b="b"/>
              <a:pathLst>
                <a:path w="2161" h="1804">
                  <a:moveTo>
                    <a:pt x="0" y="1356"/>
                  </a:moveTo>
                  <a:lnTo>
                    <a:pt x="1675" y="0"/>
                  </a:lnTo>
                  <a:lnTo>
                    <a:pt x="1675" y="0"/>
                  </a:lnTo>
                  <a:lnTo>
                    <a:pt x="1715" y="50"/>
                  </a:lnTo>
                  <a:lnTo>
                    <a:pt x="1753" y="99"/>
                  </a:lnTo>
                  <a:lnTo>
                    <a:pt x="1787" y="150"/>
                  </a:lnTo>
                  <a:lnTo>
                    <a:pt x="1823" y="202"/>
                  </a:lnTo>
                  <a:lnTo>
                    <a:pt x="1855" y="253"/>
                  </a:lnTo>
                  <a:lnTo>
                    <a:pt x="1886" y="306"/>
                  </a:lnTo>
                  <a:lnTo>
                    <a:pt x="1916" y="357"/>
                  </a:lnTo>
                  <a:lnTo>
                    <a:pt x="1943" y="411"/>
                  </a:lnTo>
                  <a:lnTo>
                    <a:pt x="1969" y="464"/>
                  </a:lnTo>
                  <a:lnTo>
                    <a:pt x="1994" y="519"/>
                  </a:lnTo>
                  <a:lnTo>
                    <a:pt x="2017" y="572"/>
                  </a:lnTo>
                  <a:lnTo>
                    <a:pt x="2038" y="627"/>
                  </a:lnTo>
                  <a:lnTo>
                    <a:pt x="2057" y="682"/>
                  </a:lnTo>
                  <a:lnTo>
                    <a:pt x="2074" y="739"/>
                  </a:lnTo>
                  <a:lnTo>
                    <a:pt x="2091" y="794"/>
                  </a:lnTo>
                  <a:lnTo>
                    <a:pt x="2104" y="851"/>
                  </a:lnTo>
                  <a:lnTo>
                    <a:pt x="2117" y="908"/>
                  </a:lnTo>
                  <a:lnTo>
                    <a:pt x="2129" y="965"/>
                  </a:lnTo>
                  <a:lnTo>
                    <a:pt x="2138" y="1022"/>
                  </a:lnTo>
                  <a:lnTo>
                    <a:pt x="2146" y="1081"/>
                  </a:lnTo>
                  <a:lnTo>
                    <a:pt x="2152" y="1138"/>
                  </a:lnTo>
                  <a:lnTo>
                    <a:pt x="2157" y="1197"/>
                  </a:lnTo>
                  <a:lnTo>
                    <a:pt x="2159" y="1258"/>
                  </a:lnTo>
                  <a:lnTo>
                    <a:pt x="2161" y="1316"/>
                  </a:lnTo>
                  <a:lnTo>
                    <a:pt x="2159" y="1375"/>
                  </a:lnTo>
                  <a:lnTo>
                    <a:pt x="2157" y="1436"/>
                  </a:lnTo>
                  <a:lnTo>
                    <a:pt x="2153" y="1497"/>
                  </a:lnTo>
                  <a:lnTo>
                    <a:pt x="2148" y="1558"/>
                  </a:lnTo>
                  <a:lnTo>
                    <a:pt x="2140" y="1618"/>
                  </a:lnTo>
                  <a:lnTo>
                    <a:pt x="2131" y="1681"/>
                  </a:lnTo>
                  <a:lnTo>
                    <a:pt x="2121" y="1742"/>
                  </a:lnTo>
                  <a:lnTo>
                    <a:pt x="2108" y="1804"/>
                  </a:lnTo>
                  <a:lnTo>
                    <a:pt x="0" y="1356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6BF1E96-EDA8-DB9F-717B-61E6D3873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404" y="1296990"/>
              <a:ext cx="1645073" cy="2116497"/>
            </a:xfrm>
            <a:custGeom>
              <a:avLst/>
              <a:gdLst/>
              <a:ahLst/>
              <a:cxnLst>
                <a:cxn ang="0">
                  <a:pos x="0" y="215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5" y="2"/>
                </a:cxn>
                <a:cxn ang="0">
                  <a:pos x="127" y="4"/>
                </a:cxn>
                <a:cxn ang="0">
                  <a:pos x="188" y="8"/>
                </a:cxn>
                <a:cxn ang="0">
                  <a:pos x="251" y="13"/>
                </a:cxn>
                <a:cxn ang="0">
                  <a:pos x="311" y="21"/>
                </a:cxn>
                <a:cxn ang="0">
                  <a:pos x="370" y="28"/>
                </a:cxn>
                <a:cxn ang="0">
                  <a:pos x="429" y="40"/>
                </a:cxn>
                <a:cxn ang="0">
                  <a:pos x="488" y="51"/>
                </a:cxn>
                <a:cxn ang="0">
                  <a:pos x="547" y="65"/>
                </a:cxn>
                <a:cxn ang="0">
                  <a:pos x="604" y="80"/>
                </a:cxn>
                <a:cxn ang="0">
                  <a:pos x="661" y="95"/>
                </a:cxn>
                <a:cxn ang="0">
                  <a:pos x="716" y="114"/>
                </a:cxn>
                <a:cxn ang="0">
                  <a:pos x="771" y="133"/>
                </a:cxn>
                <a:cxn ang="0">
                  <a:pos x="826" y="154"/>
                </a:cxn>
                <a:cxn ang="0">
                  <a:pos x="879" y="177"/>
                </a:cxn>
                <a:cxn ang="0">
                  <a:pos x="932" y="201"/>
                </a:cxn>
                <a:cxn ang="0">
                  <a:pos x="984" y="228"/>
                </a:cxn>
                <a:cxn ang="0">
                  <a:pos x="1035" y="254"/>
                </a:cxn>
                <a:cxn ang="0">
                  <a:pos x="1086" y="283"/>
                </a:cxn>
                <a:cxn ang="0">
                  <a:pos x="1136" y="313"/>
                </a:cxn>
                <a:cxn ang="0">
                  <a:pos x="1185" y="346"/>
                </a:cxn>
                <a:cxn ang="0">
                  <a:pos x="1234" y="380"/>
                </a:cxn>
                <a:cxn ang="0">
                  <a:pos x="1282" y="414"/>
                </a:cxn>
                <a:cxn ang="0">
                  <a:pos x="1329" y="452"/>
                </a:cxn>
                <a:cxn ang="0">
                  <a:pos x="1375" y="490"/>
                </a:cxn>
                <a:cxn ang="0">
                  <a:pos x="1420" y="530"/>
                </a:cxn>
                <a:cxn ang="0">
                  <a:pos x="1464" y="570"/>
                </a:cxn>
                <a:cxn ang="0">
                  <a:pos x="1508" y="613"/>
                </a:cxn>
                <a:cxn ang="0">
                  <a:pos x="1551" y="657"/>
                </a:cxn>
                <a:cxn ang="0">
                  <a:pos x="1593" y="703"/>
                </a:cxn>
                <a:cxn ang="0">
                  <a:pos x="1635" y="750"/>
                </a:cxn>
                <a:cxn ang="0">
                  <a:pos x="1675" y="799"/>
                </a:cxn>
                <a:cxn ang="0">
                  <a:pos x="0" y="2155"/>
                </a:cxn>
              </a:cxnLst>
              <a:rect l="0" t="0" r="r" b="b"/>
              <a:pathLst>
                <a:path w="1675" h="2155">
                  <a:moveTo>
                    <a:pt x="0" y="215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5" y="2"/>
                  </a:lnTo>
                  <a:lnTo>
                    <a:pt x="127" y="4"/>
                  </a:lnTo>
                  <a:lnTo>
                    <a:pt x="188" y="8"/>
                  </a:lnTo>
                  <a:lnTo>
                    <a:pt x="251" y="13"/>
                  </a:lnTo>
                  <a:lnTo>
                    <a:pt x="311" y="21"/>
                  </a:lnTo>
                  <a:lnTo>
                    <a:pt x="370" y="28"/>
                  </a:lnTo>
                  <a:lnTo>
                    <a:pt x="429" y="40"/>
                  </a:lnTo>
                  <a:lnTo>
                    <a:pt x="488" y="51"/>
                  </a:lnTo>
                  <a:lnTo>
                    <a:pt x="547" y="65"/>
                  </a:lnTo>
                  <a:lnTo>
                    <a:pt x="604" y="80"/>
                  </a:lnTo>
                  <a:lnTo>
                    <a:pt x="661" y="95"/>
                  </a:lnTo>
                  <a:lnTo>
                    <a:pt x="716" y="114"/>
                  </a:lnTo>
                  <a:lnTo>
                    <a:pt x="771" y="133"/>
                  </a:lnTo>
                  <a:lnTo>
                    <a:pt x="826" y="154"/>
                  </a:lnTo>
                  <a:lnTo>
                    <a:pt x="879" y="177"/>
                  </a:lnTo>
                  <a:lnTo>
                    <a:pt x="932" y="201"/>
                  </a:lnTo>
                  <a:lnTo>
                    <a:pt x="984" y="228"/>
                  </a:lnTo>
                  <a:lnTo>
                    <a:pt x="1035" y="254"/>
                  </a:lnTo>
                  <a:lnTo>
                    <a:pt x="1086" y="283"/>
                  </a:lnTo>
                  <a:lnTo>
                    <a:pt x="1136" y="313"/>
                  </a:lnTo>
                  <a:lnTo>
                    <a:pt x="1185" y="346"/>
                  </a:lnTo>
                  <a:lnTo>
                    <a:pt x="1234" y="380"/>
                  </a:lnTo>
                  <a:lnTo>
                    <a:pt x="1282" y="414"/>
                  </a:lnTo>
                  <a:lnTo>
                    <a:pt x="1329" y="452"/>
                  </a:lnTo>
                  <a:lnTo>
                    <a:pt x="1375" y="490"/>
                  </a:lnTo>
                  <a:lnTo>
                    <a:pt x="1420" y="530"/>
                  </a:lnTo>
                  <a:lnTo>
                    <a:pt x="1464" y="570"/>
                  </a:lnTo>
                  <a:lnTo>
                    <a:pt x="1508" y="613"/>
                  </a:lnTo>
                  <a:lnTo>
                    <a:pt x="1551" y="657"/>
                  </a:lnTo>
                  <a:lnTo>
                    <a:pt x="1593" y="703"/>
                  </a:lnTo>
                  <a:lnTo>
                    <a:pt x="1635" y="750"/>
                  </a:lnTo>
                  <a:lnTo>
                    <a:pt x="1675" y="799"/>
                  </a:lnTo>
                  <a:lnTo>
                    <a:pt x="0" y="2155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C3D4DF7-10EF-C85C-43BD-EC9B2F245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46467" y="2799935"/>
            <a:ext cx="879206" cy="96393"/>
            <a:chOff x="10512179" y="3612003"/>
            <a:chExt cx="879206" cy="96393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0943D3E-C424-FA0C-8981-7B32721D06EA}"/>
                </a:ext>
              </a:extLst>
            </p:cNvPr>
            <p:cNvCxnSpPr/>
            <p:nvPr/>
          </p:nvCxnSpPr>
          <p:spPr>
            <a:xfrm>
              <a:off x="10512179" y="3708396"/>
              <a:ext cx="87920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4A27DA-9D72-5CDA-76A7-BF038B322013}"/>
                </a:ext>
              </a:extLst>
            </p:cNvPr>
            <p:cNvCxnSpPr/>
            <p:nvPr/>
          </p:nvCxnSpPr>
          <p:spPr>
            <a:xfrm flipV="1">
              <a:off x="11391385" y="361200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8874973-7BAA-2C7F-0644-BD87D97A1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62959" y="4401667"/>
            <a:ext cx="1282607" cy="95192"/>
            <a:chOff x="9925605" y="5450860"/>
            <a:chExt cx="1282607" cy="9519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4DC4946-2003-8FBD-5C8F-7B596205AA43}"/>
                </a:ext>
              </a:extLst>
            </p:cNvPr>
            <p:cNvCxnSpPr/>
            <p:nvPr/>
          </p:nvCxnSpPr>
          <p:spPr>
            <a:xfrm>
              <a:off x="9925605" y="5543453"/>
              <a:ext cx="1274569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751F780-0146-5E99-1FFD-B156FCCB9668}"/>
                </a:ext>
              </a:extLst>
            </p:cNvPr>
            <p:cNvCxnSpPr/>
            <p:nvPr/>
          </p:nvCxnSpPr>
          <p:spPr>
            <a:xfrm flipV="1">
              <a:off x="11208212" y="5450860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75EDDAA-C99B-D4E4-7F19-4D2DEE36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656088" y="5255612"/>
            <a:ext cx="0" cy="95192"/>
          </a:xfrm>
          <a:prstGeom prst="line">
            <a:avLst/>
          </a:prstGeom>
          <a:ln w="25400" cap="rnd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608B6C-3375-1397-88C9-DC4D5B2A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51828" y="4363652"/>
            <a:ext cx="1274569" cy="95192"/>
            <a:chOff x="5943284" y="5450860"/>
            <a:chExt cx="1274569" cy="9519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C07837E-66DC-5835-3DDE-3F38AB5ADFD5}"/>
                </a:ext>
              </a:extLst>
            </p:cNvPr>
            <p:cNvCxnSpPr/>
            <p:nvPr/>
          </p:nvCxnSpPr>
          <p:spPr>
            <a:xfrm>
              <a:off x="5943284" y="5543453"/>
              <a:ext cx="1274569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8A04A2C-F2F6-B418-A989-5233148B08D9}"/>
                </a:ext>
              </a:extLst>
            </p:cNvPr>
            <p:cNvCxnSpPr/>
            <p:nvPr/>
          </p:nvCxnSpPr>
          <p:spPr>
            <a:xfrm flipV="1">
              <a:off x="5948541" y="5450860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1A281C0-EB67-93CD-C586-87D905828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59748" y="2896647"/>
            <a:ext cx="879206" cy="96393"/>
            <a:chOff x="5750439" y="3612003"/>
            <a:chExt cx="879206" cy="96393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AE519C-D0F1-6231-911E-8AF93957EF2A}"/>
                </a:ext>
              </a:extLst>
            </p:cNvPr>
            <p:cNvCxnSpPr/>
            <p:nvPr/>
          </p:nvCxnSpPr>
          <p:spPr>
            <a:xfrm>
              <a:off x="5750439" y="3708396"/>
              <a:ext cx="87920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1A02537-14C7-5AC0-8296-6C3B8071E41E}"/>
                </a:ext>
              </a:extLst>
            </p:cNvPr>
            <p:cNvCxnSpPr/>
            <p:nvPr/>
          </p:nvCxnSpPr>
          <p:spPr>
            <a:xfrm flipV="1">
              <a:off x="5758477" y="361200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F80807C-EA53-1C0C-A4F1-6C593879B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75812" y="1750102"/>
            <a:ext cx="651926" cy="95521"/>
            <a:chOff x="9709686" y="2266853"/>
            <a:chExt cx="651926" cy="9552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96FFEC1-449B-9F19-64CC-AC33722AD54D}"/>
                </a:ext>
              </a:extLst>
            </p:cNvPr>
            <p:cNvCxnSpPr/>
            <p:nvPr/>
          </p:nvCxnSpPr>
          <p:spPr>
            <a:xfrm>
              <a:off x="9709686" y="2362374"/>
              <a:ext cx="65192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88DB10-55F4-8A6E-6CDC-D491DCAC2155}"/>
                </a:ext>
              </a:extLst>
            </p:cNvPr>
            <p:cNvCxnSpPr/>
            <p:nvPr/>
          </p:nvCxnSpPr>
          <p:spPr>
            <a:xfrm flipV="1">
              <a:off x="10361612" y="226685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AC1FDC3-6B5F-66BA-DB12-AEA925453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84864" y="1750102"/>
            <a:ext cx="654348" cy="95521"/>
            <a:chOff x="6984864" y="2266853"/>
            <a:chExt cx="654348" cy="95521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F0C9F02-5706-2D39-CF23-119C24651F85}"/>
                </a:ext>
              </a:extLst>
            </p:cNvPr>
            <p:cNvCxnSpPr/>
            <p:nvPr/>
          </p:nvCxnSpPr>
          <p:spPr>
            <a:xfrm>
              <a:off x="6987286" y="2362374"/>
              <a:ext cx="65192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E2517FD-BD77-C2DF-E0C4-03099D074279}"/>
                </a:ext>
              </a:extLst>
            </p:cNvPr>
            <p:cNvCxnSpPr/>
            <p:nvPr/>
          </p:nvCxnSpPr>
          <p:spPr>
            <a:xfrm flipV="1">
              <a:off x="6984864" y="226685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3821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0059-60A0-D867-5A79-254D544B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LiFETIME</a:t>
            </a:r>
            <a:r>
              <a:rPr lang="en-US" dirty="0"/>
              <a:t>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ABDD-12A0-23D6-B16A-1DE7555D3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8609F1-3E91-1B36-B247-136EAAAF75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1EB3F6-FE85-4C20-C7E7-2733F2D29C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FFA6D-4135-72A4-D1E1-C6BBA7B5E7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0F1A6E-B57D-10BC-3745-98A91F8D21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7E0464C-804A-01E2-842A-5FAB4319A9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C71A0-5525-39A2-583A-072402421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4D49AE-4A21-B111-AC48-F47FD65664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65076E4-6296-50FF-3F7F-F825F64CE9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4A0287-C6F6-C348-9755-8E2681808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977F0B-D344-A05F-6792-4121EFEF93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E8A2856-FCE9-C656-4836-B404C54BA09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48E95C-0258-34C7-1069-4332B366A1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10F6B44-5748-AB1C-63DE-4D237BB87C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92BDCC-6FC8-5248-2D2C-413C7FA3D67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D4597C-F0A2-A596-E54E-AD853CFD4E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2DB0C4D-5A45-D672-0B7E-486BE1920B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076939A-09FC-B2ED-51AF-21D156990C8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</p:spTree>
    <p:extLst>
      <p:ext uri="{BB962C8B-B14F-4D97-AF65-F5344CB8AC3E}">
        <p14:creationId xmlns:p14="http://schemas.microsoft.com/office/powerpoint/2010/main" val="2558514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A6716AE2-55A4-B640-B673-1AEA4FB19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652" y="3717071"/>
            <a:ext cx="12161520" cy="1520838"/>
            <a:chOff x="13652" y="3717071"/>
            <a:chExt cx="12161520" cy="152083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357F780-9A86-83FC-350A-68CD3622C4A2}"/>
                </a:ext>
              </a:extLst>
            </p:cNvPr>
            <p:cNvCxnSpPr>
              <a:cxnSpLocks/>
            </p:cNvCxnSpPr>
            <p:nvPr/>
          </p:nvCxnSpPr>
          <p:spPr>
            <a:xfrm>
              <a:off x="13652" y="4362315"/>
              <a:ext cx="12161520" cy="0"/>
            </a:xfrm>
            <a:prstGeom prst="line">
              <a:avLst/>
            </a:prstGeom>
            <a:ln w="38100" cap="flat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304C47-4DE7-6022-1DC3-66AEBDFA10A6}"/>
                </a:ext>
              </a:extLst>
            </p:cNvPr>
            <p:cNvCxnSpPr>
              <a:cxnSpLocks/>
            </p:cNvCxnSpPr>
            <p:nvPr/>
          </p:nvCxnSpPr>
          <p:spPr>
            <a:xfrm>
              <a:off x="1720838" y="3724582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3ECB966-0D94-6E0A-6F67-3D7CEA6A3A75}"/>
                </a:ext>
              </a:extLst>
            </p:cNvPr>
            <p:cNvCxnSpPr>
              <a:cxnSpLocks/>
            </p:cNvCxnSpPr>
            <p:nvPr/>
          </p:nvCxnSpPr>
          <p:spPr>
            <a:xfrm>
              <a:off x="2970212" y="4379498"/>
              <a:ext cx="0" cy="701009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3FEBC4-D2CA-C3CD-A942-6EDE55608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9412" y="4362315"/>
              <a:ext cx="1" cy="718192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0BBEE84-5646-7D5C-71EF-4AA6DD79178F}"/>
                </a:ext>
              </a:extLst>
            </p:cNvPr>
            <p:cNvCxnSpPr>
              <a:cxnSpLocks/>
            </p:cNvCxnSpPr>
            <p:nvPr/>
          </p:nvCxnSpPr>
          <p:spPr>
            <a:xfrm>
              <a:off x="7948612" y="4362315"/>
              <a:ext cx="0" cy="706434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7BD4E96-4A92-0866-C621-43AC621C95A6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812" y="4362315"/>
              <a:ext cx="0" cy="875594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AC0FD11-4DAB-3870-A9BA-4246A58078C0}"/>
                </a:ext>
              </a:extLst>
            </p:cNvPr>
            <p:cNvCxnSpPr>
              <a:cxnSpLocks/>
            </p:cNvCxnSpPr>
            <p:nvPr/>
          </p:nvCxnSpPr>
          <p:spPr>
            <a:xfrm>
              <a:off x="4243701" y="3724582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FAF7A20-94E4-D4CD-908E-42FF5D2245AE}"/>
                </a:ext>
              </a:extLst>
            </p:cNvPr>
            <p:cNvCxnSpPr>
              <a:cxnSpLocks/>
            </p:cNvCxnSpPr>
            <p:nvPr/>
          </p:nvCxnSpPr>
          <p:spPr>
            <a:xfrm>
              <a:off x="6716442" y="3717071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E326FD8-EB9A-A344-F2CF-9B87B5C30CCB}"/>
                </a:ext>
              </a:extLst>
            </p:cNvPr>
            <p:cNvCxnSpPr>
              <a:cxnSpLocks/>
            </p:cNvCxnSpPr>
            <p:nvPr/>
          </p:nvCxnSpPr>
          <p:spPr>
            <a:xfrm>
              <a:off x="9294389" y="3717071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7C056E-F816-1B50-725B-8664BB9D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2DFE-3DDA-078D-A795-99B2B77C02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EVENT NUMBER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82CEB-1B7C-FF11-6F12-D1C53DEC71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1F643-620A-BB66-349A-D3DEE663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EVENT NUMBER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8F5E53-67CC-6FBD-8507-FAC54A5FA9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AA6A0C-BD61-9564-7D9A-96A9B97C458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EVENT NUMBER 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D426AA-49C4-2A21-F097-9FE0E4F65DA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D5F4D8-BDC7-BE44-38C6-D374BB7BE5D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EVENT NUMBER 4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67580D-12C0-C637-555C-C073CBC55E1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151D709-581F-43B1-B908-39D5BD6FAA1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EVENT NUMBER 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FB12F2-A71B-87DE-BF5C-37E0E838933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EF2FBE1-331F-A65B-93DF-B025CDAC30F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EVENT NUMBER 6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62A2CBE-FA7A-3347-E131-C9F0B06CDC1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6FCAB5-36B9-C7C2-3891-DE25132D6C6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EVENT NUMBER 7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0C8A6D2-9CC5-ED7B-E302-6D393A8ADA9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3293CF1-ACAB-98A9-AF3F-BF608FC594B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EVENT NUMBER 8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BFF3191-1CC5-CF34-911F-3AE5AB8658E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</p:spTree>
    <p:extLst>
      <p:ext uri="{BB962C8B-B14F-4D97-AF65-F5344CB8AC3E}">
        <p14:creationId xmlns:p14="http://schemas.microsoft.com/office/powerpoint/2010/main" val="337023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B539-43DC-EE3C-9438-23694414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Customers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C18CDC7-3C37-40B9-B3FE-466FD177F029}"/>
              </a:ext>
            </a:extLst>
          </p:cNvPr>
          <p:cNvSpPr txBox="1">
            <a:spLocks/>
          </p:cNvSpPr>
          <p:nvPr/>
        </p:nvSpPr>
        <p:spPr>
          <a:xfrm>
            <a:off x="989012" y="2648828"/>
            <a:ext cx="4418172" cy="3283803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43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1pPr>
            <a:lvl2pPr marL="990427" indent="-380933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523733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2133227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742720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»"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Delicatessens &amp; bistros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400" dirty="0"/>
              <a:t>Restaurants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400" dirty="0"/>
              <a:t>Grocery stores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400" dirty="0"/>
              <a:t>Specialty food markets</a:t>
            </a:r>
          </a:p>
          <a:p>
            <a:pPr lvl="1"/>
            <a:r>
              <a:rPr lang="en-US" sz="1800" dirty="0"/>
              <a:t>butcher shops</a:t>
            </a:r>
          </a:p>
          <a:p>
            <a:pPr lvl="1"/>
            <a:r>
              <a:rPr lang="en-US" sz="1800" dirty="0"/>
              <a:t>wine boutiques</a:t>
            </a:r>
          </a:p>
          <a:p>
            <a:pPr lvl="1"/>
            <a:r>
              <a:rPr lang="en-US" sz="1800" dirty="0"/>
              <a:t>cheese shops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2A6AC7-9DDF-AAF4-8F35-D2CC07622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496839"/>
              </p:ext>
            </p:extLst>
          </p:nvPr>
        </p:nvGraphicFramePr>
        <p:xfrm>
          <a:off x="5865812" y="2537558"/>
          <a:ext cx="5003799" cy="350634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921191575"/>
                    </a:ext>
                  </a:extLst>
                </a:gridCol>
                <a:gridCol w="2717799">
                  <a:extLst>
                    <a:ext uri="{9D8B030D-6E8A-4147-A177-3AD203B41FA5}">
                      <a16:colId xmlns:a16="http://schemas.microsoft.com/office/drawing/2014/main" val="462614328"/>
                    </a:ext>
                  </a:extLst>
                </a:gridCol>
              </a:tblGrid>
              <a:tr h="876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Total Number of Customers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898745"/>
                  </a:ext>
                </a:extLst>
              </a:tr>
              <a:tr h="876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Europe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9289255"/>
                  </a:ext>
                </a:extLst>
              </a:tr>
              <a:tr h="876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North America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8068912"/>
                  </a:ext>
                </a:extLst>
              </a:tr>
              <a:tr h="876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South America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4383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28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GROWTH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B4961F2-4CA7-F763-CE80-F4A20EB36C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SUCCESS STRATEGY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54B89D-06D4-4C41-0C68-630679E25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Business growth is essential for any company that wants to remain competitive and successful in the long term.</a:t>
            </a:r>
          </a:p>
          <a:p>
            <a:endParaRPr lang="en-US" dirty="0"/>
          </a:p>
          <a:p>
            <a:r>
              <a:rPr lang="en-US" dirty="0"/>
              <a:t>By expanding reach, increasing revenue streams, and developing new products or services, businesses can achieve sustainable growth that creates new opportunities for success. </a:t>
            </a:r>
          </a:p>
          <a:p>
            <a:endParaRPr lang="en-US" dirty="0"/>
          </a:p>
          <a:p>
            <a:r>
              <a:rPr lang="en-US" dirty="0"/>
              <a:t>With the right strategy, resources, and team in place, businesses can achieve the growth they need to reach their full potential and thrive in today's competitive marketplace.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F59957A-5AB3-ED50-3438-015CDDCBF3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LEVEL 4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E2A3049-D9CF-AAF7-469A-828ECFD5A0C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98879DD-AFCB-D7D5-BF9D-9085BA7F66C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LEVEL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1A31DFE-0A19-C2FF-0896-FA8B28E2DA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884D427-C491-E6AC-8581-FCA470E466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B519152-983E-E656-9217-74CED5E439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78A9CD7-95DD-0DEE-2CCC-23C46CDB9B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6586676-FC81-FFF3-30DE-1104737FF40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2B416A-5CC3-AAD8-A807-AF528A9D2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13644" y="1891626"/>
            <a:ext cx="4375181" cy="4661574"/>
            <a:chOff x="7813644" y="1891626"/>
            <a:chExt cx="4375181" cy="4661574"/>
          </a:xfrm>
        </p:grpSpPr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466885C7-3544-EAF4-4E5C-CB2358D57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3644" y="4829406"/>
              <a:ext cx="2878230" cy="1723794"/>
            </a:xfrm>
            <a:custGeom>
              <a:avLst/>
              <a:gdLst/>
              <a:ahLst/>
              <a:cxnLst>
                <a:cxn ang="0">
                  <a:pos x="349" y="0"/>
                </a:cxn>
                <a:cxn ang="0">
                  <a:pos x="0" y="610"/>
                </a:cxn>
                <a:cxn ang="0">
                  <a:pos x="1666" y="1358"/>
                </a:cxn>
                <a:cxn ang="0">
                  <a:pos x="1666" y="1356"/>
                </a:cxn>
                <a:cxn ang="0">
                  <a:pos x="1666" y="591"/>
                </a:cxn>
                <a:cxn ang="0">
                  <a:pos x="1666" y="591"/>
                </a:cxn>
                <a:cxn ang="0">
                  <a:pos x="349" y="0"/>
                </a:cxn>
              </a:cxnLst>
              <a:rect l="0" t="0" r="r" b="b"/>
              <a:pathLst>
                <a:path w="1666" h="1358">
                  <a:moveTo>
                    <a:pt x="349" y="0"/>
                  </a:moveTo>
                  <a:lnTo>
                    <a:pt x="0" y="610"/>
                  </a:lnTo>
                  <a:lnTo>
                    <a:pt x="1666" y="1358"/>
                  </a:lnTo>
                  <a:lnTo>
                    <a:pt x="1666" y="1356"/>
                  </a:lnTo>
                  <a:lnTo>
                    <a:pt x="1666" y="591"/>
                  </a:lnTo>
                  <a:lnTo>
                    <a:pt x="1666" y="59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F0AB3AFD-88C0-FA96-192B-E2DBE72DB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7763" y="3986074"/>
              <a:ext cx="2232095" cy="1510542"/>
            </a:xfrm>
            <a:custGeom>
              <a:avLst/>
              <a:gdLst/>
              <a:ahLst/>
              <a:cxnLst>
                <a:cxn ang="0">
                  <a:pos x="349" y="0"/>
                </a:cxn>
                <a:cxn ang="0">
                  <a:pos x="0" y="610"/>
                </a:cxn>
                <a:cxn ang="0">
                  <a:pos x="1292" y="1189"/>
                </a:cxn>
                <a:cxn ang="0">
                  <a:pos x="1292" y="1189"/>
                </a:cxn>
                <a:cxn ang="0">
                  <a:pos x="1292" y="424"/>
                </a:cxn>
                <a:cxn ang="0">
                  <a:pos x="1292" y="424"/>
                </a:cxn>
                <a:cxn ang="0">
                  <a:pos x="349" y="0"/>
                </a:cxn>
              </a:cxnLst>
              <a:rect l="0" t="0" r="r" b="b"/>
              <a:pathLst>
                <a:path w="1292" h="1189">
                  <a:moveTo>
                    <a:pt x="349" y="0"/>
                  </a:moveTo>
                  <a:lnTo>
                    <a:pt x="0" y="610"/>
                  </a:lnTo>
                  <a:lnTo>
                    <a:pt x="1292" y="1189"/>
                  </a:lnTo>
                  <a:lnTo>
                    <a:pt x="1292" y="1189"/>
                  </a:lnTo>
                  <a:lnTo>
                    <a:pt x="1292" y="424"/>
                  </a:lnTo>
                  <a:lnTo>
                    <a:pt x="1292" y="424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5221DD42-2189-CD61-4221-73FE895CE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3898" y="3158451"/>
              <a:ext cx="1585963" cy="1294747"/>
            </a:xfrm>
            <a:custGeom>
              <a:avLst/>
              <a:gdLst/>
              <a:ahLst/>
              <a:cxnLst>
                <a:cxn ang="0">
                  <a:pos x="347" y="0"/>
                </a:cxn>
                <a:cxn ang="0">
                  <a:pos x="0" y="609"/>
                </a:cxn>
                <a:cxn ang="0">
                  <a:pos x="918" y="1022"/>
                </a:cxn>
                <a:cxn ang="0">
                  <a:pos x="918" y="1022"/>
                </a:cxn>
                <a:cxn ang="0">
                  <a:pos x="918" y="256"/>
                </a:cxn>
                <a:cxn ang="0">
                  <a:pos x="918" y="256"/>
                </a:cxn>
                <a:cxn ang="0">
                  <a:pos x="347" y="0"/>
                </a:cxn>
              </a:cxnLst>
              <a:rect l="0" t="0" r="r" b="b"/>
              <a:pathLst>
                <a:path w="918" h="1022">
                  <a:moveTo>
                    <a:pt x="347" y="0"/>
                  </a:moveTo>
                  <a:lnTo>
                    <a:pt x="0" y="609"/>
                  </a:lnTo>
                  <a:lnTo>
                    <a:pt x="918" y="1022"/>
                  </a:lnTo>
                  <a:lnTo>
                    <a:pt x="918" y="1022"/>
                  </a:lnTo>
                  <a:lnTo>
                    <a:pt x="918" y="256"/>
                  </a:lnTo>
                  <a:lnTo>
                    <a:pt x="918" y="256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E983D41-A928-D0C3-7064-C0858D760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854" y="1891626"/>
              <a:ext cx="943285" cy="151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97"/>
                </a:cxn>
                <a:cxn ang="0">
                  <a:pos x="545" y="953"/>
                </a:cxn>
                <a:cxn ang="0">
                  <a:pos x="0" y="0"/>
                </a:cxn>
              </a:cxnLst>
              <a:rect l="0" t="0" r="r" b="b"/>
              <a:pathLst>
                <a:path w="545" h="1197">
                  <a:moveTo>
                    <a:pt x="0" y="0"/>
                  </a:moveTo>
                  <a:lnTo>
                    <a:pt x="0" y="1197"/>
                  </a:lnTo>
                  <a:lnTo>
                    <a:pt x="545" y="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0DE47216-0491-B472-A3AE-40C73D0F9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0026" y="1891626"/>
              <a:ext cx="939828" cy="1518155"/>
            </a:xfrm>
            <a:custGeom>
              <a:avLst/>
              <a:gdLst/>
              <a:ahLst/>
              <a:cxnLst>
                <a:cxn ang="0">
                  <a:pos x="0" y="953"/>
                </a:cxn>
                <a:cxn ang="0">
                  <a:pos x="544" y="1197"/>
                </a:cxn>
                <a:cxn ang="0">
                  <a:pos x="544" y="1197"/>
                </a:cxn>
                <a:cxn ang="0">
                  <a:pos x="544" y="0"/>
                </a:cxn>
                <a:cxn ang="0">
                  <a:pos x="0" y="953"/>
                </a:cxn>
              </a:cxnLst>
              <a:rect l="0" t="0" r="r" b="b"/>
              <a:pathLst>
                <a:path w="544" h="1197">
                  <a:moveTo>
                    <a:pt x="0" y="953"/>
                  </a:moveTo>
                  <a:lnTo>
                    <a:pt x="544" y="1197"/>
                  </a:lnTo>
                  <a:lnTo>
                    <a:pt x="544" y="1197"/>
                  </a:lnTo>
                  <a:lnTo>
                    <a:pt x="544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chemeClr val="accent6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3A4997D7-8A4B-4D77-C6C0-15D50D943DE7}"/>
                </a:ext>
              </a:extLst>
            </p:cNvPr>
            <p:cNvSpPr/>
            <p:nvPr/>
          </p:nvSpPr>
          <p:spPr>
            <a:xfrm>
              <a:off x="10687828" y="5084529"/>
              <a:ext cx="1499409" cy="1466133"/>
            </a:xfrm>
            <a:custGeom>
              <a:avLst/>
              <a:gdLst>
                <a:gd name="connsiteX0" fmla="*/ 1499409 w 1499409"/>
                <a:gd name="connsiteY0" fmla="*/ 0 h 1466133"/>
                <a:gd name="connsiteX1" fmla="*/ 1499409 w 1499409"/>
                <a:gd name="connsiteY1" fmla="*/ 972130 h 1466133"/>
                <a:gd name="connsiteX2" fmla="*/ 0 w 1499409"/>
                <a:gd name="connsiteY2" fmla="*/ 1466133 h 1466133"/>
                <a:gd name="connsiteX3" fmla="*/ 0 w 1499409"/>
                <a:gd name="connsiteY3" fmla="*/ 495071 h 146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409" h="1466133">
                  <a:moveTo>
                    <a:pt x="1499409" y="0"/>
                  </a:moveTo>
                  <a:lnTo>
                    <a:pt x="1499409" y="972130"/>
                  </a:lnTo>
                  <a:lnTo>
                    <a:pt x="0" y="1466133"/>
                  </a:lnTo>
                  <a:lnTo>
                    <a:pt x="0" y="49507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37C6FE48-A2E1-8A35-D7D6-968BE3129183}"/>
                </a:ext>
              </a:extLst>
            </p:cNvPr>
            <p:cNvSpPr/>
            <p:nvPr/>
          </p:nvSpPr>
          <p:spPr>
            <a:xfrm>
              <a:off x="10689860" y="4029644"/>
              <a:ext cx="1497378" cy="1466972"/>
            </a:xfrm>
            <a:custGeom>
              <a:avLst/>
              <a:gdLst>
                <a:gd name="connsiteX0" fmla="*/ 1497378 w 1497378"/>
                <a:gd name="connsiteY0" fmla="*/ 0 h 1466972"/>
                <a:gd name="connsiteX1" fmla="*/ 1497378 w 1497378"/>
                <a:gd name="connsiteY1" fmla="*/ 973516 h 1466972"/>
                <a:gd name="connsiteX2" fmla="*/ 0 w 1497378"/>
                <a:gd name="connsiteY2" fmla="*/ 1466972 h 1466972"/>
                <a:gd name="connsiteX3" fmla="*/ 0 w 1497378"/>
                <a:gd name="connsiteY3" fmla="*/ 495093 h 146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78" h="1466972">
                  <a:moveTo>
                    <a:pt x="1497378" y="0"/>
                  </a:moveTo>
                  <a:lnTo>
                    <a:pt x="1497378" y="973516"/>
                  </a:lnTo>
                  <a:lnTo>
                    <a:pt x="0" y="1466972"/>
                  </a:lnTo>
                  <a:lnTo>
                    <a:pt x="0" y="49509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E31E1B3E-9455-732C-C8CD-62A81668872A}"/>
                </a:ext>
              </a:extLst>
            </p:cNvPr>
            <p:cNvSpPr/>
            <p:nvPr/>
          </p:nvSpPr>
          <p:spPr>
            <a:xfrm>
              <a:off x="10689862" y="3158452"/>
              <a:ext cx="1498963" cy="1294747"/>
            </a:xfrm>
            <a:custGeom>
              <a:avLst/>
              <a:gdLst>
                <a:gd name="connsiteX0" fmla="*/ 986476 w 1498963"/>
                <a:gd name="connsiteY0" fmla="*/ 0 h 1294747"/>
                <a:gd name="connsiteX1" fmla="*/ 1498963 w 1498963"/>
                <a:gd name="connsiteY1" fmla="*/ 659560 h 1294747"/>
                <a:gd name="connsiteX2" fmla="*/ 1498963 w 1498963"/>
                <a:gd name="connsiteY2" fmla="*/ 800229 h 1294747"/>
                <a:gd name="connsiteX3" fmla="*/ 0 w 1498963"/>
                <a:gd name="connsiteY3" fmla="*/ 1294747 h 1294747"/>
                <a:gd name="connsiteX4" fmla="*/ 0 w 1498963"/>
                <a:gd name="connsiteY4" fmla="*/ 324320 h 129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963" h="1294747">
                  <a:moveTo>
                    <a:pt x="986476" y="0"/>
                  </a:moveTo>
                  <a:lnTo>
                    <a:pt x="1498963" y="659560"/>
                  </a:lnTo>
                  <a:lnTo>
                    <a:pt x="1498963" y="800229"/>
                  </a:lnTo>
                  <a:lnTo>
                    <a:pt x="0" y="1294747"/>
                  </a:lnTo>
                  <a:lnTo>
                    <a:pt x="0" y="32432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7716AB-46A6-F77E-543F-77FC1CCE5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6212" y="5148387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74FAC0-036E-85D2-0FFC-E65EB5FE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07153" y="4302500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2D608A-2EBD-4C79-F60E-A39B607DB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565935" y="3456612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6F2076-653B-9513-4867-6C41628B1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219649" y="2604458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7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DC11-4E9B-0450-7662-493239A7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5638800"/>
            <a:ext cx="3733799" cy="1086263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CUSTOMERGROWTH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5C909-2FD3-9B12-A333-A729619281A2}"/>
              </a:ext>
            </a:extLst>
          </p:cNvPr>
          <p:cNvSpPr txBox="1">
            <a:spLocks/>
          </p:cNvSpPr>
          <p:nvPr/>
        </p:nvSpPr>
        <p:spPr>
          <a:xfrm>
            <a:off x="5180012" y="381000"/>
            <a:ext cx="6553200" cy="807303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~67% increase in total number of customers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56DC43B-6678-BB0E-D891-E244E95257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370693"/>
              </p:ext>
            </p:extLst>
          </p:nvPr>
        </p:nvGraphicFramePr>
        <p:xfrm>
          <a:off x="5561262" y="1752600"/>
          <a:ext cx="57907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573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B539-43DC-EE3C-9438-23694414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Lifetime Revenue:</a:t>
            </a:r>
            <a:br>
              <a:rPr lang="en-US" dirty="0"/>
            </a:br>
            <a:r>
              <a:rPr lang="en-US" dirty="0"/>
              <a:t>$1,265,793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179FB2A-9B2E-3AD4-29AA-CA27A65736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796508"/>
              </p:ext>
            </p:extLst>
          </p:nvPr>
        </p:nvGraphicFramePr>
        <p:xfrm>
          <a:off x="581072" y="2438400"/>
          <a:ext cx="6884940" cy="3800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9375DB-0857-BBFF-1323-C5A540CA1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707436"/>
              </p:ext>
            </p:extLst>
          </p:nvPr>
        </p:nvGraphicFramePr>
        <p:xfrm>
          <a:off x="7632283" y="2993660"/>
          <a:ext cx="3962400" cy="268986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95462">
                  <a:extLst>
                    <a:ext uri="{9D8B030D-6E8A-4147-A177-3AD203B41FA5}">
                      <a16:colId xmlns:a16="http://schemas.microsoft.com/office/drawing/2014/main" val="475032852"/>
                    </a:ext>
                  </a:extLst>
                </a:gridCol>
                <a:gridCol w="2166938">
                  <a:extLst>
                    <a:ext uri="{9D8B030D-6E8A-4147-A177-3AD203B41FA5}">
                      <a16:colId xmlns:a16="http://schemas.microsoft.com/office/drawing/2014/main" val="3120003345"/>
                    </a:ext>
                  </a:extLst>
                </a:gridCol>
              </a:tblGrid>
              <a:tr h="452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Total Revenue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4987231"/>
                  </a:ext>
                </a:extLst>
              </a:tr>
              <a:tr h="452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Europe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 $                774,575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554632"/>
                  </a:ext>
                </a:extLst>
              </a:tr>
              <a:tr h="892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North America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 $                319,363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5489323"/>
                  </a:ext>
                </a:extLst>
              </a:tr>
              <a:tr h="892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South America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 $                171,856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9485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77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5">
            <a:extLst>
              <a:ext uri="{FF2B5EF4-FFF2-40B4-BE49-F238E27FC236}">
                <a16:creationId xmlns:a16="http://schemas.microsoft.com/office/drawing/2014/main" id="{8598011D-17C4-086F-308D-0BCBF89D7F35}"/>
              </a:ext>
            </a:extLst>
          </p:cNvPr>
          <p:cNvSpPr txBox="1">
            <a:spLocks/>
          </p:cNvSpPr>
          <p:nvPr/>
        </p:nvSpPr>
        <p:spPr>
          <a:xfrm>
            <a:off x="-1585" y="3962400"/>
            <a:ext cx="4495797" cy="27051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None/>
              <a:defRPr sz="4800" b="0" i="0" kern="1200" cap="all" spc="100" baseline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pPr algn="ctr"/>
            <a:r>
              <a:rPr lang="en-US" sz="3000" dirty="0"/>
              <a:t>TOP 5 COUNTRIES</a:t>
            </a:r>
            <a:br>
              <a:rPr lang="en-US" sz="3000" dirty="0"/>
            </a:br>
            <a:r>
              <a:rPr lang="en-US" sz="2200" dirty="0"/>
              <a:t>With</a:t>
            </a:r>
            <a:r>
              <a:rPr lang="en-US" sz="3000" dirty="0"/>
              <a:t> HIGHEST</a:t>
            </a:r>
            <a:br>
              <a:rPr lang="en-US" sz="3000" dirty="0"/>
            </a:br>
            <a:r>
              <a:rPr lang="en-US" sz="3000" dirty="0"/>
              <a:t>LIFETIME REVENUE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A7FFFBA-5D24-9561-F87C-75EF5A6D1A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149702"/>
              </p:ext>
            </p:extLst>
          </p:nvPr>
        </p:nvGraphicFramePr>
        <p:xfrm>
          <a:off x="-1585" y="190500"/>
          <a:ext cx="4572000" cy="3987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545A089-66BA-1A94-57EE-851FF4B386A6}"/>
              </a:ext>
            </a:extLst>
          </p:cNvPr>
          <p:cNvSpPr/>
          <p:nvPr/>
        </p:nvSpPr>
        <p:spPr>
          <a:xfrm>
            <a:off x="-1" y="0"/>
            <a:ext cx="4570415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AC22A-EAAC-FD92-D129-93BFFB47F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12" y="1676400"/>
            <a:ext cx="6553200" cy="398756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8FAD9-84B8-0E36-DA52-89D6CAFD4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75412" y="1447800"/>
            <a:ext cx="0" cy="18288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03D356B-DFF4-0D33-3C05-FA311B564AB3}"/>
              </a:ext>
            </a:extLst>
          </p:cNvPr>
          <p:cNvSpPr/>
          <p:nvPr/>
        </p:nvSpPr>
        <p:spPr>
          <a:xfrm>
            <a:off x="5827712" y="533400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1A66"/>
                </a:solidFill>
              </a:rPr>
              <a:t>USA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DC5A953-4F4F-9C77-BA40-B3EE73710EF2}"/>
              </a:ext>
            </a:extLst>
          </p:cNvPr>
          <p:cNvSpPr/>
          <p:nvPr/>
        </p:nvSpPr>
        <p:spPr>
          <a:xfrm>
            <a:off x="5827712" y="990600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1A66"/>
                </a:solidFill>
              </a:rPr>
              <a:t>$246 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6C3B1A-E812-BA3B-DADB-91B2340F4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89812" y="4556760"/>
            <a:ext cx="0" cy="1107207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B02B827-B699-945A-C71F-716A6B06E21D}"/>
              </a:ext>
            </a:extLst>
          </p:cNvPr>
          <p:cNvSpPr/>
          <p:nvPr/>
        </p:nvSpPr>
        <p:spPr>
          <a:xfrm>
            <a:off x="6780212" y="5801127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1A66"/>
                </a:solidFill>
              </a:rPr>
              <a:t>Brazil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39252E4-0C03-D79C-D80A-6686EEE6034A}"/>
              </a:ext>
            </a:extLst>
          </p:cNvPr>
          <p:cNvSpPr/>
          <p:nvPr/>
        </p:nvSpPr>
        <p:spPr>
          <a:xfrm>
            <a:off x="6780212" y="6258327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1A66"/>
                </a:solidFill>
              </a:rPr>
              <a:t>$107 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2603BE-35A3-4328-FF61-C1BC807C3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80412" y="1143000"/>
            <a:ext cx="0" cy="18288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C17959C-812C-E251-C2B7-A18910D5838D}"/>
              </a:ext>
            </a:extLst>
          </p:cNvPr>
          <p:cNvSpPr/>
          <p:nvPr/>
        </p:nvSpPr>
        <p:spPr>
          <a:xfrm>
            <a:off x="7732709" y="190500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1A66"/>
                </a:solidFill>
              </a:rPr>
              <a:t>France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B86D54-BE28-C1E0-47BE-50A0A1E1CEE3}"/>
              </a:ext>
            </a:extLst>
          </p:cNvPr>
          <p:cNvSpPr/>
          <p:nvPr/>
        </p:nvSpPr>
        <p:spPr>
          <a:xfrm>
            <a:off x="7732709" y="647700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1A66"/>
                </a:solidFill>
              </a:rPr>
              <a:t>$81 k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320C685-E912-9558-73F9-134C91B3F324}"/>
              </a:ext>
            </a:extLst>
          </p:cNvPr>
          <p:cNvSpPr/>
          <p:nvPr/>
        </p:nvSpPr>
        <p:spPr>
          <a:xfrm>
            <a:off x="9142412" y="190500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1A66"/>
                </a:solidFill>
              </a:rPr>
              <a:t>Germany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C3C543-EB9C-B9E2-DB80-51433D5089CF}"/>
              </a:ext>
            </a:extLst>
          </p:cNvPr>
          <p:cNvSpPr/>
          <p:nvPr/>
        </p:nvSpPr>
        <p:spPr>
          <a:xfrm>
            <a:off x="9142412" y="647700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1A66"/>
                </a:solidFill>
              </a:rPr>
              <a:t>$230 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3F0E4AB-9FAA-E55C-F905-E02E1AF286DA}"/>
              </a:ext>
            </a:extLst>
          </p:cNvPr>
          <p:cNvSpPr/>
          <p:nvPr/>
        </p:nvSpPr>
        <p:spPr>
          <a:xfrm>
            <a:off x="10552115" y="190500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1A66"/>
                </a:solidFill>
              </a:rPr>
              <a:t>Austria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778F632-366A-BE6A-8AC7-E633E119D2EB}"/>
              </a:ext>
            </a:extLst>
          </p:cNvPr>
          <p:cNvSpPr/>
          <p:nvPr/>
        </p:nvSpPr>
        <p:spPr>
          <a:xfrm>
            <a:off x="10552115" y="647700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1A66"/>
                </a:solidFill>
              </a:rPr>
              <a:t>$128 k</a:t>
            </a:r>
          </a:p>
        </p:txBody>
      </p:sp>
    </p:spTree>
    <p:extLst>
      <p:ext uri="{BB962C8B-B14F-4D97-AF65-F5344CB8AC3E}">
        <p14:creationId xmlns:p14="http://schemas.microsoft.com/office/powerpoint/2010/main" val="400625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0E55-8EED-911B-4A78-A9DA7644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9" y="650999"/>
            <a:ext cx="4382932" cy="1676400"/>
          </a:xfrm>
        </p:spPr>
        <p:txBody>
          <a:bodyPr>
            <a:noAutofit/>
          </a:bodyPr>
          <a:lstStyle/>
          <a:p>
            <a:r>
              <a:rPr lang="en-US" sz="3800" dirty="0"/>
              <a:t>Top GROSSING</a:t>
            </a:r>
            <a:br>
              <a:rPr lang="en-US" sz="3800" dirty="0"/>
            </a:br>
            <a:r>
              <a:rPr lang="en-US" sz="3800" dirty="0"/>
              <a:t>Product</a:t>
            </a:r>
            <a:br>
              <a:rPr lang="en-US" sz="3800" dirty="0"/>
            </a:br>
            <a:r>
              <a:rPr lang="en-US" sz="3800" dirty="0"/>
              <a:t>categories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41D4A-07F2-8943-9401-1F6D763229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1756" y="3124200"/>
            <a:ext cx="3613856" cy="2286000"/>
          </a:xfrm>
        </p:spPr>
        <p:txBody>
          <a:bodyPr/>
          <a:lstStyle/>
          <a:p>
            <a:pPr algn="ctr"/>
            <a:r>
              <a:rPr lang="en-US" sz="4000" b="1" dirty="0"/>
              <a:t>Beverages</a:t>
            </a:r>
          </a:p>
          <a:p>
            <a:pPr algn="ctr"/>
            <a:endParaRPr lang="en-US" sz="2400" b="1" dirty="0"/>
          </a:p>
          <a:p>
            <a:pPr algn="ctr"/>
            <a:r>
              <a:rPr lang="en-US" sz="3200" dirty="0"/>
              <a:t>21% of Lifetime Revenue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9EEBE8A-01E2-F970-5127-FC4401A66B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458468"/>
              </p:ext>
            </p:extLst>
          </p:nvPr>
        </p:nvGraphicFramePr>
        <p:xfrm>
          <a:off x="5180011" y="596465"/>
          <a:ext cx="6379645" cy="561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228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B539-43DC-EE3C-9438-23694414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564358"/>
            <a:ext cx="10969943" cy="944561"/>
          </a:xfrm>
        </p:spPr>
        <p:txBody>
          <a:bodyPr/>
          <a:lstStyle/>
          <a:p>
            <a:r>
              <a:rPr lang="en-US" dirty="0"/>
              <a:t>Côte de </a:t>
            </a:r>
            <a:r>
              <a:rPr lang="en-US" dirty="0" err="1"/>
              <a:t>Blaye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CF5259D-DCE1-17CF-B0D4-2993C8A9D006}"/>
              </a:ext>
            </a:extLst>
          </p:cNvPr>
          <p:cNvSpPr txBox="1">
            <a:spLocks/>
          </p:cNvSpPr>
          <p:nvPr/>
        </p:nvSpPr>
        <p:spPr>
          <a:xfrm>
            <a:off x="2551111" y="1371600"/>
            <a:ext cx="7086600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4800" b="0" i="0" kern="1200" cap="all" spc="100" baseline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2800" cap="none" dirty="0">
                <a:solidFill>
                  <a:srgbClr val="001A66"/>
                </a:solidFill>
                <a:latin typeface="Bookman Old Style" panose="02050604050505020204" pitchFamily="18" charset="0"/>
              </a:rPr>
              <a:t>A hot product for our customers</a:t>
            </a:r>
          </a:p>
          <a:p>
            <a:r>
              <a:rPr lang="en-US" sz="2800" cap="none" dirty="0">
                <a:solidFill>
                  <a:srgbClr val="001A66"/>
                </a:solidFill>
                <a:latin typeface="Bookman Old Style" panose="02050604050505020204" pitchFamily="18" charset="0"/>
              </a:rPr>
              <a:t>…but why?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0A2882-DC50-2697-C3B4-D0150B7B4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76835"/>
              </p:ext>
            </p:extLst>
          </p:nvPr>
        </p:nvGraphicFramePr>
        <p:xfrm>
          <a:off x="1598612" y="2436638"/>
          <a:ext cx="4114800" cy="3872637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493472">
                  <a:extLst>
                    <a:ext uri="{9D8B030D-6E8A-4147-A177-3AD203B41FA5}">
                      <a16:colId xmlns:a16="http://schemas.microsoft.com/office/drawing/2014/main" val="1713691032"/>
                    </a:ext>
                  </a:extLst>
                </a:gridCol>
                <a:gridCol w="1621328">
                  <a:extLst>
                    <a:ext uri="{9D8B030D-6E8A-4147-A177-3AD203B41FA5}">
                      <a16:colId xmlns:a16="http://schemas.microsoft.com/office/drawing/2014/main" val="3844461315"/>
                    </a:ext>
                  </a:extLst>
                </a:gridCol>
              </a:tblGrid>
              <a:tr h="282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Beverage Name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Lifetime Revenue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6974368"/>
                  </a:ext>
                </a:extLst>
              </a:tr>
              <a:tr h="481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Côte de </a:t>
                      </a:r>
                      <a:r>
                        <a:rPr lang="en-US" sz="1600" u="none" strike="noStrike" dirty="0" err="1">
                          <a:effectLst/>
                        </a:rPr>
                        <a:t>Blaye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39E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       141,397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39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75517"/>
                  </a:ext>
                </a:extLst>
              </a:tr>
              <a:tr h="282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Ipoh Coffee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         23,527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9739997"/>
                  </a:ext>
                </a:extLst>
              </a:tr>
              <a:tr h="282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Chang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         16,356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4741692"/>
                  </a:ext>
                </a:extLst>
              </a:tr>
              <a:tr h="282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Lakkalikööri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         15,760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1158896"/>
                  </a:ext>
                </a:extLst>
              </a:tr>
              <a:tr h="282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Steeleye Stout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         13,644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167542"/>
                  </a:ext>
                </a:extLst>
              </a:tr>
              <a:tr h="282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Chai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         12,788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5171181"/>
                  </a:ext>
                </a:extLst>
              </a:tr>
              <a:tr h="282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Chartreuse verte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         12,295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357306"/>
                  </a:ext>
                </a:extLst>
              </a:tr>
              <a:tr h="282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Outback Lager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         10,673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7653264"/>
                  </a:ext>
                </a:extLst>
              </a:tr>
              <a:tr h="282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Rhönbräu Klosterbier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           8,177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7499533"/>
                  </a:ext>
                </a:extLst>
              </a:tr>
              <a:tr h="282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Sasquatch Ale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         6,350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4016246"/>
                  </a:ext>
                </a:extLst>
              </a:tr>
              <a:tr h="282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Guaraná Fantástica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         4,504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540126"/>
                  </a:ext>
                </a:extLst>
              </a:tr>
              <a:tr h="282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Laughing Lumberjack Lager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           2,397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82127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4CD50D-23E1-A7B7-AED5-6A0B7736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34402"/>
              </p:ext>
            </p:extLst>
          </p:nvPr>
        </p:nvGraphicFramePr>
        <p:xfrm>
          <a:off x="5713412" y="2438400"/>
          <a:ext cx="4800599" cy="38630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705476">
                  <a:extLst>
                    <a:ext uri="{9D8B030D-6E8A-4147-A177-3AD203B41FA5}">
                      <a16:colId xmlns:a16="http://schemas.microsoft.com/office/drawing/2014/main" val="260394813"/>
                    </a:ext>
                  </a:extLst>
                </a:gridCol>
                <a:gridCol w="1705476">
                  <a:extLst>
                    <a:ext uri="{9D8B030D-6E8A-4147-A177-3AD203B41FA5}">
                      <a16:colId xmlns:a16="http://schemas.microsoft.com/office/drawing/2014/main" val="4106753606"/>
                    </a:ext>
                  </a:extLst>
                </a:gridCol>
                <a:gridCol w="1389647">
                  <a:extLst>
                    <a:ext uri="{9D8B030D-6E8A-4147-A177-3AD203B41FA5}">
                      <a16:colId xmlns:a16="http://schemas.microsoft.com/office/drawing/2014/main" val="2963932026"/>
                    </a:ext>
                  </a:extLst>
                </a:gridCol>
              </a:tblGrid>
              <a:tr h="28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Europe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North America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South America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5938336"/>
                  </a:ext>
                </a:extLst>
              </a:tr>
              <a:tr h="48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     62,897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39E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     53,572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39E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24,927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39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025070"/>
                  </a:ext>
                </a:extLst>
              </a:tr>
              <a:tr h="28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     16,887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     2,886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3,754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7856411"/>
                  </a:ext>
                </a:extLst>
              </a:tr>
              <a:tr h="28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     9,777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     4,550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2,028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7066952"/>
                  </a:ext>
                </a:extLst>
              </a:tr>
              <a:tr h="28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   10,783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     3,357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1,620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5003773"/>
                  </a:ext>
                </a:extLst>
              </a:tr>
              <a:tr h="28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     7,605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     3,145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  2,893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9548472"/>
                  </a:ext>
                </a:extLst>
              </a:tr>
              <a:tr h="28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     6,344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     4,320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2,124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1587538"/>
                  </a:ext>
                </a:extLst>
              </a:tr>
              <a:tr h="28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     8,898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        963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2,434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6026171"/>
                  </a:ext>
                </a:extLst>
              </a:tr>
              <a:tr h="28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     7,109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        979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2,585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4281948"/>
                  </a:ext>
                </a:extLst>
              </a:tr>
              <a:tr h="28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     3,865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     2,581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1,732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912389"/>
                  </a:ext>
                </a:extLst>
              </a:tr>
              <a:tr h="28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     3,618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     2,117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   616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9156979"/>
                  </a:ext>
                </a:extLst>
              </a:tr>
              <a:tr h="28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     2,974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        760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     771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7895805"/>
                  </a:ext>
                </a:extLst>
              </a:tr>
              <a:tr h="28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     1,557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$               560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$          280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7236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77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B539-43DC-EE3C-9438-23694414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564358"/>
            <a:ext cx="10969943" cy="944561"/>
          </a:xfrm>
        </p:spPr>
        <p:txBody>
          <a:bodyPr/>
          <a:lstStyle/>
          <a:p>
            <a:r>
              <a:rPr lang="en-US" dirty="0"/>
              <a:t>Côte de </a:t>
            </a:r>
            <a:r>
              <a:rPr lang="en-US" dirty="0" err="1"/>
              <a:t>Blaye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CF5259D-DCE1-17CF-B0D4-2993C8A9D006}"/>
              </a:ext>
            </a:extLst>
          </p:cNvPr>
          <p:cNvSpPr txBox="1">
            <a:spLocks/>
          </p:cNvSpPr>
          <p:nvPr/>
        </p:nvSpPr>
        <p:spPr>
          <a:xfrm>
            <a:off x="2551111" y="1371600"/>
            <a:ext cx="7086600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4800" b="0" i="0" kern="1200" cap="all" spc="100" baseline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2800" cap="none" dirty="0">
                <a:solidFill>
                  <a:srgbClr val="001A66"/>
                </a:solidFill>
                <a:latin typeface="Bookman Old Style" panose="02050604050505020204" pitchFamily="18" charset="0"/>
              </a:rPr>
              <a:t>A hot product for our customers</a:t>
            </a:r>
          </a:p>
          <a:p>
            <a:r>
              <a:rPr lang="en-US" sz="2800" cap="none" dirty="0">
                <a:solidFill>
                  <a:srgbClr val="001A66"/>
                </a:solidFill>
                <a:latin typeface="Bookman Old Style" panose="02050604050505020204" pitchFamily="18" charset="0"/>
              </a:rPr>
              <a:t>…but why?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2BA291E-F154-1652-C15B-A0ECFF21E1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7743201"/>
              </p:ext>
            </p:extLst>
          </p:nvPr>
        </p:nvGraphicFramePr>
        <p:xfrm>
          <a:off x="2322472" y="2353014"/>
          <a:ext cx="7543877" cy="3955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72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0059-60A0-D867-5A79-254D544B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0" y="4247737"/>
            <a:ext cx="3960971" cy="2000663"/>
          </a:xfrm>
        </p:spPr>
        <p:txBody>
          <a:bodyPr/>
          <a:lstStyle/>
          <a:p>
            <a:r>
              <a:rPr lang="en-US" dirty="0" err="1"/>
              <a:t>LiFETIME</a:t>
            </a:r>
            <a:r>
              <a:rPr lang="en-US" dirty="0"/>
              <a:t>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ABDD-12A0-23D6-B16A-1DE7555D3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91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8609F1-3E91-1B36-B247-136EAAAF75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FFA6D-4135-72A4-D1E1-C6BBA7B5E7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39546" y="634889"/>
            <a:ext cx="1988866" cy="736711"/>
          </a:xfrm>
        </p:spPr>
        <p:txBody>
          <a:bodyPr/>
          <a:lstStyle/>
          <a:p>
            <a:r>
              <a:rPr lang="en-US" dirty="0"/>
              <a:t>21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0F1A6E-B57D-10BC-3745-98A91F8D21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89048" y="1413291"/>
            <a:ext cx="1939364" cy="339309"/>
          </a:xfrm>
        </p:spPr>
        <p:txBody>
          <a:bodyPr/>
          <a:lstStyle/>
          <a:p>
            <a:r>
              <a:rPr lang="en-US" dirty="0"/>
              <a:t>COUNTRIES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C71A0-5525-39A2-583A-072402421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50562" y="2869690"/>
            <a:ext cx="3547886" cy="736711"/>
          </a:xfrm>
        </p:spPr>
        <p:txBody>
          <a:bodyPr/>
          <a:lstStyle/>
          <a:p>
            <a:r>
              <a:rPr lang="en-US" dirty="0"/>
              <a:t>$1.27 mil.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4D49AE-4A21-B111-AC48-F47FD65664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REVENUE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4A0287-C6F6-C348-9755-8E2681808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39547" y="2869690"/>
            <a:ext cx="1916980" cy="736711"/>
          </a:xfrm>
        </p:spPr>
        <p:txBody>
          <a:bodyPr/>
          <a:lstStyle/>
          <a:p>
            <a:r>
              <a:rPr lang="en-US" dirty="0"/>
              <a:t>830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977F0B-D344-A05F-6792-4121EFEF93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89048" y="3581400"/>
            <a:ext cx="1939364" cy="339309"/>
          </a:xfrm>
        </p:spPr>
        <p:txBody>
          <a:bodyPr/>
          <a:lstStyle/>
          <a:p>
            <a:r>
              <a:rPr lang="en-US" dirty="0"/>
              <a:t>Orders placed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48E95C-0258-34C7-1069-4332B366A1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!!!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10F6B44-5748-AB1C-63DE-4D237BB87C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D4597C-F0A2-A596-E54E-AD853CFD4E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39547" y="4953000"/>
            <a:ext cx="1066800" cy="736711"/>
          </a:xfrm>
        </p:spPr>
        <p:txBody>
          <a:bodyPr/>
          <a:lstStyle/>
          <a:p>
            <a:r>
              <a:rPr lang="en-US" dirty="0"/>
              <a:t>!!!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2DB0C4D-5A45-D672-0B7E-486BE1920B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89048" y="5756387"/>
            <a:ext cx="1939364" cy="339309"/>
          </a:xfrm>
        </p:spPr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2FCA0864-2411-142E-DFF3-B2F587AD572A}"/>
              </a:ext>
            </a:extLst>
          </p:cNvPr>
          <p:cNvSpPr txBox="1">
            <a:spLocks/>
          </p:cNvSpPr>
          <p:nvPr/>
        </p:nvSpPr>
        <p:spPr>
          <a:xfrm>
            <a:off x="341232" y="6286804"/>
            <a:ext cx="2705180" cy="526218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July 1996 – May 1998</a:t>
            </a:r>
          </a:p>
        </p:txBody>
      </p:sp>
    </p:spTree>
    <p:extLst>
      <p:ext uri="{BB962C8B-B14F-4D97-AF65-F5344CB8AC3E}">
        <p14:creationId xmlns:p14="http://schemas.microsoft.com/office/powerpoint/2010/main" val="387000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tepap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3A2C"/>
      </a:accent1>
      <a:accent2>
        <a:srgbClr val="FEF8F2"/>
      </a:accent2>
      <a:accent3>
        <a:srgbClr val="244655"/>
      </a:accent3>
      <a:accent4>
        <a:srgbClr val="DD923B"/>
      </a:accent4>
      <a:accent5>
        <a:srgbClr val="D8AD63"/>
      </a:accent5>
      <a:accent6>
        <a:srgbClr val="95A8B4"/>
      </a:accent6>
      <a:hlink>
        <a:srgbClr val="0563C1"/>
      </a:hlink>
      <a:folHlink>
        <a:srgbClr val="954F72"/>
      </a:folHlink>
    </a:clrScheme>
    <a:fontScheme name="Custom 47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B" id="{A295CC4B-310C-4963-9313-0BE83AAEA2AF}" vid="{311A0ED5-896D-436C-B6C5-2669057091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0AB9E8-CA93-40DD-A2B6-0D233FA7CC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7F9A6FF-716F-45B9-98ED-9186B99E9D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15CA70-6005-4067-A323-80E656090B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814</Words>
  <Application>Microsoft Macintosh PowerPoint</Application>
  <PresentationFormat>Custom</PresentationFormat>
  <Paragraphs>257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Narrow</vt:lpstr>
      <vt:lpstr>Bookman Old Style</vt:lpstr>
      <vt:lpstr>Calibri</vt:lpstr>
      <vt:lpstr>Corbel</vt:lpstr>
      <vt:lpstr>Office Theme</vt:lpstr>
      <vt:lpstr>Northwind TraderS</vt:lpstr>
      <vt:lpstr>Our Customers</vt:lpstr>
      <vt:lpstr>CUSTOMERGROWTH</vt:lpstr>
      <vt:lpstr>Lifetime Revenue: $1,265,793</vt:lpstr>
      <vt:lpstr>PowerPoint Presentation</vt:lpstr>
      <vt:lpstr>Top GROSSING Product categories</vt:lpstr>
      <vt:lpstr>Côte de Blaye</vt:lpstr>
      <vt:lpstr>Côte de Blaye</vt:lpstr>
      <vt:lpstr>LiFETIME INSIGHTS</vt:lpstr>
      <vt:lpstr>PowerPoint Presentation</vt:lpstr>
      <vt:lpstr>PowerPoint Presentation</vt:lpstr>
      <vt:lpstr>PowerPoint Presentation</vt:lpstr>
      <vt:lpstr>TITLE HERE</vt:lpstr>
      <vt:lpstr>PowerPoint Presentation</vt:lpstr>
      <vt:lpstr>PEOPLE PROCESS TOOLS  EXPERIENCE</vt:lpstr>
      <vt:lpstr>COMPANY PILLARS</vt:lpstr>
      <vt:lpstr>CONSUMER DATA</vt:lpstr>
      <vt:lpstr>LiFETIME INSIGHTS</vt:lpstr>
      <vt:lpstr>EVENT TIMELINE</vt:lpstr>
      <vt:lpstr>COMPANY GROWTH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2023-03-27T10:43:43Z</dcterms:created>
  <dcterms:modified xsi:type="dcterms:W3CDTF">2023-07-13T22:21:38Z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