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6"/>
  </p:notesMasterIdLst>
  <p:handoutMasterIdLst>
    <p:handoutMasterId r:id="rId7"/>
  </p:handoutMasterIdLst>
  <p:sldIdLst>
    <p:sldId id="265" r:id="rId5"/>
  </p:sldIdLst>
  <p:sldSz cx="9601200" cy="12801600" type="A3"/>
  <p:notesSz cx="6797675" cy="9926638"/>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42380-323B-4377-A4A5-A49D821365C8}" v="440" dt="2019-12-16T13:05:47.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21"/>
        <p:guide pos="679"/>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li Rönkkö" userId="0844396e-88af-41ef-99d9-cd324fbcf17d" providerId="ADAL" clId="{4CA42380-323B-4377-A4A5-A49D821365C8}"/>
    <pc:docChg chg="custSel modSld">
      <pc:chgData name="Samuli Rönkkö" userId="0844396e-88af-41ef-99d9-cd324fbcf17d" providerId="ADAL" clId="{4CA42380-323B-4377-A4A5-A49D821365C8}" dt="2019-12-16T13:05:47.855" v="3541" actId="20577"/>
      <pc:docMkLst>
        <pc:docMk/>
      </pc:docMkLst>
      <pc:sldChg chg="addSp delSp modSp">
        <pc:chgData name="Samuli Rönkkö" userId="0844396e-88af-41ef-99d9-cd324fbcf17d" providerId="ADAL" clId="{4CA42380-323B-4377-A4A5-A49D821365C8}" dt="2019-12-16T13:05:47.855" v="3541" actId="20577"/>
        <pc:sldMkLst>
          <pc:docMk/>
          <pc:sldMk cId="0" sldId="265"/>
        </pc:sldMkLst>
        <pc:spChg chg="mod">
          <ac:chgData name="Samuli Rönkkö" userId="0844396e-88af-41ef-99d9-cd324fbcf17d" providerId="ADAL" clId="{4CA42380-323B-4377-A4A5-A49D821365C8}" dt="2019-12-16T13:03:24.797" v="3472" actId="20577"/>
          <ac:spMkLst>
            <pc:docMk/>
            <pc:sldMk cId="0" sldId="265"/>
            <ac:spMk id="4" creationId="{00000000-0000-0000-0000-000000000000}"/>
          </ac:spMkLst>
        </pc:spChg>
        <pc:spChg chg="mod">
          <ac:chgData name="Samuli Rönkkö" userId="0844396e-88af-41ef-99d9-cd324fbcf17d" providerId="ADAL" clId="{4CA42380-323B-4377-A4A5-A49D821365C8}" dt="2019-12-16T13:04:42.428" v="3501" actId="20577"/>
          <ac:spMkLst>
            <pc:docMk/>
            <pc:sldMk cId="0" sldId="265"/>
            <ac:spMk id="5" creationId="{00000000-0000-0000-0000-000000000000}"/>
          </ac:spMkLst>
        </pc:spChg>
        <pc:spChg chg="mod">
          <ac:chgData name="Samuli Rönkkö" userId="0844396e-88af-41ef-99d9-cd324fbcf17d" providerId="ADAL" clId="{4CA42380-323B-4377-A4A5-A49D821365C8}" dt="2019-12-16T13:05:15.564" v="3503" actId="20577"/>
          <ac:spMkLst>
            <pc:docMk/>
            <pc:sldMk cId="0" sldId="265"/>
            <ac:spMk id="6" creationId="{00000000-0000-0000-0000-000000000000}"/>
          </ac:spMkLst>
        </pc:spChg>
        <pc:spChg chg="mod">
          <ac:chgData name="Samuli Rönkkö" userId="0844396e-88af-41ef-99d9-cd324fbcf17d" providerId="ADAL" clId="{4CA42380-323B-4377-A4A5-A49D821365C8}" dt="2019-12-16T13:05:31.657" v="3524" actId="20577"/>
          <ac:spMkLst>
            <pc:docMk/>
            <pc:sldMk cId="0" sldId="265"/>
            <ac:spMk id="7" creationId="{00000000-0000-0000-0000-000000000000}"/>
          </ac:spMkLst>
        </pc:spChg>
        <pc:spChg chg="mod">
          <ac:chgData name="Samuli Rönkkö" userId="0844396e-88af-41ef-99d9-cd324fbcf17d" providerId="ADAL" clId="{4CA42380-323B-4377-A4A5-A49D821365C8}" dt="2019-12-16T13:05:47.855" v="3541" actId="20577"/>
          <ac:spMkLst>
            <pc:docMk/>
            <pc:sldMk cId="0" sldId="265"/>
            <ac:spMk id="8" creationId="{00000000-0000-0000-0000-000000000000}"/>
          </ac:spMkLst>
        </pc:spChg>
        <pc:spChg chg="mod">
          <ac:chgData name="Samuli Rönkkö" userId="0844396e-88af-41ef-99d9-cd324fbcf17d" providerId="ADAL" clId="{4CA42380-323B-4377-A4A5-A49D821365C8}" dt="2019-12-16T13:03:05.427" v="3450" actId="20577"/>
          <ac:spMkLst>
            <pc:docMk/>
            <pc:sldMk cId="0" sldId="265"/>
            <ac:spMk id="9" creationId="{00000000-0000-0000-0000-000000000000}"/>
          </ac:spMkLst>
        </pc:spChg>
        <pc:spChg chg="mod">
          <ac:chgData name="Samuli Rönkkö" userId="0844396e-88af-41ef-99d9-cd324fbcf17d" providerId="ADAL" clId="{4CA42380-323B-4377-A4A5-A49D821365C8}" dt="2019-12-16T13:00:03.057" v="3376" actId="20577"/>
          <ac:spMkLst>
            <pc:docMk/>
            <pc:sldMk cId="0" sldId="265"/>
            <ac:spMk id="10" creationId="{00000000-0000-0000-0000-000000000000}"/>
          </ac:spMkLst>
        </pc:spChg>
        <pc:spChg chg="mod">
          <ac:chgData name="Samuli Rönkkö" userId="0844396e-88af-41ef-99d9-cd324fbcf17d" providerId="ADAL" clId="{4CA42380-323B-4377-A4A5-A49D821365C8}" dt="2019-12-16T09:06:02.759" v="171" actId="20577"/>
          <ac:spMkLst>
            <pc:docMk/>
            <pc:sldMk cId="0" sldId="265"/>
            <ac:spMk id="31" creationId="{00000000-0000-0000-0000-000000000000}"/>
          </ac:spMkLst>
        </pc:spChg>
        <pc:spChg chg="mod">
          <ac:chgData name="Samuli Rönkkö" userId="0844396e-88af-41ef-99d9-cd324fbcf17d" providerId="ADAL" clId="{4CA42380-323B-4377-A4A5-A49D821365C8}" dt="2019-12-16T09:05:44.795" v="150" actId="20577"/>
          <ac:spMkLst>
            <pc:docMk/>
            <pc:sldMk cId="0" sldId="265"/>
            <ac:spMk id="32" creationId="{00000000-0000-0000-0000-000000000000}"/>
          </ac:spMkLst>
        </pc:spChg>
        <pc:picChg chg="add del mod">
          <ac:chgData name="Samuli Rönkkö" userId="0844396e-88af-41ef-99d9-cd324fbcf17d" providerId="ADAL" clId="{4CA42380-323B-4377-A4A5-A49D821365C8}" dt="2019-12-16T12:52:46.256" v="3211" actId="478"/>
          <ac:picMkLst>
            <pc:docMk/>
            <pc:sldMk cId="0" sldId="265"/>
            <ac:picMk id="3" creationId="{E5361AC4-6E1C-49D6-8706-F8ECEC7CA8EF}"/>
          </ac:picMkLst>
        </pc:picChg>
        <pc:picChg chg="add mod">
          <ac:chgData name="Samuli Rönkkö" userId="0844396e-88af-41ef-99d9-cd324fbcf17d" providerId="ADAL" clId="{4CA42380-323B-4377-A4A5-A49D821365C8}" dt="2019-12-16T13:03:31.065" v="3473" actId="1076"/>
          <ac:picMkLst>
            <pc:docMk/>
            <pc:sldMk cId="0" sldId="265"/>
            <ac:picMk id="12" creationId="{D3FF2AF5-0653-4601-835E-6A932CE3B593}"/>
          </ac:picMkLst>
        </pc:picChg>
        <pc:picChg chg="add mod">
          <ac:chgData name="Samuli Rönkkö" userId="0844396e-88af-41ef-99d9-cd324fbcf17d" providerId="ADAL" clId="{4CA42380-323B-4377-A4A5-A49D821365C8}" dt="2019-12-16T12:59:55.702" v="3351" actId="1076"/>
          <ac:picMkLst>
            <pc:docMk/>
            <pc:sldMk cId="0" sldId="265"/>
            <ac:picMk id="14" creationId="{C3211CC9-B622-4ECA-970B-44C37BF37015}"/>
          </ac:picMkLst>
        </pc:picChg>
        <pc:picChg chg="add del mod">
          <ac:chgData name="Samuli Rönkkö" userId="0844396e-88af-41ef-99d9-cd324fbcf17d" providerId="ADAL" clId="{4CA42380-323B-4377-A4A5-A49D821365C8}" dt="2019-12-16T12:59:50.272" v="3350" actId="478"/>
          <ac:picMkLst>
            <pc:docMk/>
            <pc:sldMk cId="0" sldId="265"/>
            <ac:picMk id="16" creationId="{6942249B-93FA-422F-AFA8-477D305A3F74}"/>
          </ac:picMkLst>
        </pc:picChg>
        <pc:picChg chg="add mod">
          <ac:chgData name="Samuli Rönkkö" userId="0844396e-88af-41ef-99d9-cd324fbcf17d" providerId="ADAL" clId="{4CA42380-323B-4377-A4A5-A49D821365C8}" dt="2019-12-16T13:02:03.025" v="3416" actId="1076"/>
          <ac:picMkLst>
            <pc:docMk/>
            <pc:sldMk cId="0" sldId="265"/>
            <ac:picMk id="18" creationId="{ABD41EBB-B2CC-49D4-A1E5-5F0BA88831DD}"/>
          </ac:picMkLst>
        </pc:picChg>
        <pc:picChg chg="del mod">
          <ac:chgData name="Samuli Rönkkö" userId="0844396e-88af-41ef-99d9-cd324fbcf17d" providerId="ADAL" clId="{4CA42380-323B-4377-A4A5-A49D821365C8}" dt="2019-12-16T12:48:45.170" v="3199" actId="478"/>
          <ac:picMkLst>
            <pc:docMk/>
            <pc:sldMk cId="0" sldId="265"/>
            <ac:picMk id="1026" creationId="{00000000-0000-0000-0000-000000000000}"/>
          </ac:picMkLst>
        </pc:picChg>
        <pc:picChg chg="del mod">
          <ac:chgData name="Samuli Rönkkö" userId="0844396e-88af-41ef-99d9-cd324fbcf17d" providerId="ADAL" clId="{4CA42380-323B-4377-A4A5-A49D821365C8}" dt="2019-12-16T12:45:09.775" v="3165" actId="478"/>
          <ac:picMkLst>
            <pc:docMk/>
            <pc:sldMk cId="0" sldId="265"/>
            <ac:picMk id="1027" creationId="{00000000-0000-0000-0000-000000000000}"/>
          </ac:picMkLst>
        </pc:picChg>
        <pc:picChg chg="del">
          <ac:chgData name="Samuli Rönkkö" userId="0844396e-88af-41ef-99d9-cd324fbcf17d" providerId="ADAL" clId="{4CA42380-323B-4377-A4A5-A49D821365C8}" dt="2019-12-16T12:57:11.150" v="3297" actId="478"/>
          <ac:picMkLst>
            <pc:docMk/>
            <pc:sldMk cId="0" sldId="265"/>
            <ac:picMk id="102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9EC9BF0-2C59-2C46-BBD9-7948B59DC01B}" type="datetime1">
              <a:rPr lang="fi-FI" smtClean="0"/>
              <a:pPr/>
              <a:t>16.12.2019</a:t>
            </a:fld>
            <a:endParaRPr lang="fi-FI"/>
          </a:p>
        </p:txBody>
      </p:sp>
      <p:sp>
        <p:nvSpPr>
          <p:cNvPr id="4" name="Alatunnisteen paikkamerkki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E4AA8A8-4D46-BD40-89BF-70B4CBE4D6DF}" type="datetime1">
              <a:rPr lang="fi-FI" smtClean="0"/>
              <a:pPr/>
              <a:t>16.12.2019</a:t>
            </a:fld>
            <a:endParaRPr lang="fi-FI"/>
          </a:p>
        </p:txBody>
      </p:sp>
      <p:sp>
        <p:nvSpPr>
          <p:cNvPr id="4" name="Dian kuvan paikkamerkki 3"/>
          <p:cNvSpPr>
            <a:spLocks noGrp="1" noRot="1" noChangeAspect="1"/>
          </p:cNvSpPr>
          <p:nvPr>
            <p:ph type="sldImg" idx="2"/>
          </p:nvPr>
        </p:nvSpPr>
        <p:spPr>
          <a:xfrm>
            <a:off x="2003425" y="744538"/>
            <a:ext cx="2790825" cy="3722687"/>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err="1"/>
              <a:t>Title</a:t>
            </a:r>
            <a:endParaRPr lang="fi-FI"/>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a:t>Author, Group </a:t>
            </a:r>
            <a:r>
              <a:rPr lang="fi-FI" err="1"/>
              <a:t>code</a:t>
            </a:r>
            <a:endParaRPr lang="fi-FI"/>
          </a:p>
          <a:p>
            <a:r>
              <a:rPr lang="fi-FI"/>
              <a:t>School of Engineering, Department, </a:t>
            </a:r>
            <a:r>
              <a:rPr lang="fi-FI" err="1"/>
              <a:t>Degree</a:t>
            </a:r>
            <a:r>
              <a:rPr lang="fi-FI"/>
              <a:t> </a:t>
            </a:r>
            <a:r>
              <a:rPr lang="fi-FI" err="1"/>
              <a:t>Programme</a:t>
            </a:r>
            <a:endParaRPr lang="fi-FI"/>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nity.com/snaps" TargetMode="External"/><Relationship Id="rId7" Type="http://schemas.openxmlformats.org/officeDocument/2006/relationships/image" Target="../media/image4.png"/><Relationship Id="rId2" Type="http://schemas.openxmlformats.org/officeDocument/2006/relationships/hyperlink" Target="https://unity.com/"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unity3d.com/unity/features/worldbuilding/probuild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Unity Game Project</a:t>
            </a: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ECTS credits: 15</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Date of publication: 2019,  Autumn</a:t>
            </a: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Instructor: Pertti Heikkilä</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en-US"/>
              <a:t>Q</a:t>
            </a:r>
            <a:r>
              <a:rPr lang="fi-FI"/>
              <a:t>uarter Life</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a:t>Valeri Haataja, Matti Heinonen, Samuli Rönkkö, TVT17SPO</a:t>
            </a:r>
          </a:p>
          <a:p>
            <a:r>
              <a:rPr lang="fi-FI"/>
              <a:t> Information Technology, Product Design and Implementation</a:t>
            </a:r>
          </a:p>
        </p:txBody>
      </p:sp>
      <p:sp>
        <p:nvSpPr>
          <p:cNvPr id="4" name="Sisällön paikkamerkki 3"/>
          <p:cNvSpPr>
            <a:spLocks noGrp="1"/>
          </p:cNvSpPr>
          <p:nvPr>
            <p:ph idx="1"/>
          </p:nvPr>
        </p:nvSpPr>
        <p:spPr/>
        <p:txBody>
          <a:bodyPr/>
          <a:lstStyle/>
          <a:p>
            <a:r>
              <a:rPr lang="fi-FI" b="1" err="1"/>
              <a:t>Introduction</a:t>
            </a:r>
            <a:endParaRPr lang="fi-FI" b="1"/>
          </a:p>
          <a:p>
            <a:r>
              <a:rPr lang="fi-FI"/>
              <a:t>The aim of this project was to make a 3D game with Unity. We decided to make a sci-fi first person shooter where player needs to survive as a last survivor from research station where alien creatures has escaped.</a:t>
            </a:r>
          </a:p>
          <a:p>
            <a:endParaRPr lang="fi-FI"/>
          </a:p>
          <a:p>
            <a:r>
              <a:rPr lang="fi-FI" b="1"/>
              <a:t>Objectives</a:t>
            </a:r>
          </a:p>
          <a:p>
            <a:r>
              <a:rPr lang="fi-FI"/>
              <a:t>Objectives included that game has three playable scenes in addition to main menu, settings and end credits scenes. Game should save progress and in main menu player can choose to load or start new game. (See Figure 1 below.) In settings menu player should be able to change resolution, quality and volume. Game should also have different kind of enemies that patrol the gamemap and some puzzle mechanics.</a:t>
            </a:r>
          </a:p>
          <a:p>
            <a:endParaRPr lang="fi-FI"/>
          </a:p>
          <a:p>
            <a:endParaRPr lang="fi-FI"/>
          </a:p>
          <a:p>
            <a:endParaRPr lang="fi-FI"/>
          </a:p>
          <a:p>
            <a:endParaRPr lang="fi-FI"/>
          </a:p>
          <a:p>
            <a:endParaRPr lang="fi-FI"/>
          </a:p>
          <a:p>
            <a:endParaRPr lang="fi-FI"/>
          </a:p>
          <a:p>
            <a:endParaRPr lang="fi-FI"/>
          </a:p>
          <a:p>
            <a:r>
              <a:rPr lang="fi-FI"/>
              <a:t>FIGURE 1. Main menu</a:t>
            </a:r>
          </a:p>
        </p:txBody>
      </p:sp>
      <p:sp>
        <p:nvSpPr>
          <p:cNvPr id="9" name="Sisällön paikkamerkki 8"/>
          <p:cNvSpPr>
            <a:spLocks noGrp="1"/>
          </p:cNvSpPr>
          <p:nvPr>
            <p:ph idx="10"/>
          </p:nvPr>
        </p:nvSpPr>
        <p:spPr/>
        <p:txBody>
          <a:bodyPr/>
          <a:lstStyle/>
          <a:p>
            <a:r>
              <a:rPr lang="fi-FI" b="1" err="1"/>
              <a:t>Methods</a:t>
            </a:r>
            <a:endParaRPr lang="fi-FI" b="1"/>
          </a:p>
          <a:p>
            <a:r>
              <a:rPr lang="fi-FI"/>
              <a:t>Project was made using Unity game engine and Unity Asset Store was used to get assets to the game. For level building we used Snaps prototyping assets and Unity ProBuilder.</a:t>
            </a:r>
          </a:p>
          <a:p>
            <a:endParaRPr lang="fi-FI"/>
          </a:p>
          <a:p>
            <a:endParaRPr lang="fi-FI"/>
          </a:p>
          <a:p>
            <a:r>
              <a:rPr lang="fi-FI" b="1" err="1"/>
              <a:t>Results</a:t>
            </a:r>
            <a:endParaRPr lang="fi-FI" b="1"/>
          </a:p>
          <a:p>
            <a:r>
              <a:rPr lang="fi-FI"/>
              <a:t>In the end of project we had working game from start to finish. It had three playable levels with two different enemies which patrolled gamemap and attacked if they saw or heard player. Player also had to solve some puzzles to get different doors open. Game has settings for resolution, quality, volume and full screen toggle which player can modify. (See Figure 2 below.) Game also saves progress when player moves from one scene to another.</a:t>
            </a:r>
          </a:p>
          <a:p>
            <a:endParaRPr lang="fi-FI"/>
          </a:p>
          <a:p>
            <a:endParaRPr lang="fi-FI"/>
          </a:p>
          <a:p>
            <a:endParaRPr lang="fi-FI"/>
          </a:p>
          <a:p>
            <a:endParaRPr lang="fi-FI"/>
          </a:p>
          <a:p>
            <a:endParaRPr lang="fi-FI"/>
          </a:p>
          <a:p>
            <a:endParaRPr lang="fi-FI"/>
          </a:p>
          <a:p>
            <a:endParaRPr lang="fi-FI"/>
          </a:p>
          <a:p>
            <a:endParaRPr lang="fi-FI"/>
          </a:p>
          <a:p>
            <a:r>
              <a:rPr lang="fi-FI"/>
              <a:t>FIGURE 2. Settings menu</a:t>
            </a:r>
          </a:p>
        </p:txBody>
      </p:sp>
      <p:sp>
        <p:nvSpPr>
          <p:cNvPr id="10" name="Sisällön paikkamerkki 9"/>
          <p:cNvSpPr>
            <a:spLocks noGrp="1"/>
          </p:cNvSpPr>
          <p:nvPr>
            <p:ph idx="11"/>
          </p:nvPr>
        </p:nvSpPr>
        <p:spPr/>
        <p:txBody>
          <a:bodyPr/>
          <a:lstStyle/>
          <a:p>
            <a:r>
              <a:rPr lang="fi-FI"/>
              <a:t>Although the end product is working game, there is lot things we could have polished but we didn’t have enough time.</a:t>
            </a:r>
          </a:p>
          <a:p>
            <a:endParaRPr lang="fi-FI"/>
          </a:p>
          <a:p>
            <a:endParaRPr lang="fi-FI"/>
          </a:p>
          <a:p>
            <a:endParaRPr lang="fi-FI"/>
          </a:p>
          <a:p>
            <a:endParaRPr lang="fi-FI"/>
          </a:p>
          <a:p>
            <a:endParaRPr lang="fi-FI"/>
          </a:p>
          <a:p>
            <a:endParaRPr lang="fi-FI"/>
          </a:p>
          <a:p>
            <a:endParaRPr lang="fi-FI"/>
          </a:p>
          <a:p>
            <a:r>
              <a:rPr lang="fi-FI"/>
              <a:t>FIGURE 3. Final boss</a:t>
            </a:r>
          </a:p>
          <a:p>
            <a:endParaRPr lang="fi-FI"/>
          </a:p>
          <a:p>
            <a:r>
              <a:rPr lang="fi-FI" b="1" err="1"/>
              <a:t>Conclusions</a:t>
            </a:r>
            <a:endParaRPr lang="fi-FI" b="1"/>
          </a:p>
          <a:p>
            <a:r>
              <a:rPr lang="fi-FI"/>
              <a:t>The project was success. Game is playable from start to finish and most of planned features were succesfully added to the game. Possible improvements could have been made but time was limited for this project.</a:t>
            </a:r>
          </a:p>
          <a:p>
            <a:endParaRPr lang="fi-FI"/>
          </a:p>
          <a:p>
            <a:r>
              <a:rPr lang="fi-FI" b="1"/>
              <a:t>References</a:t>
            </a:r>
          </a:p>
          <a:p>
            <a:r>
              <a:rPr lang="fi-FI"/>
              <a:t>1. Unity game engine:</a:t>
            </a:r>
          </a:p>
          <a:p>
            <a:r>
              <a:rPr lang="fi-FI">
                <a:hlinkClick r:id="rId2"/>
              </a:rPr>
              <a:t>https://unity.com/</a:t>
            </a:r>
            <a:endParaRPr lang="fi-FI"/>
          </a:p>
          <a:p>
            <a:r>
              <a:rPr lang="fi-FI"/>
              <a:t>2. Snaps assets:</a:t>
            </a:r>
          </a:p>
          <a:p>
            <a:r>
              <a:rPr lang="fi-FI">
                <a:hlinkClick r:id="rId3"/>
              </a:rPr>
              <a:t>https://unity.com/snaps</a:t>
            </a:r>
            <a:endParaRPr lang="fi-FI"/>
          </a:p>
          <a:p>
            <a:r>
              <a:rPr lang="fi-FI"/>
              <a:t>3. ProBuilder:</a:t>
            </a:r>
          </a:p>
          <a:p>
            <a:r>
              <a:rPr lang="fi-FI">
                <a:hlinkClick r:id="rId4"/>
              </a:rPr>
              <a:t>https://unity3d.com/unity/features/worldbuilding/probuilder</a:t>
            </a:r>
            <a:endParaRPr lang="fi-FI"/>
          </a:p>
        </p:txBody>
      </p:sp>
      <p:pic>
        <p:nvPicPr>
          <p:cNvPr id="12" name="Picture 11" descr="A close up of a logo&#10;&#10;Description automatically generated">
            <a:extLst>
              <a:ext uri="{FF2B5EF4-FFF2-40B4-BE49-F238E27FC236}">
                <a16:creationId xmlns:a16="http://schemas.microsoft.com/office/drawing/2014/main" id="{D3FF2AF5-0653-4601-835E-6A932CE3B593}"/>
              </a:ext>
            </a:extLst>
          </p:cNvPr>
          <p:cNvPicPr>
            <a:picLocks noChangeAspect="1"/>
          </p:cNvPicPr>
          <p:nvPr/>
        </p:nvPicPr>
        <p:blipFill>
          <a:blip r:embed="rId5"/>
          <a:stretch>
            <a:fillRect/>
          </a:stretch>
        </p:blipFill>
        <p:spPr>
          <a:xfrm>
            <a:off x="529589" y="8320270"/>
            <a:ext cx="2753298" cy="1535549"/>
          </a:xfrm>
          <a:prstGeom prst="rect">
            <a:avLst/>
          </a:prstGeom>
        </p:spPr>
      </p:pic>
      <p:pic>
        <p:nvPicPr>
          <p:cNvPr id="14" name="Picture 13" descr="A person in a dark room&#10;&#10;Description automatically generated">
            <a:extLst>
              <a:ext uri="{FF2B5EF4-FFF2-40B4-BE49-F238E27FC236}">
                <a16:creationId xmlns:a16="http://schemas.microsoft.com/office/drawing/2014/main" id="{C3211CC9-B622-4ECA-970B-44C37BF37015}"/>
              </a:ext>
            </a:extLst>
          </p:cNvPr>
          <p:cNvPicPr>
            <a:picLocks noChangeAspect="1"/>
          </p:cNvPicPr>
          <p:nvPr/>
        </p:nvPicPr>
        <p:blipFill>
          <a:blip r:embed="rId6"/>
          <a:stretch>
            <a:fillRect/>
          </a:stretch>
        </p:blipFill>
        <p:spPr>
          <a:xfrm>
            <a:off x="6416786" y="4099046"/>
            <a:ext cx="2747194" cy="1550396"/>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ABD41EBB-B2CC-49D4-A1E5-5F0BA88831DD}"/>
              </a:ext>
            </a:extLst>
          </p:cNvPr>
          <p:cNvPicPr>
            <a:picLocks noChangeAspect="1"/>
          </p:cNvPicPr>
          <p:nvPr/>
        </p:nvPicPr>
        <p:blipFill>
          <a:blip r:embed="rId7"/>
          <a:stretch>
            <a:fillRect/>
          </a:stretch>
        </p:blipFill>
        <p:spPr>
          <a:xfrm>
            <a:off x="3512385" y="8968463"/>
            <a:ext cx="2650883" cy="1478752"/>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2B6CD87F9A7D134B9E32576F0F588E7F" ma:contentTypeVersion="2" ma:contentTypeDescription="Luo uusi asiakirja." ma:contentTypeScope="" ma:versionID="7828add0d30026e41adb8a0953d229cf">
  <xsd:schema xmlns:xsd="http://www.w3.org/2001/XMLSchema" xmlns:xs="http://www.w3.org/2001/XMLSchema" xmlns:p="http://schemas.microsoft.com/office/2006/metadata/properties" xmlns:ns2="28debcd4-39cb-438e-8b7f-bfdcd8401b5c" targetNamespace="http://schemas.microsoft.com/office/2006/metadata/properties" ma:root="true" ma:fieldsID="ff4916222476d22af543aaa37374157a" ns2:_="">
    <xsd:import namespace="28debcd4-39cb-438e-8b7f-bfdcd8401b5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debcd4-39cb-438e-8b7f-bfdcd8401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63799E-AF6E-4819-B832-1916169D8BD3}">
  <ds:schemaRefs>
    <ds:schemaRef ds:uri="28debcd4-39cb-438e-8b7f-bfdcd8401b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57C776-6A5A-420B-BAF9-4601A3629BDA}">
  <ds:schemaRefs>
    <ds:schemaRef ds:uri="http://schemas.microsoft.com/sharepoint/v3/contenttype/forms"/>
  </ds:schemaRefs>
</ds:datastoreItem>
</file>

<file path=customXml/itemProps3.xml><?xml version="1.0" encoding="utf-8"?>
<ds:datastoreItem xmlns:ds="http://schemas.openxmlformats.org/officeDocument/2006/customXml" ds:itemID="{97E104F0-C442-4F2C-B8BD-BA0ED421C8E2}">
  <ds:schemaRefs>
    <ds:schemaRef ds:uri="28debcd4-39cb-438e-8b7f-bfdcd8401b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A3 Paper (297x420 mm)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Oamk oranssi</vt:lpstr>
      <vt:lpstr>PowerPoint Presentation</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revision>1</cp:revision>
  <cp:lastPrinted>2015-12-11T12:07:50Z</cp:lastPrinted>
  <dcterms:created xsi:type="dcterms:W3CDTF">2011-08-25T08:52:46Z</dcterms:created>
  <dcterms:modified xsi:type="dcterms:W3CDTF">2019-12-16T13:06:01Z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0x0101002B6CD87F9A7D134B9E32576F0F588E7F</vt:lpwstr>
  </property>
</Properties>
</file>