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65" r:id="rId10"/>
    <p:sldId id="256" r:id="rId11"/>
    <p:sldId id="259" r:id="rId12"/>
    <p:sldId id="257" r:id="rId13"/>
    <p:sldId id="25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3E3C-6DE0-456F-B3DD-72876114E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F51E3-22FE-42BF-AEB7-994D124ED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B554-1662-4534-B656-D1EDBFF4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2AB-7DAC-47C8-9269-5CB285D2601B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EB50-3999-4ECD-9CEC-E6006F7D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2CC9E-457A-435E-91C9-A32BE22D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0246-A1FD-444A-99A1-A461ECC65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7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9BAB-3743-40F1-B1D5-84B5A5ED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0E07C-7EA4-47D9-B354-5506B4DE6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E24B0-4770-40D5-87F9-4AC0CFC3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2AB-7DAC-47C8-9269-5CB285D2601B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4FC37-266B-4A36-9AA8-8E4D3908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E8C2-BE2B-404B-ACFF-057977E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0246-A1FD-444A-99A1-A461ECC65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12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23F51-1909-4FCE-A826-AE84EF0B0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F18CD-94C7-4467-BCDB-C3F3BD6BC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5130-94FA-4FC1-ABA9-D212727C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2AB-7DAC-47C8-9269-5CB285D2601B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26C19-F0B2-4658-8431-B85DDDB7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E5219-B93F-42FB-8FAE-09AB2EBA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0246-A1FD-444A-99A1-A461ECC65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02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9F4D-85F6-46F2-8327-66D1EB36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8502-6C81-4169-8FD8-7CF3778A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4A064-8254-46DA-8BB8-93C5B43C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2AB-7DAC-47C8-9269-5CB285D2601B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1955-B4B6-4B06-9E9B-764A312D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981C0-0D7F-4F20-9E04-2B93DAD8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0246-A1FD-444A-99A1-A461ECC65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9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DF6A-9F27-44FE-909F-73BA150B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B9EB-3365-40C7-AE3E-58260FDF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9FF5-765C-4206-A172-0E172862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2AB-7DAC-47C8-9269-5CB285D2601B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E5443-AD44-449F-9E60-74E6C0F7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A003-BD07-451F-A200-3A74CB51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0246-A1FD-444A-99A1-A461ECC65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26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4FC3-723D-4B47-8369-7B18F3BF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C8B3-C7DA-4326-B665-380A24598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6527C-3396-431C-B73D-031250FBC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5D8CE-9A55-405C-BD63-97D843AD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2AB-7DAC-47C8-9269-5CB285D2601B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90A3C-E72C-4B1F-9923-90B33B2D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CAD66-6CD4-41F9-BA8E-6BA5767F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0246-A1FD-444A-99A1-A461ECC65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36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9E8A-D4E0-4681-B41A-28FFEA90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78288-91A1-4D82-8F83-F0171D14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C177E-2BCC-4FCD-919F-538A1284A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FFB4D-E8E4-41ED-BA0D-B154BD5C9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2F010-1280-45F9-BC73-806A50B2B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06C39-E496-48C2-9694-3ADC1D5B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2AB-7DAC-47C8-9269-5CB285D2601B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D6AA1-2770-4270-BAE8-F2B748E6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06F5-D60C-429E-B231-610AFCB0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0246-A1FD-444A-99A1-A461ECC65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B7C1-6EDA-4F0F-9665-CBF460F5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B547C-128D-47B3-A613-C096657B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2AB-7DAC-47C8-9269-5CB285D2601B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D3128-25C5-4961-B4E1-C6FB180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F9D7A-EB4D-4FF7-8F1C-390C39D3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0246-A1FD-444A-99A1-A461ECC65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8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A1D1B-D970-41B6-8202-B8A42B33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2AB-7DAC-47C8-9269-5CB285D2601B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E2B25-BC96-477C-885C-72A79D89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7CE0B-C69F-4E8A-ABC8-BDAC9A88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0246-A1FD-444A-99A1-A461ECC65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5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0E00-2DD0-4019-B9B4-3F11586F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273E-926D-4F88-AC6C-AC1D2E20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60610-73A1-4BB5-9D85-3CD32D4C6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E8862-B4C0-4652-A128-AFE2BDDB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2AB-7DAC-47C8-9269-5CB285D2601B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70A23-29EC-425A-AA0F-A63BDCBC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206D5-763B-4396-8A4B-27A9FBBC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0246-A1FD-444A-99A1-A461ECC65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19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7125-16F5-495C-9CDC-1D752F0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EA66E-FC7D-4D28-89CD-78DC9371C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08CCD-FD23-4728-850F-A976C9CA6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B9E53-C1DE-45B7-A749-C47BFA13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1E2AB-7DAC-47C8-9269-5CB285D2601B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EEFAF-7C1A-4462-95BB-9C7118D0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F1714-C18C-4DBA-8AB2-89365A65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0246-A1FD-444A-99A1-A461ECC65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1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429AF-8973-4186-BD61-F448883E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E2C70-1F3D-4E1A-9D1D-9BA252FA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E0DB-66C2-4F20-A885-31EF9B53B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1E2AB-7DAC-47C8-9269-5CB285D2601B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D6F3-3768-40D5-9140-ECDB3D082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B17B2-B41C-4B38-92C4-A78C06785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F0246-A1FD-444A-99A1-A461ECC65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83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3499D-0F9B-416E-8140-72CB20BA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26" y="855936"/>
            <a:ext cx="2708920" cy="5551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276BF-811B-4ACA-AEFD-6A5BA364AD6F}"/>
              </a:ext>
            </a:extLst>
          </p:cNvPr>
          <p:cNvSpPr txBox="1"/>
          <p:nvPr/>
        </p:nvSpPr>
        <p:spPr>
          <a:xfrm>
            <a:off x="736731" y="855936"/>
            <a:ext cx="6097554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Both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Sentiment Analysis App (Rating 2.7)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Uses n-grams and comparing them with a probability model.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Uses Naïve Bayes model for sentiment classification.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very basic and only shows sentiment, score and ratio.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5B0BE-C0FA-4906-B769-1B6264DB0F47}"/>
              </a:ext>
            </a:extLst>
          </p:cNvPr>
          <p:cNvSpPr txBox="1"/>
          <p:nvPr/>
        </p:nvSpPr>
        <p:spPr>
          <a:xfrm>
            <a:off x="1177254" y="4030691"/>
            <a:ext cx="492998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Today is the final match between Liverpool and Dortmund. I am supporting Liverpool. It was a great match but Liverpool lost the game.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DE3D15E-16FD-4D55-B59C-427C46CA2C23}"/>
              </a:ext>
            </a:extLst>
          </p:cNvPr>
          <p:cNvSpPr/>
          <p:nvPr/>
        </p:nvSpPr>
        <p:spPr>
          <a:xfrm>
            <a:off x="6381279" y="4131359"/>
            <a:ext cx="906011" cy="721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15131-DC0B-4503-956C-FDD4B447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62" y="579492"/>
            <a:ext cx="10668000" cy="389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35A7A-9DBC-493B-9146-D92AE94F33C7}"/>
              </a:ext>
            </a:extLst>
          </p:cNvPr>
          <p:cNvSpPr txBox="1"/>
          <p:nvPr/>
        </p:nvSpPr>
        <p:spPr>
          <a:xfrm>
            <a:off x="1050022" y="5013792"/>
            <a:ext cx="1009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https://towardsdatascience.com/data-mine-a-diary-textblob-and-nlkt-to-analyze-your-personal-journal-a7c73f412acc</a:t>
            </a:r>
          </a:p>
        </p:txBody>
      </p:sp>
    </p:spTree>
    <p:extLst>
      <p:ext uri="{BB962C8B-B14F-4D97-AF65-F5344CB8AC3E}">
        <p14:creationId xmlns:p14="http://schemas.microsoft.com/office/powerpoint/2010/main" val="210571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A67A6-B249-4D30-A6F7-5609A643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35" y="505418"/>
            <a:ext cx="8225031" cy="3918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2B1636-9EAC-476E-8676-797E030D940C}"/>
              </a:ext>
            </a:extLst>
          </p:cNvPr>
          <p:cNvSpPr txBox="1"/>
          <p:nvPr/>
        </p:nvSpPr>
        <p:spPr>
          <a:xfrm>
            <a:off x="1462865" y="5293917"/>
            <a:ext cx="8250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https://www.researchgate.net/publication/7667744_Participant_Diaries_as_a_Source_of_Data_in_Research_With_Older_Adults</a:t>
            </a:r>
          </a:p>
        </p:txBody>
      </p:sp>
    </p:spTree>
    <p:extLst>
      <p:ext uri="{BB962C8B-B14F-4D97-AF65-F5344CB8AC3E}">
        <p14:creationId xmlns:p14="http://schemas.microsoft.com/office/powerpoint/2010/main" val="252853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2E5DB4-11E8-4D9B-B629-7E1A0ACCD337}"/>
              </a:ext>
            </a:extLst>
          </p:cNvPr>
          <p:cNvSpPr txBox="1"/>
          <p:nvPr/>
        </p:nvSpPr>
        <p:spPr>
          <a:xfrm>
            <a:off x="3265415" y="5507183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http://www.more-onions.com/tech/2017/10/24/sentiment-analysis-of-my-personal-diary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97F0E-71CC-487A-90B1-3DD260C3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77" y="220168"/>
            <a:ext cx="6740608" cy="50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7DB900-327A-44A6-9B1B-A6FA79FB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472264"/>
            <a:ext cx="8505825" cy="3095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9293B2-92DC-47EC-93C7-674CACCCEFC9}"/>
              </a:ext>
            </a:extLst>
          </p:cNvPr>
          <p:cNvSpPr txBox="1"/>
          <p:nvPr/>
        </p:nvSpPr>
        <p:spPr>
          <a:xfrm>
            <a:off x="1843087" y="5737984"/>
            <a:ext cx="825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https://www.researchgate.net/publication/262353838_Exploiting_sentiment_analysis_to_track_emotions_in_students%27_learning_diaries</a:t>
            </a:r>
          </a:p>
        </p:txBody>
      </p:sp>
    </p:spTree>
    <p:extLst>
      <p:ext uri="{BB962C8B-B14F-4D97-AF65-F5344CB8AC3E}">
        <p14:creationId xmlns:p14="http://schemas.microsoft.com/office/powerpoint/2010/main" val="174052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179F9-97FD-4BBB-BB7A-60384C57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03" y="503027"/>
            <a:ext cx="7108664" cy="57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A9CEB-50B8-46D7-B50E-4F766C4B4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39" b="13505"/>
          <a:stretch/>
        </p:blipFill>
        <p:spPr>
          <a:xfrm>
            <a:off x="4065311" y="218114"/>
            <a:ext cx="7913003" cy="574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869392-92B9-4E73-9780-99CC11F47519}"/>
              </a:ext>
            </a:extLst>
          </p:cNvPr>
          <p:cNvSpPr txBox="1"/>
          <p:nvPr/>
        </p:nvSpPr>
        <p:spPr>
          <a:xfrm>
            <a:off x="278444" y="1120676"/>
            <a:ext cx="30835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sentiment analysis tool uses computational linguistics and text mining to identify the sentiment behind text.</a:t>
            </a:r>
          </a:p>
          <a:p>
            <a:endParaRPr lang="en-GB" dirty="0"/>
          </a:p>
          <a:p>
            <a:r>
              <a:rPr lang="en-GB" dirty="0"/>
              <a:t>It was trained with a collection of 8000+ samples of text, and works best with American English post-1990. You need to remember that it judges the overall sentiment score, so regardless of length, it considers the entire sample.</a:t>
            </a:r>
          </a:p>
          <a:p>
            <a:endParaRPr lang="en-GB" dirty="0"/>
          </a:p>
          <a:p>
            <a:r>
              <a:rPr lang="en-GB" dirty="0"/>
              <a:t>It also doesn't get sarcasm</a:t>
            </a:r>
          </a:p>
        </p:txBody>
      </p:sp>
    </p:spTree>
    <p:extLst>
      <p:ext uri="{BB962C8B-B14F-4D97-AF65-F5344CB8AC3E}">
        <p14:creationId xmlns:p14="http://schemas.microsoft.com/office/powerpoint/2010/main" val="97285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DDC76-9028-4DCB-99A2-25B11DD00D80}"/>
              </a:ext>
            </a:extLst>
          </p:cNvPr>
          <p:cNvSpPr txBox="1"/>
          <p:nvPr/>
        </p:nvSpPr>
        <p:spPr>
          <a:xfrm>
            <a:off x="267765" y="466104"/>
            <a:ext cx="11199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Mood Prism</a:t>
            </a:r>
          </a:p>
          <a:p>
            <a:r>
              <a:rPr lang="en-GB" dirty="0"/>
              <a:t>It is not free so I could not check it.</a:t>
            </a:r>
          </a:p>
          <a:p>
            <a:r>
              <a:rPr lang="en-GB" dirty="0"/>
              <a:t>It transforms emotional health to colourful </a:t>
            </a:r>
            <a:r>
              <a:rPr lang="en-GB" dirty="0" err="1"/>
              <a:t>moodpsrims</a:t>
            </a:r>
            <a:r>
              <a:rPr lang="en-GB" dirty="0"/>
              <a:t>. It asks series of question and also has open text field to write what you are feeling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8F4B2-8A7A-4C8B-876E-BA2801CD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965" y="1819384"/>
            <a:ext cx="2191760" cy="4893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507EC-19DA-4026-A652-BEEAB459C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02" y="1607750"/>
            <a:ext cx="2254743" cy="5010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779196-ECED-4CA6-B511-6FC791EB6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56" y="1471629"/>
            <a:ext cx="2191761" cy="5010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631AD5-A796-48A7-A8F7-08AF4A533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426" y="1704717"/>
            <a:ext cx="2305128" cy="51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1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850544-3F2F-48B1-9367-0CB5036C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3" y="597742"/>
            <a:ext cx="117824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953E1-8FC7-48A5-806D-E6F10B92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37" y="441950"/>
            <a:ext cx="6448425" cy="846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FD64D-C4A3-4A09-BF60-EDE8882D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61" y="1288869"/>
            <a:ext cx="9182100" cy="49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3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4F39E-390D-4C86-AE4B-9B5549142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092" y="102638"/>
            <a:ext cx="5666013" cy="1194318"/>
          </a:xfrm>
          <a:prstGeom prst="rect">
            <a:avLst/>
          </a:prstGeom>
        </p:spPr>
      </p:pic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9035646A-DADB-46D4-922A-7ADBA428A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42" y="1188503"/>
            <a:ext cx="2502871" cy="5467739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0F61D2-A701-4D31-90EE-C84952CAF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65" y="1390262"/>
            <a:ext cx="2960070" cy="526598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82CD38-13D2-4580-A6CF-A52494649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32" y="1390261"/>
            <a:ext cx="2960070" cy="52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E1FAA76-3C66-449F-9C8F-7633922F0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23" y="188172"/>
            <a:ext cx="3435931" cy="611254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FAE9C3-BEEA-4872-B731-C22D74C2E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63" y="405887"/>
            <a:ext cx="3237642" cy="57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7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91CB8-14C4-4105-8E36-FB73C05BDCF4}"/>
              </a:ext>
            </a:extLst>
          </p:cNvPr>
          <p:cNvSpPr txBox="1"/>
          <p:nvPr/>
        </p:nvSpPr>
        <p:spPr>
          <a:xfrm>
            <a:off x="363894" y="513183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Happimeter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34B40-8C83-4E5A-97AD-4ECCF41D5F27}"/>
              </a:ext>
            </a:extLst>
          </p:cNvPr>
          <p:cNvSpPr txBox="1"/>
          <p:nvPr/>
        </p:nvSpPr>
        <p:spPr>
          <a:xfrm>
            <a:off x="291169" y="975549"/>
            <a:ext cx="4557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Collects data from smart phone and watch</a:t>
            </a:r>
          </a:p>
          <a:p>
            <a:endParaRPr lang="en-GB" dirty="0"/>
          </a:p>
          <a:p>
            <a:r>
              <a:rPr lang="en-GB" dirty="0"/>
              <a:t>Review mood by location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DF248-CDCD-4C37-806C-D1099950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21" y="513183"/>
            <a:ext cx="2990850" cy="588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78F8DB-27D7-4B6F-BC6F-47A4E8DE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92" y="2365136"/>
            <a:ext cx="5223408" cy="373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2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rystal lattice grid">
            <a:extLst>
              <a:ext uri="{FF2B5EF4-FFF2-40B4-BE49-F238E27FC236}">
                <a16:creationId xmlns:a16="http://schemas.microsoft.com/office/drawing/2014/main" id="{78A99B6F-3278-4B91-BFF2-4E8476E67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0" r="970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0D34F-BBA9-4FA7-8A7F-8E963443827E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OTHER MATERIALS</a:t>
            </a:r>
          </a:p>
        </p:txBody>
      </p:sp>
    </p:spTree>
    <p:extLst>
      <p:ext uri="{BB962C8B-B14F-4D97-AF65-F5344CB8AC3E}">
        <p14:creationId xmlns:p14="http://schemas.microsoft.com/office/powerpoint/2010/main" val="293218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Acharya, Nitish</dc:creator>
  <cp:lastModifiedBy>Acharya, Nitish</cp:lastModifiedBy>
  <cp:revision>15</cp:revision>
  <dcterms:created xsi:type="dcterms:W3CDTF">2021-06-03T09:03:35Z</dcterms:created>
  <dcterms:modified xsi:type="dcterms:W3CDTF">2021-06-05T12:23:57Z</dcterms:modified>
</cp:coreProperties>
</file>