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20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04" d="100"/>
          <a:sy n="10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02/03/16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06" y="594359"/>
            <a:ext cx="5198900" cy="586542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Multi-</a:t>
            </a:r>
            <a:r>
              <a:rPr lang="it-IT" dirty="0" err="1" smtClean="0"/>
              <a:t>layer</a:t>
            </a:r>
            <a:r>
              <a:rPr lang="it-IT" dirty="0" smtClean="0"/>
              <a:t> and multi-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Access to DBMS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mediated</a:t>
            </a:r>
            <a:r>
              <a:rPr lang="it-IT" dirty="0" smtClean="0"/>
              <a:t> by an intermediate </a:t>
            </a:r>
            <a:r>
              <a:rPr lang="it-IT" dirty="0" err="1" smtClean="0"/>
              <a:t>abstraction</a:t>
            </a:r>
            <a:r>
              <a:rPr lang="it-IT" dirty="0" smtClean="0"/>
              <a:t> (Data </a:t>
            </a:r>
            <a:r>
              <a:rPr lang="it-IT" dirty="0" err="1" smtClean="0"/>
              <a:t>Layer</a:t>
            </a:r>
            <a:r>
              <a:rPr lang="it-IT" dirty="0" smtClean="0"/>
              <a:t>) for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/>
              <a:t>L</a:t>
            </a:r>
            <a:r>
              <a:rPr lang="it-IT" dirty="0" err="1" smtClean="0"/>
              <a:t>ayer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core </a:t>
            </a:r>
            <a:r>
              <a:rPr lang="it-IT" dirty="0" err="1" smtClean="0"/>
              <a:t>functionalities</a:t>
            </a:r>
            <a:r>
              <a:rPr lang="it-IT" dirty="0" smtClean="0"/>
              <a:t>,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an Application </a:t>
            </a:r>
            <a:r>
              <a:rPr lang="it-IT" dirty="0" err="1" smtClean="0"/>
              <a:t>Fa</a:t>
            </a:r>
            <a:r>
              <a:rPr lang="it-IT" dirty="0" err="1" smtClean="0"/>
              <a:t>çade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 subset of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</a:t>
            </a:r>
            <a:r>
              <a:rPr lang="it-IT" dirty="0" err="1" smtClean="0"/>
              <a:t>available</a:t>
            </a:r>
            <a:r>
              <a:rPr lang="it-IT" dirty="0" smtClean="0"/>
              <a:t> for remote </a:t>
            </a:r>
            <a:r>
              <a:rPr lang="it-IT" dirty="0" err="1" smtClean="0"/>
              <a:t>calls</a:t>
            </a:r>
            <a:r>
              <a:rPr lang="it-IT" dirty="0" smtClean="0"/>
              <a:t> via a Service </a:t>
            </a:r>
            <a:r>
              <a:rPr lang="it-IT" dirty="0" err="1" smtClean="0"/>
              <a:t>Layer</a:t>
            </a:r>
            <a:r>
              <a:rPr lang="it-IT" dirty="0" smtClean="0"/>
              <a:t> (SOAP and JAX-WS)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remote clients and </a:t>
            </a:r>
            <a:r>
              <a:rPr lang="it-IT" dirty="0" err="1" smtClean="0"/>
              <a:t>central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broker and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Java EE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Architecture: 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Account Management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P</a:t>
            </a:r>
            <a:r>
              <a:rPr lang="it-IT" dirty="0" err="1" smtClean="0"/>
              <a:t>assenger</a:t>
            </a:r>
            <a:r>
              <a:rPr lang="it-IT" dirty="0" smtClean="0"/>
              <a:t>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smtClean="0"/>
              <a:t>and login procedure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Settings</a:t>
            </a:r>
            <a:r>
              <a:rPr lang="it-IT" dirty="0" smtClean="0"/>
              <a:t> management and password </a:t>
            </a:r>
            <a:r>
              <a:rPr lang="it-IT" dirty="0" err="1" smtClean="0"/>
              <a:t>retrieval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Management System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Maintains</a:t>
            </a:r>
            <a:r>
              <a:rPr lang="it-IT" dirty="0" smtClean="0"/>
              <a:t> the </a:t>
            </a:r>
            <a:r>
              <a:rPr lang="it-IT" dirty="0" err="1"/>
              <a:t>availability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taxi </a:t>
            </a:r>
            <a:r>
              <a:rPr lang="it-IT" dirty="0" err="1"/>
              <a:t>updated</a:t>
            </a:r>
            <a:r>
              <a:rPr lang="it-IT" dirty="0"/>
              <a:t>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/>
              <a:t>the taxi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zone in the city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Accepts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Fulfills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requests</a:t>
            </a:r>
            <a:r>
              <a:rPr lang="it-IT" dirty="0"/>
              <a:t> by </a:t>
            </a:r>
            <a:r>
              <a:rPr lang="it-IT" dirty="0" err="1"/>
              <a:t>selecting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taxi in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/>
              <a:t>taxi zone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Reverse </a:t>
            </a:r>
            <a:r>
              <a:rPr lang="it-IT" dirty="0" err="1" smtClean="0"/>
              <a:t>geocoding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 and ETA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, update, delete taxis and </a:t>
            </a:r>
            <a:r>
              <a:rPr lang="it-IT" dirty="0" err="1" smtClean="0"/>
              <a:t>zones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API </a:t>
            </a:r>
            <a:r>
              <a:rPr lang="it-IT" dirty="0" err="1"/>
              <a:t>p</a:t>
            </a:r>
            <a:r>
              <a:rPr lang="it-IT" dirty="0" err="1" smtClean="0"/>
              <a:t>ermission</a:t>
            </a:r>
            <a:r>
              <a:rPr lang="it-IT" dirty="0" smtClean="0"/>
              <a:t> management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Statistical </a:t>
            </a:r>
            <a:r>
              <a:rPr lang="it-IT" dirty="0" err="1" smtClean="0"/>
              <a:t>queries</a:t>
            </a:r>
            <a:r>
              <a:rPr lang="it-IT" dirty="0" smtClean="0"/>
              <a:t> and service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Services Interface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Exposes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 to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Notification 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Sends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r>
              <a:rPr lang="it-IT" dirty="0" smtClean="0"/>
              <a:t> to </a:t>
            </a:r>
            <a:r>
              <a:rPr lang="it-IT" dirty="0" err="1" smtClean="0"/>
              <a:t>users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Mediates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DBMS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Database Management System (DBMS)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0" y="1272747"/>
            <a:ext cx="8267500" cy="4803462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Taxi Management System: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Reservation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Location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Account Management: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Registration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Login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Password </a:t>
            </a:r>
            <a:r>
              <a:rPr lang="it-IT" dirty="0" err="1" smtClean="0">
                <a:solidFill>
                  <a:schemeClr val="bg1"/>
                </a:solidFill>
              </a:rPr>
              <a:t>Retrieval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Settings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System Administration: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API </a:t>
            </a:r>
            <a:r>
              <a:rPr lang="it-IT" dirty="0" err="1" smtClean="0">
                <a:solidFill>
                  <a:schemeClr val="bg1"/>
                </a:solidFill>
              </a:rPr>
              <a:t>Permission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Zone </a:t>
            </a:r>
            <a:r>
              <a:rPr lang="it-IT" dirty="0" err="1" smtClean="0">
                <a:solidFill>
                  <a:schemeClr val="bg1"/>
                </a:solidFill>
              </a:rPr>
              <a:t>Division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Driver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Service </a:t>
            </a:r>
            <a:r>
              <a:rPr lang="it-IT" dirty="0" err="1" smtClean="0">
                <a:solidFill>
                  <a:schemeClr val="bg1"/>
                </a:solidFill>
              </a:rPr>
              <a:t>Statistics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Plugin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77" y="2038865"/>
            <a:ext cx="12227177" cy="4188940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Remote API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by the core </a:t>
            </a:r>
            <a:r>
              <a:rPr lang="it-IT" dirty="0" err="1" smtClean="0"/>
              <a:t>system</a:t>
            </a:r>
            <a:r>
              <a:rPr lang="it-IT" dirty="0" smtClean="0"/>
              <a:t> via a web service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Service </a:t>
            </a:r>
            <a:r>
              <a:rPr lang="it-IT" dirty="0" err="1" smtClean="0"/>
              <a:t>Oriented</a:t>
            </a:r>
            <a:r>
              <a:rPr lang="it-IT" dirty="0" smtClean="0"/>
              <a:t> Architecture (SOA)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XML-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(SOAP)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by the JAX-WS API of Java EE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session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exposes</a:t>
            </a:r>
            <a:r>
              <a:rPr lang="it-IT" dirty="0" smtClean="0"/>
              <a:t> a subset of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offered</a:t>
            </a:r>
            <a:r>
              <a:rPr lang="it-IT" dirty="0" smtClean="0"/>
              <a:t> API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r>
              <a:rPr lang="it-IT" dirty="0" smtClean="0"/>
              <a:t> can </a:t>
            </a:r>
            <a:r>
              <a:rPr lang="it-IT" dirty="0" err="1" smtClean="0"/>
              <a:t>invoke</a:t>
            </a:r>
            <a:r>
              <a:rPr lang="it-IT" dirty="0" smtClean="0"/>
              <a:t> the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privileges</a:t>
            </a:r>
            <a:r>
              <a:rPr lang="it-IT" dirty="0" smtClean="0"/>
              <a:t> are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discussed</a:t>
            </a:r>
            <a:r>
              <a:rPr lang="it-IT" dirty="0" smtClean="0"/>
              <a:t> in the DD (Component </a:t>
            </a:r>
            <a:r>
              <a:rPr lang="it-IT" dirty="0" err="1" smtClean="0"/>
              <a:t>Interfaces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Service </a:t>
            </a:r>
            <a:r>
              <a:rPr lang="it-IT" dirty="0" err="1"/>
              <a:t>Oriented</a:t>
            </a:r>
            <a:r>
              <a:rPr lang="it-IT" dirty="0"/>
              <a:t> Architecture (SOA)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APIs</a:t>
            </a:r>
            <a:r>
              <a:rPr lang="it-IT" dirty="0"/>
              <a:t> of the core </a:t>
            </a:r>
            <a:r>
              <a:rPr lang="it-IT" dirty="0" err="1"/>
              <a:t>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expansion</a:t>
            </a:r>
            <a:r>
              <a:rPr lang="it-IT" dirty="0"/>
              <a:t> of the </a:t>
            </a:r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Layered</a:t>
            </a:r>
            <a:r>
              <a:rPr lang="it-IT" dirty="0"/>
              <a:t> </a:t>
            </a:r>
            <a:r>
              <a:rPr lang="it-IT" dirty="0" smtClean="0"/>
              <a:t>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Great </a:t>
            </a:r>
            <a:r>
              <a:rPr lang="it-IT" dirty="0" err="1" smtClean="0"/>
              <a:t>clarity</a:t>
            </a:r>
            <a:r>
              <a:rPr lang="it-IT" dirty="0" smtClean="0"/>
              <a:t> and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Client/Server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</a:t>
            </a:r>
            <a:r>
              <a:rPr lang="it-IT" dirty="0" err="1" smtClean="0"/>
              <a:t>servers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Clients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for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purposes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4-tier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Better</a:t>
            </a:r>
            <a:r>
              <a:rPr lang="it-IT" dirty="0" smtClean="0"/>
              <a:t> security and </a:t>
            </a:r>
            <a:r>
              <a:rPr lang="it-IT" dirty="0" err="1" smtClean="0"/>
              <a:t>resilience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Critical </a:t>
            </a:r>
            <a:r>
              <a:rPr lang="it-IT" dirty="0" err="1" smtClean="0"/>
              <a:t>services</a:t>
            </a:r>
            <a:r>
              <a:rPr lang="it-IT" dirty="0" smtClean="0"/>
              <a:t> are </a:t>
            </a:r>
            <a:r>
              <a:rPr lang="it-IT" dirty="0" err="1" smtClean="0"/>
              <a:t>isolated</a:t>
            </a:r>
            <a:r>
              <a:rPr lang="it-IT" dirty="0" smtClean="0"/>
              <a:t> and </a:t>
            </a:r>
            <a:r>
              <a:rPr lang="it-IT" dirty="0" err="1" smtClean="0"/>
              <a:t>protected</a:t>
            </a:r>
            <a:r>
              <a:rPr lang="it-IT" dirty="0" smtClean="0"/>
              <a:t> from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Cloud</a:t>
            </a:r>
            <a:r>
              <a:rPr lang="it-IT" dirty="0"/>
              <a:t> Architecture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Great </a:t>
            </a:r>
            <a:r>
              <a:rPr lang="it-IT" dirty="0" err="1"/>
              <a:t>scalability</a:t>
            </a:r>
            <a:r>
              <a:rPr lang="it-IT" dirty="0"/>
              <a:t> of hardware </a:t>
            </a:r>
            <a:r>
              <a:rPr lang="it-IT" dirty="0" err="1"/>
              <a:t>resources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Cost-effective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No </a:t>
            </a:r>
            <a:r>
              <a:rPr lang="it-IT" dirty="0" err="1"/>
              <a:t>necessity</a:t>
            </a:r>
            <a:r>
              <a:rPr lang="it-IT" dirty="0"/>
              <a:t> of </a:t>
            </a:r>
            <a:r>
              <a:rPr lang="it-IT" dirty="0" err="1"/>
              <a:t>maintaining</a:t>
            </a:r>
            <a:r>
              <a:rPr lang="it-IT" dirty="0"/>
              <a:t> a server </a:t>
            </a:r>
            <a:r>
              <a:rPr lang="it-IT" dirty="0" smtClean="0"/>
              <a:t>farm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Publisher/</a:t>
            </a:r>
            <a:r>
              <a:rPr lang="it-IT" dirty="0" err="1" smtClean="0"/>
              <a:t>Subscriver</a:t>
            </a:r>
            <a:r>
              <a:rPr lang="it-IT" dirty="0" smtClean="0"/>
              <a:t>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Flexible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expansions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CORE SYSTEM IMPLEMENTATION: JAVA EE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multi-</a:t>
            </a:r>
            <a:r>
              <a:rPr lang="it-IT" dirty="0" err="1" smtClean="0"/>
              <a:t>tiered</a:t>
            </a:r>
            <a:r>
              <a:rPr lang="it-IT" dirty="0" smtClean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Highly </a:t>
            </a:r>
            <a:r>
              <a:rPr lang="it-IT" dirty="0" err="1" smtClean="0"/>
              <a:t>reliable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Interoperable</a:t>
            </a:r>
            <a:r>
              <a:rPr lang="it-IT" dirty="0" smtClean="0"/>
              <a:t> (JAX-WS)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reliable</a:t>
            </a:r>
            <a:r>
              <a:rPr lang="it-IT" dirty="0" smtClean="0"/>
              <a:t> DB </a:t>
            </a:r>
            <a:r>
              <a:rPr lang="it-IT" dirty="0" err="1" smtClean="0"/>
              <a:t>transactions</a:t>
            </a:r>
            <a:r>
              <a:rPr lang="it-IT" dirty="0" smtClean="0"/>
              <a:t>,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r>
              <a:rPr lang="it-IT" dirty="0" smtClean="0"/>
              <a:t> and </a:t>
            </a:r>
            <a:r>
              <a:rPr lang="it-IT" dirty="0" err="1" smtClean="0"/>
              <a:t>secure</a:t>
            </a:r>
            <a:r>
              <a:rPr lang="it-IT" dirty="0" smtClean="0"/>
              <a:t> network </a:t>
            </a:r>
            <a:r>
              <a:rPr lang="it-IT" dirty="0" err="1" smtClean="0"/>
              <a:t>communicatons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Mature,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APPS: NATIVE FRAMEWORKS AND HTML5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Native look &amp; </a:t>
            </a:r>
            <a:r>
              <a:rPr lang="it-IT" dirty="0" err="1" smtClean="0"/>
              <a:t>feal</a:t>
            </a:r>
            <a:r>
              <a:rPr lang="it-IT" dirty="0" smtClean="0"/>
              <a:t> on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platform-specific</a:t>
            </a:r>
            <a:r>
              <a:rPr lang="it-IT" dirty="0" smtClean="0"/>
              <a:t> </a:t>
            </a:r>
            <a:r>
              <a:rPr lang="it-IT" dirty="0" err="1" smtClean="0"/>
              <a:t>advancements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small </a:t>
            </a:r>
            <a:r>
              <a:rPr lang="it-IT" dirty="0" err="1" smtClean="0"/>
              <a:t>codebase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WebApps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HTML5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on desktop and mobile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Tailored</a:t>
            </a:r>
            <a:r>
              <a:rPr lang="it-IT" dirty="0" smtClean="0"/>
              <a:t> to the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form-factor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 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</a:t>
            </a:r>
            <a:r>
              <a:rPr lang="it-IT" dirty="0" smtClean="0"/>
              <a:t>time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 smtClean="0"/>
              <a:t>refused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</a:t>
            </a:r>
            <a:r>
              <a:rPr lang="it-IT" dirty="0" smtClean="0"/>
              <a:t>REQUEST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REQUEST CONFIRMATION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1305</Words>
  <Application>Microsoft Macintosh PowerPoint</Application>
  <PresentationFormat>Widescreen</PresentationFormat>
  <Paragraphs>206</Paragraphs>
  <Slides>18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  <vt:lpstr>Architectural Design</vt:lpstr>
      <vt:lpstr>Architecture: high level components</vt:lpstr>
      <vt:lpstr>High level components</vt:lpstr>
      <vt:lpstr>Deployment view</vt:lpstr>
      <vt:lpstr>Remote API </vt:lpstr>
      <vt:lpstr>Architectural Styles</vt:lpstr>
      <vt:lpstr>Other design decisions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30</cp:revision>
  <cp:lastPrinted>2016-03-02T18:50:24Z</cp:lastPrinted>
  <dcterms:created xsi:type="dcterms:W3CDTF">2016-03-02T14:43:23Z</dcterms:created>
  <dcterms:modified xsi:type="dcterms:W3CDTF">2016-03-02T19:29:53Z</dcterms:modified>
</cp:coreProperties>
</file>