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Engineering</a:t>
            </a:r>
            <a:r>
              <a:rPr lang="it-IT" dirty="0" smtClean="0"/>
              <a:t> 2:</a:t>
            </a:r>
            <a:br>
              <a:rPr lang="it-IT" dirty="0" smtClean="0"/>
            </a:br>
            <a:r>
              <a:rPr lang="it-IT" dirty="0" err="1" smtClean="0"/>
              <a:t>myTaxiService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Casati </a:t>
            </a:r>
            <a:r>
              <a:rPr lang="it-IT" dirty="0" err="1" smtClean="0"/>
              <a:t>fabrizio</a:t>
            </a:r>
            <a:r>
              <a:rPr lang="it-IT" dirty="0" smtClean="0"/>
              <a:t>, castelli </a:t>
            </a:r>
            <a:r>
              <a:rPr lang="it-IT" dirty="0" err="1" smtClean="0"/>
              <a:t>valerio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01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Requirement</a:t>
            </a:r>
            <a:r>
              <a:rPr lang="it-IT" dirty="0" smtClean="0"/>
              <a:t> Analysis: </a:t>
            </a:r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city </a:t>
            </a:r>
            <a:r>
              <a:rPr lang="it-IT" dirty="0" err="1"/>
              <a:t>administration</a:t>
            </a:r>
            <a:r>
              <a:rPr lang="it-IT" dirty="0"/>
              <a:t> must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/>
              <a:t>enter</a:t>
            </a:r>
            <a:r>
              <a:rPr lang="it-IT" dirty="0"/>
              <a:t> the data </a:t>
            </a:r>
            <a:r>
              <a:rPr lang="it-IT" dirty="0" err="1"/>
              <a:t>about</a:t>
            </a:r>
            <a:r>
              <a:rPr lang="it-IT" dirty="0"/>
              <a:t> taxi drivers, taxi </a:t>
            </a:r>
            <a:r>
              <a:rPr lang="it-IT" dirty="0" err="1"/>
              <a:t>zones</a:t>
            </a:r>
            <a:r>
              <a:rPr lang="it-IT" dirty="0"/>
              <a:t> and </a:t>
            </a:r>
            <a:r>
              <a:rPr lang="it-IT" dirty="0" err="1"/>
              <a:t>supported</a:t>
            </a:r>
            <a:r>
              <a:rPr lang="it-IT" dirty="0"/>
              <a:t> </a:t>
            </a:r>
            <a:r>
              <a:rPr lang="it-IT" dirty="0" err="1"/>
              <a:t>third</a:t>
            </a:r>
            <a:r>
              <a:rPr lang="it-IT" dirty="0"/>
              <a:t> party </a:t>
            </a:r>
            <a:r>
              <a:rPr lang="it-IT" dirty="0" err="1"/>
              <a:t>services</a:t>
            </a:r>
            <a:r>
              <a:rPr lang="it-IT" dirty="0"/>
              <a:t>. </a:t>
            </a:r>
            <a:endParaRPr lang="it-IT" dirty="0"/>
          </a:p>
          <a:p>
            <a:r>
              <a:rPr lang="it-IT" dirty="0"/>
              <a:t>The city </a:t>
            </a:r>
            <a:r>
              <a:rPr lang="it-IT" dirty="0" err="1"/>
              <a:t>administration</a:t>
            </a:r>
            <a:r>
              <a:rPr lang="it-IT" dirty="0"/>
              <a:t> must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update taxi driver data. </a:t>
            </a:r>
            <a:endParaRPr lang="it-IT" dirty="0"/>
          </a:p>
          <a:p>
            <a:r>
              <a:rPr lang="it-IT" dirty="0"/>
              <a:t>The city </a:t>
            </a:r>
            <a:r>
              <a:rPr lang="it-IT" dirty="0" err="1"/>
              <a:t>administration</a:t>
            </a:r>
            <a:r>
              <a:rPr lang="it-IT" dirty="0"/>
              <a:t> must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update the taxi zone </a:t>
            </a:r>
            <a:r>
              <a:rPr lang="it-IT" dirty="0" err="1" smtClean="0"/>
              <a:t>division</a:t>
            </a:r>
            <a:r>
              <a:rPr lang="it-IT" dirty="0" smtClean="0"/>
              <a:t>.</a:t>
            </a:r>
          </a:p>
          <a:p>
            <a:r>
              <a:rPr lang="it-IT" dirty="0"/>
              <a:t>Taxi drivers must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communicate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availability</a:t>
            </a:r>
            <a:r>
              <a:rPr lang="it-IT" dirty="0"/>
              <a:t> status.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781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Ione</Template>
  <TotalTime>3</TotalTime>
  <Words>74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Ione</vt:lpstr>
      <vt:lpstr>Software Engineering 2: myTaxiService</vt:lpstr>
      <vt:lpstr>Requirement Analysis: Goals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myTaxiService</dc:title>
  <dc:creator>Utente di Microsoft Office</dc:creator>
  <cp:lastModifiedBy>Utente di Microsoft Office</cp:lastModifiedBy>
  <cp:revision>1</cp:revision>
  <dcterms:created xsi:type="dcterms:W3CDTF">2016-03-02T14:38:29Z</dcterms:created>
  <dcterms:modified xsi:type="dcterms:W3CDTF">2016-03-02T14:42:18Z</dcterms:modified>
</cp:coreProperties>
</file>