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</a:t>
            </a:r>
            <a:r>
              <a:rPr lang="it-IT" dirty="0"/>
              <a:t>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Analysis: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enter</a:t>
            </a:r>
            <a:r>
              <a:rPr lang="it-IT" dirty="0"/>
              <a:t> the data </a:t>
            </a:r>
            <a:r>
              <a:rPr lang="it-IT" dirty="0" err="1"/>
              <a:t>about</a:t>
            </a:r>
            <a:r>
              <a:rPr lang="it-IT" dirty="0"/>
              <a:t> taxi drivers, taxi </a:t>
            </a:r>
            <a:r>
              <a:rPr lang="it-IT" dirty="0" err="1"/>
              <a:t>zones</a:t>
            </a:r>
            <a:r>
              <a:rPr lang="it-IT" dirty="0"/>
              <a:t> and </a:t>
            </a:r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services</a:t>
            </a:r>
            <a:r>
              <a:rPr lang="it-IT" dirty="0"/>
              <a:t>. </a:t>
            </a:r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taxi driver data. </a:t>
            </a:r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the taxi zone </a:t>
            </a:r>
            <a:r>
              <a:rPr lang="it-IT" dirty="0" err="1"/>
              <a:t>division</a:t>
            </a:r>
            <a:r>
              <a:rPr lang="it-IT" dirty="0"/>
              <a:t>.</a:t>
            </a:r>
          </a:p>
          <a:p>
            <a:r>
              <a:rPr lang="it-IT" dirty="0"/>
              <a:t>Taxi 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Profondità</Template>
  <TotalTime>1</TotalTime>
  <Words>74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Corbel</vt:lpstr>
      <vt:lpstr>Profondità</vt:lpstr>
      <vt:lpstr>Software Engineering 2: myTaxiService</vt:lpstr>
      <vt:lpstr>Requirement Analysis: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3</cp:revision>
  <cp:lastPrinted>2016-03-02T14:48:14Z</cp:lastPrinted>
  <dcterms:created xsi:type="dcterms:W3CDTF">2016-03-02T14:43:23Z</dcterms:created>
  <dcterms:modified xsi:type="dcterms:W3CDTF">2016-03-02T14:48:53Z</dcterms:modified>
</cp:coreProperties>
</file>