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13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04" d="100"/>
          <a:sy n="10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02/03/16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ride.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time. </a:t>
            </a:r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calls</a:t>
            </a:r>
            <a:r>
              <a:rPr lang="it-IT" dirty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calls</a:t>
            </a:r>
            <a:r>
              <a:rPr lang="it-IT" dirty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ride.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refused</a:t>
            </a:r>
            <a:r>
              <a:rPr lang="it-IT" dirty="0"/>
              <a:t>.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/>
              <a:t>times</a:t>
            </a:r>
            <a:r>
              <a:rPr lang="it-IT" dirty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723</Words>
  <Application>Microsoft Macintosh PowerPoint</Application>
  <PresentationFormat>Widescreen</PresentationFormat>
  <Paragraphs>98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19</cp:revision>
  <cp:lastPrinted>2016-03-02T15:34:27Z</cp:lastPrinted>
  <dcterms:created xsi:type="dcterms:W3CDTF">2016-03-02T14:43:23Z</dcterms:created>
  <dcterms:modified xsi:type="dcterms:W3CDTF">2016-03-02T17:25:25Z</dcterms:modified>
</cp:coreProperties>
</file>