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76" r:id="rId5"/>
  </p:sldMasterIdLst>
  <p:notesMasterIdLst>
    <p:notesMasterId r:id="rId18"/>
  </p:notesMasterIdLst>
  <p:handoutMasterIdLst>
    <p:handoutMasterId r:id="rId19"/>
  </p:handoutMasterIdLst>
  <p:sldIdLst>
    <p:sldId id="308" r:id="rId6"/>
    <p:sldId id="2819" r:id="rId7"/>
    <p:sldId id="1581" r:id="rId8"/>
    <p:sldId id="299" r:id="rId9"/>
    <p:sldId id="1590" r:id="rId10"/>
    <p:sldId id="2812" r:id="rId11"/>
    <p:sldId id="2823" r:id="rId12"/>
    <p:sldId id="2824" r:id="rId13"/>
    <p:sldId id="2825" r:id="rId14"/>
    <p:sldId id="1578" r:id="rId15"/>
    <p:sldId id="2815" r:id="rId16"/>
    <p:sldId id="2817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etto VEMI" id="{97040CDD-7CD4-4EBA-BAB4-7DF621F05D45}">
          <p14:sldIdLst>
            <p14:sldId id="308"/>
          </p14:sldIdLst>
        </p14:section>
        <p14:section name="Index" id="{819E2EDB-9A90-4760-91DC-9EC1E1BA1373}">
          <p14:sldIdLst>
            <p14:sldId id="2819"/>
          </p14:sldIdLst>
        </p14:section>
        <p14:section name="Revision History" id="{8463113C-ACD4-4CB8-B256-2C3DBFD3D9F9}">
          <p14:sldIdLst>
            <p14:sldId id="1581"/>
          </p14:sldIdLst>
        </p14:section>
        <p14:section name="General Info &amp; CMDB" id="{59D346D8-7E0C-4DF5-9277-429BD1D00CC0}">
          <p14:sldIdLst>
            <p14:sldId id="299"/>
            <p14:sldId id="1590"/>
            <p14:sldId id="2812"/>
          </p14:sldIdLst>
        </p14:section>
        <p14:section name="Architectural Diagrams" id="{4C502273-13D6-4B60-A3B9-551DCAA88ADD}">
          <p14:sldIdLst>
            <p14:sldId id="2823"/>
            <p14:sldId id="2824"/>
          </p14:sldIdLst>
        </p14:section>
        <p14:section name="Address Plan" id="{C685128B-F973-4823-BE20-5361CD9419DC}">
          <p14:sldIdLst>
            <p14:sldId id="2825"/>
          </p14:sldIdLst>
        </p14:section>
        <p14:section name="Configuration Items" id="{CFC3B270-9603-48B3-AC08-D6D3F163C043}">
          <p14:sldIdLst>
            <p14:sldId id="1578"/>
            <p14:sldId id="2815"/>
            <p14:sldId id="28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orient="horz" pos="3321" userDrawn="1">
          <p15:clr>
            <a:srgbClr val="A4A3A4"/>
          </p15:clr>
        </p15:guide>
        <p15:guide id="3" orient="horz" pos="830" userDrawn="1">
          <p15:clr>
            <a:srgbClr val="A4A3A4"/>
          </p15:clr>
        </p15:guide>
        <p15:guide id="4" orient="horz" pos="1009" userDrawn="1">
          <p15:clr>
            <a:srgbClr val="A4A3A4"/>
          </p15:clr>
        </p15:guide>
        <p15:guide id="5" orient="horz" pos="1119" userDrawn="1">
          <p15:clr>
            <a:srgbClr val="A4A3A4"/>
          </p15:clr>
        </p15:guide>
        <p15:guide id="6" orient="horz" pos="1740" userDrawn="1">
          <p15:clr>
            <a:srgbClr val="A4A3A4"/>
          </p15:clr>
        </p15:guide>
        <p15:guide id="7" orient="horz" pos="1834" userDrawn="1">
          <p15:clr>
            <a:srgbClr val="A4A3A4"/>
          </p15:clr>
        </p15:guide>
        <p15:guide id="8" orient="horz" pos="2458" userDrawn="1">
          <p15:clr>
            <a:srgbClr val="A4A3A4"/>
          </p15:clr>
        </p15:guide>
        <p15:guide id="9" orient="horz" pos="2583" userDrawn="1">
          <p15:clr>
            <a:srgbClr val="A4A3A4"/>
          </p15:clr>
        </p15:guide>
        <p15:guide id="10" orient="horz" pos="3318" userDrawn="1">
          <p15:clr>
            <a:srgbClr val="A4A3A4"/>
          </p15:clr>
        </p15:guide>
        <p15:guide id="11" orient="horz" pos="390" userDrawn="1">
          <p15:clr>
            <a:srgbClr val="A4A3A4"/>
          </p15:clr>
        </p15:guide>
        <p15:guide id="12" orient="horz" pos="3201" userDrawn="1">
          <p15:clr>
            <a:srgbClr val="A4A3A4"/>
          </p15:clr>
        </p15:guide>
        <p15:guide id="13" pos="4973" userDrawn="1">
          <p15:clr>
            <a:srgbClr val="A4A3A4"/>
          </p15:clr>
        </p15:guide>
        <p15:guide id="14" pos="7303" userDrawn="1">
          <p15:clr>
            <a:srgbClr val="A4A3A4"/>
          </p15:clr>
        </p15:guide>
        <p15:guide id="15" pos="1488" userDrawn="1">
          <p15:clr>
            <a:srgbClr val="A4A3A4"/>
          </p15:clr>
        </p15:guide>
        <p15:guide id="16" pos="1628" userDrawn="1">
          <p15:clr>
            <a:srgbClr val="A4A3A4"/>
          </p15:clr>
        </p15:guide>
        <p15:guide id="17" pos="2644" userDrawn="1">
          <p15:clr>
            <a:srgbClr val="A4A3A4"/>
          </p15:clr>
        </p15:guide>
        <p15:guide id="18" pos="2788" userDrawn="1">
          <p15:clr>
            <a:srgbClr val="A4A3A4"/>
          </p15:clr>
        </p15:guide>
        <p15:guide id="19" pos="3812" userDrawn="1">
          <p15:clr>
            <a:srgbClr val="A4A3A4"/>
          </p15:clr>
        </p15:guide>
        <p15:guide id="20" pos="4089" userDrawn="1">
          <p15:clr>
            <a:srgbClr val="A4A3A4"/>
          </p15:clr>
        </p15:guide>
        <p15:guide id="21" pos="5132" userDrawn="1">
          <p15:clr>
            <a:srgbClr val="A4A3A4"/>
          </p15:clr>
        </p15:guide>
        <p15:guide id="22" pos="6136" userDrawn="1">
          <p15:clr>
            <a:srgbClr val="A4A3A4"/>
          </p15:clr>
        </p15:guide>
        <p15:guide id="23" pos="6287" userDrawn="1">
          <p15:clr>
            <a:srgbClr val="A4A3A4"/>
          </p15:clr>
        </p15:guide>
        <p15:guide id="24" pos="469" userDrawn="1">
          <p15:clr>
            <a:srgbClr val="A4A3A4"/>
          </p15:clr>
        </p15:guide>
        <p15:guide id="25" pos="39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ro, Alda" initials="AA" lastIdx="1" clrIdx="0">
    <p:extLst>
      <p:ext uri="{19B8F6BF-5375-455C-9EA6-DF929625EA0E}">
        <p15:presenceInfo xmlns:p15="http://schemas.microsoft.com/office/powerpoint/2012/main" userId="S-1-5-21-329068152-1454471165-1417001333-6387299" providerId="AD"/>
      </p:ext>
    </p:extLst>
  </p:cmAuthor>
  <p:cmAuthor id="2" name="Frassinelli, Marco" initials="FM" lastIdx="1" clrIdx="1">
    <p:extLst>
      <p:ext uri="{19B8F6BF-5375-455C-9EA6-DF929625EA0E}">
        <p15:presenceInfo xmlns:p15="http://schemas.microsoft.com/office/powerpoint/2012/main" userId="S::marco.frassinelli@accenture.com::29fd74c5-8f32-4f40-941d-ab2af2027e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27F"/>
    <a:srgbClr val="9ACCCF"/>
    <a:srgbClr val="7A68A6"/>
    <a:srgbClr val="D9D9D9"/>
    <a:srgbClr val="22505F"/>
    <a:srgbClr val="152F3B"/>
    <a:srgbClr val="EC8516"/>
    <a:srgbClr val="A2A2A2"/>
    <a:srgbClr val="7C7C7C"/>
    <a:srgbClr val="FDA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F476E-F134-4144-BB2F-2A48AE992EF6}" v="11" dt="2023-03-27T08:49:0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>
        <p:guide orient="horz" pos="3936"/>
        <p:guide orient="horz" pos="3321"/>
        <p:guide orient="horz" pos="830"/>
        <p:guide orient="horz" pos="1009"/>
        <p:guide orient="horz" pos="1119"/>
        <p:guide orient="horz" pos="1740"/>
        <p:guide orient="horz" pos="1834"/>
        <p:guide orient="horz" pos="2458"/>
        <p:guide orient="horz" pos="2583"/>
        <p:guide orient="horz" pos="3318"/>
        <p:guide orient="horz" pos="390"/>
        <p:guide orient="horz" pos="3201"/>
        <p:guide pos="4973"/>
        <p:guide pos="7303"/>
        <p:guide pos="1488"/>
        <p:guide pos="1628"/>
        <p:guide pos="2644"/>
        <p:guide pos="2788"/>
        <p:guide pos="3812"/>
        <p:guide pos="4089"/>
        <p:guide pos="5132"/>
        <p:guide pos="6136"/>
        <p:guide pos="6287"/>
        <p:guide pos="469"/>
        <p:guide pos="3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Cola, Francesca" userId="a4169741-4b1f-46f4-9f9f-85463fcfb342" providerId="ADAL" clId="{C74F476E-F134-4144-BB2F-2A48AE992EF6}"/>
    <pc:docChg chg="modSld">
      <pc:chgData name="De Cola, Francesca" userId="a4169741-4b1f-46f4-9f9f-85463fcfb342" providerId="ADAL" clId="{C74F476E-F134-4144-BB2F-2A48AE992EF6}" dt="2023-03-27T08:55:55.150" v="36" actId="20577"/>
      <pc:docMkLst>
        <pc:docMk/>
      </pc:docMkLst>
      <pc:sldChg chg="addSp modSp mod">
        <pc:chgData name="De Cola, Francesca" userId="a4169741-4b1f-46f4-9f9f-85463fcfb342" providerId="ADAL" clId="{C74F476E-F134-4144-BB2F-2A48AE992EF6}" dt="2023-03-27T08:55:55.150" v="36" actId="20577"/>
        <pc:sldMkLst>
          <pc:docMk/>
          <pc:sldMk cId="3465915361" sldId="299"/>
        </pc:sldMkLst>
        <pc:spChg chg="mod">
          <ac:chgData name="De Cola, Francesca" userId="a4169741-4b1f-46f4-9f9f-85463fcfb342" providerId="ADAL" clId="{C74F476E-F134-4144-BB2F-2A48AE992EF6}" dt="2023-03-27T08:48:48.858" v="2"/>
          <ac:spMkLst>
            <pc:docMk/>
            <pc:sldMk cId="3465915361" sldId="299"/>
            <ac:spMk id="3" creationId="{69A177F1-79E5-7FDB-CBFF-B954F7663FFA}"/>
          </ac:spMkLst>
        </pc:spChg>
        <pc:spChg chg="mod">
          <ac:chgData name="De Cola, Francesca" userId="a4169741-4b1f-46f4-9f9f-85463fcfb342" providerId="ADAL" clId="{C74F476E-F134-4144-BB2F-2A48AE992EF6}" dt="2023-03-27T08:48:48.858" v="2"/>
          <ac:spMkLst>
            <pc:docMk/>
            <pc:sldMk cId="3465915361" sldId="299"/>
            <ac:spMk id="4" creationId="{551886D0-4459-7053-F3B1-B9148A95A34A}"/>
          </ac:spMkLst>
        </pc:spChg>
        <pc:grpChg chg="add mod">
          <ac:chgData name="De Cola, Francesca" userId="a4169741-4b1f-46f4-9f9f-85463fcfb342" providerId="ADAL" clId="{C74F476E-F134-4144-BB2F-2A48AE992EF6}" dt="2023-03-27T08:48:50.132" v="3" actId="1036"/>
          <ac:grpSpMkLst>
            <pc:docMk/>
            <pc:sldMk cId="3465915361" sldId="299"/>
            <ac:grpSpMk id="2" creationId="{9705C02E-39DA-1943-A3A5-6E00861FBEC1}"/>
          </ac:grpSpMkLst>
        </pc:grpChg>
        <pc:graphicFrameChg chg="modGraphic">
          <ac:chgData name="De Cola, Francesca" userId="a4169741-4b1f-46f4-9f9f-85463fcfb342" providerId="ADAL" clId="{C74F476E-F134-4144-BB2F-2A48AE992EF6}" dt="2023-03-27T08:55:55.150" v="36" actId="20577"/>
          <ac:graphicFrameMkLst>
            <pc:docMk/>
            <pc:sldMk cId="3465915361" sldId="299"/>
            <ac:graphicFrameMk id="7" creationId="{759FEDDE-BF89-49D3-9F8C-8EA08A1FE0C7}"/>
          </ac:graphicFrameMkLst>
        </pc:graphicFrameChg>
      </pc:sldChg>
      <pc:sldChg chg="addSp modSp">
        <pc:chgData name="De Cola, Francesca" userId="a4169741-4b1f-46f4-9f9f-85463fcfb342" providerId="ADAL" clId="{C74F476E-F134-4144-BB2F-2A48AE992EF6}" dt="2023-03-27T08:49:05.205" v="9"/>
        <pc:sldMkLst>
          <pc:docMk/>
          <pc:sldMk cId="1987169619" sldId="1578"/>
        </pc:sldMkLst>
        <pc:spChg chg="mod">
          <ac:chgData name="De Cola, Francesca" userId="a4169741-4b1f-46f4-9f9f-85463fcfb342" providerId="ADAL" clId="{C74F476E-F134-4144-BB2F-2A48AE992EF6}" dt="2023-03-27T08:49:05.205" v="9"/>
          <ac:spMkLst>
            <pc:docMk/>
            <pc:sldMk cId="1987169619" sldId="1578"/>
            <ac:spMk id="4" creationId="{543C5067-E91C-D9E1-1829-9D91FCE086B7}"/>
          </ac:spMkLst>
        </pc:spChg>
        <pc:spChg chg="mod">
          <ac:chgData name="De Cola, Francesca" userId="a4169741-4b1f-46f4-9f9f-85463fcfb342" providerId="ADAL" clId="{C74F476E-F134-4144-BB2F-2A48AE992EF6}" dt="2023-03-27T08:49:05.205" v="9"/>
          <ac:spMkLst>
            <pc:docMk/>
            <pc:sldMk cId="1987169619" sldId="1578"/>
            <ac:spMk id="5" creationId="{40AE2275-C1C6-12D2-B08F-C105F2F42A0B}"/>
          </ac:spMkLst>
        </pc:spChg>
        <pc:grpChg chg="add mod">
          <ac:chgData name="De Cola, Francesca" userId="a4169741-4b1f-46f4-9f9f-85463fcfb342" providerId="ADAL" clId="{C74F476E-F134-4144-BB2F-2A48AE992EF6}" dt="2023-03-27T08:49:05.205" v="9"/>
          <ac:grpSpMkLst>
            <pc:docMk/>
            <pc:sldMk cId="1987169619" sldId="1578"/>
            <ac:grpSpMk id="2" creationId="{589BACC6-3423-87D3-0267-9E7088BFBB7D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8:45.944" v="1"/>
        <pc:sldMkLst>
          <pc:docMk/>
          <pc:sldMk cId="19016732" sldId="1581"/>
        </pc:sldMkLst>
        <pc:spChg chg="mod">
          <ac:chgData name="De Cola, Francesca" userId="a4169741-4b1f-46f4-9f9f-85463fcfb342" providerId="ADAL" clId="{C74F476E-F134-4144-BB2F-2A48AE992EF6}" dt="2023-03-27T08:48:45.944" v="1"/>
          <ac:spMkLst>
            <pc:docMk/>
            <pc:sldMk cId="19016732" sldId="1581"/>
            <ac:spMk id="3" creationId="{4D3E0C6B-5E8F-7E51-8D1A-CD5DA5CFE564}"/>
          </ac:spMkLst>
        </pc:spChg>
        <pc:spChg chg="mod">
          <ac:chgData name="De Cola, Francesca" userId="a4169741-4b1f-46f4-9f9f-85463fcfb342" providerId="ADAL" clId="{C74F476E-F134-4144-BB2F-2A48AE992EF6}" dt="2023-03-27T08:48:45.944" v="1"/>
          <ac:spMkLst>
            <pc:docMk/>
            <pc:sldMk cId="19016732" sldId="1581"/>
            <ac:spMk id="4" creationId="{BAC04C54-C2C7-0779-690A-738DDE5431BA}"/>
          </ac:spMkLst>
        </pc:spChg>
        <pc:grpChg chg="add mod">
          <ac:chgData name="De Cola, Francesca" userId="a4169741-4b1f-46f4-9f9f-85463fcfb342" providerId="ADAL" clId="{C74F476E-F134-4144-BB2F-2A48AE992EF6}" dt="2023-03-27T08:48:45.944" v="1"/>
          <ac:grpSpMkLst>
            <pc:docMk/>
            <pc:sldMk cId="19016732" sldId="1581"/>
            <ac:grpSpMk id="2" creationId="{C0891F2B-FC5D-72C4-4A02-D01402C87E09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8:52.982" v="4"/>
        <pc:sldMkLst>
          <pc:docMk/>
          <pc:sldMk cId="3532448341" sldId="1590"/>
        </pc:sldMkLst>
        <pc:spChg chg="mod">
          <ac:chgData name="De Cola, Francesca" userId="a4169741-4b1f-46f4-9f9f-85463fcfb342" providerId="ADAL" clId="{C74F476E-F134-4144-BB2F-2A48AE992EF6}" dt="2023-03-27T08:48:52.982" v="4"/>
          <ac:spMkLst>
            <pc:docMk/>
            <pc:sldMk cId="3532448341" sldId="1590"/>
            <ac:spMk id="3" creationId="{CCE104D4-CCD9-6517-0402-1F82856A0191}"/>
          </ac:spMkLst>
        </pc:spChg>
        <pc:spChg chg="mod">
          <ac:chgData name="De Cola, Francesca" userId="a4169741-4b1f-46f4-9f9f-85463fcfb342" providerId="ADAL" clId="{C74F476E-F134-4144-BB2F-2A48AE992EF6}" dt="2023-03-27T08:48:52.982" v="4"/>
          <ac:spMkLst>
            <pc:docMk/>
            <pc:sldMk cId="3532448341" sldId="1590"/>
            <ac:spMk id="4" creationId="{1F5CE413-EA4D-D7CA-3D07-2570E92B9DB2}"/>
          </ac:spMkLst>
        </pc:spChg>
        <pc:grpChg chg="add mod">
          <ac:chgData name="De Cola, Francesca" userId="a4169741-4b1f-46f4-9f9f-85463fcfb342" providerId="ADAL" clId="{C74F476E-F134-4144-BB2F-2A48AE992EF6}" dt="2023-03-27T08:48:52.982" v="4"/>
          <ac:grpSpMkLst>
            <pc:docMk/>
            <pc:sldMk cId="3532448341" sldId="1590"/>
            <ac:grpSpMk id="2" creationId="{46132B16-03F9-3B77-C5CC-06DE7B37FFA9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8:56.900" v="5"/>
        <pc:sldMkLst>
          <pc:docMk/>
          <pc:sldMk cId="1083015689" sldId="2812"/>
        </pc:sldMkLst>
        <pc:spChg chg="mod">
          <ac:chgData name="De Cola, Francesca" userId="a4169741-4b1f-46f4-9f9f-85463fcfb342" providerId="ADAL" clId="{C74F476E-F134-4144-BB2F-2A48AE992EF6}" dt="2023-03-27T08:48:56.900" v="5"/>
          <ac:spMkLst>
            <pc:docMk/>
            <pc:sldMk cId="1083015689" sldId="2812"/>
            <ac:spMk id="3" creationId="{9D5BFFFA-ACAF-92EA-03E5-5470F36A3057}"/>
          </ac:spMkLst>
        </pc:spChg>
        <pc:spChg chg="mod">
          <ac:chgData name="De Cola, Francesca" userId="a4169741-4b1f-46f4-9f9f-85463fcfb342" providerId="ADAL" clId="{C74F476E-F134-4144-BB2F-2A48AE992EF6}" dt="2023-03-27T08:48:56.900" v="5"/>
          <ac:spMkLst>
            <pc:docMk/>
            <pc:sldMk cId="1083015689" sldId="2812"/>
            <ac:spMk id="4" creationId="{7820EC5D-DAB9-09FB-D668-EEC8386AF7AB}"/>
          </ac:spMkLst>
        </pc:spChg>
        <pc:grpChg chg="add mod">
          <ac:chgData name="De Cola, Francesca" userId="a4169741-4b1f-46f4-9f9f-85463fcfb342" providerId="ADAL" clId="{C74F476E-F134-4144-BB2F-2A48AE992EF6}" dt="2023-03-27T08:48:56.900" v="5"/>
          <ac:grpSpMkLst>
            <pc:docMk/>
            <pc:sldMk cId="1083015689" sldId="2812"/>
            <ac:grpSpMk id="2" creationId="{4E9DB494-1069-6C35-0D30-5BA0360D54F8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9:06.755" v="10"/>
        <pc:sldMkLst>
          <pc:docMk/>
          <pc:sldMk cId="1272401502" sldId="2815"/>
        </pc:sldMkLst>
        <pc:spChg chg="mod">
          <ac:chgData name="De Cola, Francesca" userId="a4169741-4b1f-46f4-9f9f-85463fcfb342" providerId="ADAL" clId="{C74F476E-F134-4144-BB2F-2A48AE992EF6}" dt="2023-03-27T08:49:06.755" v="10"/>
          <ac:spMkLst>
            <pc:docMk/>
            <pc:sldMk cId="1272401502" sldId="2815"/>
            <ac:spMk id="6" creationId="{07B65524-C613-78CD-EFCB-61D69DDAF3CE}"/>
          </ac:spMkLst>
        </pc:spChg>
        <pc:spChg chg="mod">
          <ac:chgData name="De Cola, Francesca" userId="a4169741-4b1f-46f4-9f9f-85463fcfb342" providerId="ADAL" clId="{C74F476E-F134-4144-BB2F-2A48AE992EF6}" dt="2023-03-27T08:49:06.755" v="10"/>
          <ac:spMkLst>
            <pc:docMk/>
            <pc:sldMk cId="1272401502" sldId="2815"/>
            <ac:spMk id="7" creationId="{8ED95DF6-6D27-E781-BD90-98CE33604FBF}"/>
          </ac:spMkLst>
        </pc:spChg>
        <pc:grpChg chg="add mod">
          <ac:chgData name="De Cola, Francesca" userId="a4169741-4b1f-46f4-9f9f-85463fcfb342" providerId="ADAL" clId="{C74F476E-F134-4144-BB2F-2A48AE992EF6}" dt="2023-03-27T08:49:06.755" v="10"/>
          <ac:grpSpMkLst>
            <pc:docMk/>
            <pc:sldMk cId="1272401502" sldId="2815"/>
            <ac:grpSpMk id="2" creationId="{041892AF-507B-3C30-E77A-73C3A4F4E580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9:08.490" v="11"/>
        <pc:sldMkLst>
          <pc:docMk/>
          <pc:sldMk cId="1791667901" sldId="2817"/>
        </pc:sldMkLst>
        <pc:spChg chg="mod">
          <ac:chgData name="De Cola, Francesca" userId="a4169741-4b1f-46f4-9f9f-85463fcfb342" providerId="ADAL" clId="{C74F476E-F134-4144-BB2F-2A48AE992EF6}" dt="2023-03-27T08:49:08.490" v="11"/>
          <ac:spMkLst>
            <pc:docMk/>
            <pc:sldMk cId="1791667901" sldId="2817"/>
            <ac:spMk id="6" creationId="{DA5437A6-0023-BAFD-13E4-9418C1F5FC79}"/>
          </ac:spMkLst>
        </pc:spChg>
        <pc:spChg chg="mod">
          <ac:chgData name="De Cola, Francesca" userId="a4169741-4b1f-46f4-9f9f-85463fcfb342" providerId="ADAL" clId="{C74F476E-F134-4144-BB2F-2A48AE992EF6}" dt="2023-03-27T08:49:08.490" v="11"/>
          <ac:spMkLst>
            <pc:docMk/>
            <pc:sldMk cId="1791667901" sldId="2817"/>
            <ac:spMk id="7" creationId="{EC05FE49-9DAB-2B29-81B6-2A065C174CCA}"/>
          </ac:spMkLst>
        </pc:spChg>
        <pc:grpChg chg="add mod">
          <ac:chgData name="De Cola, Francesca" userId="a4169741-4b1f-46f4-9f9f-85463fcfb342" providerId="ADAL" clId="{C74F476E-F134-4144-BB2F-2A48AE992EF6}" dt="2023-03-27T08:49:08.490" v="11"/>
          <ac:grpSpMkLst>
            <pc:docMk/>
            <pc:sldMk cId="1791667901" sldId="2817"/>
            <ac:grpSpMk id="5" creationId="{3E0D1433-F87A-7AA2-FF7D-153E370619C8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8:42.851" v="0"/>
        <pc:sldMkLst>
          <pc:docMk/>
          <pc:sldMk cId="617319501" sldId="2819"/>
        </pc:sldMkLst>
        <pc:spChg chg="mod">
          <ac:chgData name="De Cola, Francesca" userId="a4169741-4b1f-46f4-9f9f-85463fcfb342" providerId="ADAL" clId="{C74F476E-F134-4144-BB2F-2A48AE992EF6}" dt="2023-03-27T08:48:42.851" v="0"/>
          <ac:spMkLst>
            <pc:docMk/>
            <pc:sldMk cId="617319501" sldId="2819"/>
            <ac:spMk id="4" creationId="{BAAF21A4-29A1-A45B-9A2F-00FECB65F4B0}"/>
          </ac:spMkLst>
        </pc:spChg>
        <pc:spChg chg="mod">
          <ac:chgData name="De Cola, Francesca" userId="a4169741-4b1f-46f4-9f9f-85463fcfb342" providerId="ADAL" clId="{C74F476E-F134-4144-BB2F-2A48AE992EF6}" dt="2023-03-27T08:48:42.851" v="0"/>
          <ac:spMkLst>
            <pc:docMk/>
            <pc:sldMk cId="617319501" sldId="2819"/>
            <ac:spMk id="7" creationId="{EF2475AF-5DA0-CC2A-8365-C0B41C444002}"/>
          </ac:spMkLst>
        </pc:spChg>
        <pc:grpChg chg="add mod">
          <ac:chgData name="De Cola, Francesca" userId="a4169741-4b1f-46f4-9f9f-85463fcfb342" providerId="ADAL" clId="{C74F476E-F134-4144-BB2F-2A48AE992EF6}" dt="2023-03-27T08:48:42.851" v="0"/>
          <ac:grpSpMkLst>
            <pc:docMk/>
            <pc:sldMk cId="617319501" sldId="2819"/>
            <ac:grpSpMk id="2" creationId="{BBF4430B-E350-D342-B6AC-2734D6058B57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8:59.154" v="6"/>
        <pc:sldMkLst>
          <pc:docMk/>
          <pc:sldMk cId="999990996" sldId="2823"/>
        </pc:sldMkLst>
        <pc:spChg chg="mod">
          <ac:chgData name="De Cola, Francesca" userId="a4169741-4b1f-46f4-9f9f-85463fcfb342" providerId="ADAL" clId="{C74F476E-F134-4144-BB2F-2A48AE992EF6}" dt="2023-03-27T08:48:59.154" v="6"/>
          <ac:spMkLst>
            <pc:docMk/>
            <pc:sldMk cId="999990996" sldId="2823"/>
            <ac:spMk id="6" creationId="{D66C46AB-F95D-6442-BD89-1128B8395A2E}"/>
          </ac:spMkLst>
        </pc:spChg>
        <pc:spChg chg="mod">
          <ac:chgData name="De Cola, Francesca" userId="a4169741-4b1f-46f4-9f9f-85463fcfb342" providerId="ADAL" clId="{C74F476E-F134-4144-BB2F-2A48AE992EF6}" dt="2023-03-27T08:48:59.154" v="6"/>
          <ac:spMkLst>
            <pc:docMk/>
            <pc:sldMk cId="999990996" sldId="2823"/>
            <ac:spMk id="9" creationId="{20393D17-4879-B769-DB88-C2BD324A90DB}"/>
          </ac:spMkLst>
        </pc:spChg>
        <pc:grpChg chg="add mod">
          <ac:chgData name="De Cola, Francesca" userId="a4169741-4b1f-46f4-9f9f-85463fcfb342" providerId="ADAL" clId="{C74F476E-F134-4144-BB2F-2A48AE992EF6}" dt="2023-03-27T08:48:59.154" v="6"/>
          <ac:grpSpMkLst>
            <pc:docMk/>
            <pc:sldMk cId="999990996" sldId="2823"/>
            <ac:grpSpMk id="5" creationId="{D29CF4D2-3D94-7361-7519-30BA983EB981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9:01.649" v="7"/>
        <pc:sldMkLst>
          <pc:docMk/>
          <pc:sldMk cId="1371249168" sldId="2824"/>
        </pc:sldMkLst>
        <pc:spChg chg="mod">
          <ac:chgData name="De Cola, Francesca" userId="a4169741-4b1f-46f4-9f9f-85463fcfb342" providerId="ADAL" clId="{C74F476E-F134-4144-BB2F-2A48AE992EF6}" dt="2023-03-27T08:49:01.649" v="7"/>
          <ac:spMkLst>
            <pc:docMk/>
            <pc:sldMk cId="1371249168" sldId="2824"/>
            <ac:spMk id="10" creationId="{11CBDFA0-1415-D3CF-3519-C12E777335FB}"/>
          </ac:spMkLst>
        </pc:spChg>
        <pc:spChg chg="mod">
          <ac:chgData name="De Cola, Francesca" userId="a4169741-4b1f-46f4-9f9f-85463fcfb342" providerId="ADAL" clId="{C74F476E-F134-4144-BB2F-2A48AE992EF6}" dt="2023-03-27T08:49:01.649" v="7"/>
          <ac:spMkLst>
            <pc:docMk/>
            <pc:sldMk cId="1371249168" sldId="2824"/>
            <ac:spMk id="11" creationId="{7F56CDAD-132B-A821-918F-58109601BC8D}"/>
          </ac:spMkLst>
        </pc:spChg>
        <pc:grpChg chg="add mod">
          <ac:chgData name="De Cola, Francesca" userId="a4169741-4b1f-46f4-9f9f-85463fcfb342" providerId="ADAL" clId="{C74F476E-F134-4144-BB2F-2A48AE992EF6}" dt="2023-03-27T08:49:01.649" v="7"/>
          <ac:grpSpMkLst>
            <pc:docMk/>
            <pc:sldMk cId="1371249168" sldId="2824"/>
            <ac:grpSpMk id="9" creationId="{5F1E5736-43FC-0F00-C469-CEB5CB4B7880}"/>
          </ac:grpSpMkLst>
        </pc:grpChg>
      </pc:sldChg>
      <pc:sldChg chg="addSp modSp">
        <pc:chgData name="De Cola, Francesca" userId="a4169741-4b1f-46f4-9f9f-85463fcfb342" providerId="ADAL" clId="{C74F476E-F134-4144-BB2F-2A48AE992EF6}" dt="2023-03-27T08:49:03.453" v="8"/>
        <pc:sldMkLst>
          <pc:docMk/>
          <pc:sldMk cId="3129092791" sldId="2825"/>
        </pc:sldMkLst>
        <pc:spChg chg="mod">
          <ac:chgData name="De Cola, Francesca" userId="a4169741-4b1f-46f4-9f9f-85463fcfb342" providerId="ADAL" clId="{C74F476E-F134-4144-BB2F-2A48AE992EF6}" dt="2023-03-27T08:49:03.453" v="8"/>
          <ac:spMkLst>
            <pc:docMk/>
            <pc:sldMk cId="3129092791" sldId="2825"/>
            <ac:spMk id="3" creationId="{E6BEAD9B-1953-6A53-3032-AE07533F36C5}"/>
          </ac:spMkLst>
        </pc:spChg>
        <pc:spChg chg="mod">
          <ac:chgData name="De Cola, Francesca" userId="a4169741-4b1f-46f4-9f9f-85463fcfb342" providerId="ADAL" clId="{C74F476E-F134-4144-BB2F-2A48AE992EF6}" dt="2023-03-27T08:49:03.453" v="8"/>
          <ac:spMkLst>
            <pc:docMk/>
            <pc:sldMk cId="3129092791" sldId="2825"/>
            <ac:spMk id="4" creationId="{05F83054-9E18-036D-F4EB-B22231481ED1}"/>
          </ac:spMkLst>
        </pc:spChg>
        <pc:grpChg chg="add mod">
          <ac:chgData name="De Cola, Francesca" userId="a4169741-4b1f-46f4-9f9f-85463fcfb342" providerId="ADAL" clId="{C74F476E-F134-4144-BB2F-2A48AE992EF6}" dt="2023-03-27T08:49:03.453" v="8"/>
          <ac:grpSpMkLst>
            <pc:docMk/>
            <pc:sldMk cId="3129092791" sldId="2825"/>
            <ac:grpSpMk id="2" creationId="{DAF187AF-CE32-34F0-C400-453169F8519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1B17-EF30-0448-BDA3-802A3F0E46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7F80F-BA84-1240-BA1C-B73444B2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33D5-F852-794E-A042-735B6C98497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D0EB-CDCE-DB45-B106-E49EC941C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8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6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D0EB-CDCE-DB45-B106-E49EC941CC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138584" y="0"/>
            <a:ext cx="4090509" cy="6858000"/>
          </a:xfrm>
          <a:prstGeom prst="rect">
            <a:avLst/>
          </a:prstGeom>
          <a:solidFill>
            <a:srgbClr val="225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45067" y="6374575"/>
            <a:ext cx="2844800" cy="483425"/>
          </a:xfrm>
          <a:prstGeom prst="rect">
            <a:avLst/>
          </a:prstGeom>
        </p:spPr>
        <p:txBody>
          <a:bodyPr vert="horz" lIns="0" tIns="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8A04D8-9617-954B-A4F8-FB4593A8C226}" type="datetime2">
              <a:rPr lang="en-US" sz="900" b="1" smtClean="0">
                <a:solidFill>
                  <a:srgbClr val="083F51"/>
                </a:solidFill>
                <a:latin typeface="Trebuchet MS"/>
                <a:cs typeface="Trebuchet MS"/>
              </a:rPr>
              <a:t>Monday, March 27, 2023</a:t>
            </a:fld>
            <a:endParaRPr lang="en-US" sz="900" b="1">
              <a:solidFill>
                <a:srgbClr val="083F51"/>
              </a:solidFill>
              <a:latin typeface="Trebuchet MS"/>
              <a:cs typeface="Trebuchet M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0167" y="2939145"/>
            <a:ext cx="7143467" cy="979713"/>
          </a:xfrm>
        </p:spPr>
        <p:txBody>
          <a:bodyPr lIns="0" tIns="0" rIns="0" bIns="0" anchor="b">
            <a:normAutofit/>
          </a:bodyPr>
          <a:lstStyle>
            <a:lvl1pPr algn="l">
              <a:defRPr sz="2700" b="1" baseline="0">
                <a:solidFill>
                  <a:srgbClr val="1B3F4C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SECTION TITLE A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60167" y="4116012"/>
            <a:ext cx="7143467" cy="213238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8AC2C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COVER</a:t>
            </a:r>
            <a:r>
              <a:rPr lang="en-US" sz="1400" baseline="0">
                <a:solidFill>
                  <a:schemeClr val="bg1"/>
                </a:solidFill>
              </a:rPr>
              <a:t> SUBTITLE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6" name="Picture 15" descr="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6" y="485160"/>
            <a:ext cx="1022513" cy="1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83947-675B-417E-95CE-FBB60FC67CA0}"/>
              </a:ext>
            </a:extLst>
          </p:cNvPr>
          <p:cNvSpPr/>
          <p:nvPr userDrawn="1"/>
        </p:nvSpPr>
        <p:spPr>
          <a:xfrm>
            <a:off x="2567709" y="0"/>
            <a:ext cx="9624291" cy="6858000"/>
          </a:xfrm>
          <a:prstGeom prst="rect">
            <a:avLst/>
          </a:prstGeom>
          <a:solidFill>
            <a:srgbClr val="1C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53856-51F2-4EE1-9159-D0132202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03" y="423692"/>
            <a:ext cx="771242" cy="9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8138584" y="0"/>
            <a:ext cx="4053416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Trebuchet MS"/>
                <a:cs typeface="Trebuchet M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0167" y="2939145"/>
            <a:ext cx="7143467" cy="979713"/>
          </a:xfrm>
        </p:spPr>
        <p:txBody>
          <a:bodyPr lIns="0" tIns="0" rIns="0" bIns="0" anchor="b">
            <a:normAutofit/>
          </a:bodyPr>
          <a:lstStyle>
            <a:lvl1pPr algn="l">
              <a:defRPr sz="2700" b="1" baseline="0">
                <a:solidFill>
                  <a:srgbClr val="083F5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SECTION TITLE B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60167" y="4116012"/>
            <a:ext cx="7143467" cy="213238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9ACCCF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COVER</a:t>
            </a:r>
            <a:r>
              <a:rPr lang="en-US" sz="1400" baseline="0">
                <a:solidFill>
                  <a:schemeClr val="bg1"/>
                </a:solidFill>
              </a:rPr>
              <a:t> SUBTITLE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45067" y="6374575"/>
            <a:ext cx="2844800" cy="483425"/>
          </a:xfrm>
          <a:prstGeom prst="rect">
            <a:avLst/>
          </a:prstGeom>
        </p:spPr>
        <p:txBody>
          <a:bodyPr vert="horz" lIns="0" tIns="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8A04D8-9617-954B-A4F8-FB4593A8C226}" type="datetime2">
              <a:rPr lang="en-US" sz="900" b="1" smtClean="0">
                <a:solidFill>
                  <a:srgbClr val="083F51"/>
                </a:solidFill>
                <a:latin typeface="Trebuchet MS"/>
                <a:cs typeface="Trebuchet MS"/>
              </a:rPr>
              <a:t>Monday, March 27, 2023</a:t>
            </a:fld>
            <a:endParaRPr lang="en-US" sz="900" b="1">
              <a:solidFill>
                <a:srgbClr val="083F51"/>
              </a:solidFill>
              <a:latin typeface="Trebuchet MS"/>
              <a:cs typeface="Trebuchet MS"/>
            </a:endParaRPr>
          </a:p>
        </p:txBody>
      </p:sp>
      <p:pic>
        <p:nvPicPr>
          <p:cNvPr id="13" name="Picture 12" descr="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6" y="485160"/>
            <a:ext cx="1383085" cy="1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3149" y="1164566"/>
            <a:ext cx="11149836" cy="5071488"/>
          </a:xfrm>
        </p:spPr>
        <p:txBody>
          <a:bodyPr lIns="0" tIns="0" rIns="0" bIns="0" anchor="t">
            <a:normAutofit/>
          </a:bodyPr>
          <a:lstStyle>
            <a:lvl1pPr marL="180975" indent="-180975"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361950" indent="-180975">
              <a:buClr>
                <a:schemeClr val="bg2"/>
              </a:buClr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534988" indent="-173038">
              <a:buFont typeface="Calibri" panose="020F0502020204030204" pitchFamily="34" charset="0"/>
              <a:buChar char="·"/>
              <a:tabLst/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43149" y="133419"/>
            <a:ext cx="8995833" cy="447675"/>
          </a:xfrm>
        </p:spPr>
        <p:txBody>
          <a:bodyPr lIns="0" tIns="0" rIns="0" bIns="0" anchor="t">
            <a:normAutofit/>
          </a:bodyPr>
          <a:lstStyle>
            <a:lvl1pPr algn="l">
              <a:defRPr sz="2400" b="1" baseline="0">
                <a:solidFill>
                  <a:srgbClr val="22505F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43148" y="581094"/>
            <a:ext cx="8995835" cy="34925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E9830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Second title</a:t>
            </a:r>
          </a:p>
        </p:txBody>
      </p:sp>
    </p:spTree>
    <p:extLst>
      <p:ext uri="{BB962C8B-B14F-4D97-AF65-F5344CB8AC3E}">
        <p14:creationId xmlns:p14="http://schemas.microsoft.com/office/powerpoint/2010/main" val="29354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43149" y="133419"/>
            <a:ext cx="8995833" cy="447675"/>
          </a:xfrm>
        </p:spPr>
        <p:txBody>
          <a:bodyPr lIns="0" tIns="0" rIns="0" bIns="0" anchor="t">
            <a:normAutofit/>
          </a:bodyPr>
          <a:lstStyle>
            <a:lvl1pPr algn="l">
              <a:defRPr sz="2400" b="1" baseline="0">
                <a:solidFill>
                  <a:srgbClr val="22505F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43148" y="581094"/>
            <a:ext cx="8995835" cy="34925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E9830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Second title</a:t>
            </a:r>
          </a:p>
        </p:txBody>
      </p:sp>
    </p:spTree>
    <p:extLst>
      <p:ext uri="{BB962C8B-B14F-4D97-AF65-F5344CB8AC3E}">
        <p14:creationId xmlns:p14="http://schemas.microsoft.com/office/powerpoint/2010/main" val="21771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1" y="0"/>
            <a:ext cx="11924295" cy="6858000"/>
          </a:xfrm>
          <a:prstGeom prst="rect">
            <a:avLst/>
          </a:prstGeom>
          <a:solidFill>
            <a:srgbClr val="225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2770" y="1317625"/>
            <a:ext cx="10757179" cy="258701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i="1">
                <a:solidFill>
                  <a:schemeClr val="bg1"/>
                </a:solidFill>
                <a:latin typeface="Trebuchet MS"/>
                <a:cs typeface="Trebuchet MS"/>
              </a:defRPr>
            </a:lvl1pPr>
            <a:lvl2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771" y="4113903"/>
            <a:ext cx="5224753" cy="956444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i="0">
                <a:solidFill>
                  <a:srgbClr val="9ACCCF"/>
                </a:solidFill>
                <a:latin typeface="Trebuchet MS"/>
                <a:cs typeface="Trebuchet MS"/>
              </a:defRPr>
            </a:lvl1pPr>
            <a:lvl2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57720" y="6398401"/>
            <a:ext cx="0" cy="13583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213616" y="6406325"/>
            <a:ext cx="372533" cy="213783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7C2C8E-E0FC-5C44-965D-38FE647B7641}" type="slidenum">
              <a:rPr lang="en-US" sz="800" b="1" smtClean="0">
                <a:solidFill>
                  <a:schemeClr val="bg1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1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8223251" y="6400378"/>
            <a:ext cx="2834216" cy="476672"/>
          </a:xfrm>
          <a:prstGeom prst="rect">
            <a:avLst/>
          </a:prstGeom>
        </p:spPr>
        <p:txBody>
          <a:bodyPr vert="horz" lIns="0" tIns="0" rIns="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08A04D8-9617-954B-A4F8-FB4593A8C226}" type="datetime2">
              <a:rPr lang="en-US" sz="800" b="1" smtClean="0">
                <a:solidFill>
                  <a:schemeClr val="bg1"/>
                </a:solidFill>
                <a:latin typeface="Trebuchet MS"/>
                <a:cs typeface="Trebuchet MS"/>
              </a:rPr>
              <a:pPr algn="r"/>
              <a:t>Monday, March 27, 2023</a:t>
            </a:fld>
            <a:endParaRPr lang="en-US" sz="800" b="1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9" name="Picture 18" descr="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" y="6290639"/>
            <a:ext cx="1144983" cy="3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45066" y="530225"/>
            <a:ext cx="8995833" cy="447675"/>
          </a:xfrm>
        </p:spPr>
        <p:txBody>
          <a:bodyPr lIns="0" tIns="0" rIns="0" bIns="0" anchor="t">
            <a:normAutofit/>
          </a:bodyPr>
          <a:lstStyle>
            <a:lvl1pPr algn="l">
              <a:defRPr sz="2400" b="1" baseline="0">
                <a:solidFill>
                  <a:srgbClr val="22505F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45065" y="977900"/>
            <a:ext cx="8995835" cy="34925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E9830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Second title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644651" y="1871664"/>
            <a:ext cx="7878912" cy="1519237"/>
          </a:xfrm>
        </p:spPr>
        <p:txBody>
          <a:bodyPr>
            <a:normAutofit/>
          </a:bodyPr>
          <a:lstStyle>
            <a:lvl1pPr>
              <a:defRPr sz="1400"/>
            </a:lvl1pPr>
            <a:lvl2pPr marL="180975" indent="-180975">
              <a:buClr>
                <a:schemeClr val="bg2"/>
              </a:buClr>
              <a:buFont typeface="Wingdings" panose="05000000000000000000" pitchFamily="2" charset="2"/>
              <a:buChar char="§"/>
              <a:defRPr sz="1400"/>
            </a:lvl2pPr>
            <a:lvl3pPr marL="361950" indent="-180975">
              <a:buFont typeface="Trebuchet MS" panose="020B0603020202020204" pitchFamily="34" charset="0"/>
              <a:buChar char="—"/>
              <a:defRPr sz="1400" baseline="0"/>
            </a:lvl3pPr>
            <a:lvl4pPr marL="534988" indent="-173038">
              <a:buClr>
                <a:schemeClr val="bg2"/>
              </a:buClr>
              <a:buFont typeface="Calibri" panose="020F0502020204030204" pitchFamily="34" charset="0"/>
              <a:buChar char="·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Fare clic per modificare stili del testo dello schema</a:t>
            </a:r>
          </a:p>
          <a:p>
            <a:pPr lvl="1"/>
            <a:r>
              <a:rPr lang="en-US"/>
              <a:t>Primo livello</a:t>
            </a:r>
          </a:p>
          <a:p>
            <a:pPr lvl="2"/>
            <a:r>
              <a:rPr lang="en-US"/>
              <a:t>Secondo livello</a:t>
            </a:r>
          </a:p>
          <a:p>
            <a:pPr lvl="3"/>
            <a:r>
              <a:rPr lang="en-US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55829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138584" y="0"/>
            <a:ext cx="4090509" cy="6858000"/>
          </a:xfrm>
          <a:prstGeom prst="rect">
            <a:avLst/>
          </a:prstGeom>
          <a:solidFill>
            <a:srgbClr val="225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45067" y="6374575"/>
            <a:ext cx="2844800" cy="483425"/>
          </a:xfrm>
          <a:prstGeom prst="rect">
            <a:avLst/>
          </a:prstGeom>
        </p:spPr>
        <p:txBody>
          <a:bodyPr vert="horz" lIns="0" tIns="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8A04D8-9617-954B-A4F8-FB4593A8C226}" type="datetime2">
              <a:rPr lang="en-US" sz="900" b="1" smtClean="0">
                <a:solidFill>
                  <a:srgbClr val="083F51"/>
                </a:solidFill>
                <a:latin typeface="Trebuchet MS"/>
                <a:cs typeface="Trebuchet MS"/>
              </a:rPr>
              <a:t>Monday, March 27, 2023</a:t>
            </a:fld>
            <a:endParaRPr lang="en-US" sz="900" b="1">
              <a:solidFill>
                <a:srgbClr val="083F51"/>
              </a:solidFill>
              <a:latin typeface="Trebuchet MS"/>
              <a:cs typeface="Trebuchet M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0167" y="2939145"/>
            <a:ext cx="7143467" cy="979713"/>
          </a:xfrm>
        </p:spPr>
        <p:txBody>
          <a:bodyPr lIns="0" tIns="0" rIns="0" bIns="0" anchor="b">
            <a:normAutofit/>
          </a:bodyPr>
          <a:lstStyle>
            <a:lvl1pPr algn="l">
              <a:defRPr sz="2700" b="1" baseline="0">
                <a:solidFill>
                  <a:srgbClr val="1B3F4C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SECTION TITLE A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60167" y="4116012"/>
            <a:ext cx="7143467" cy="213238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8AC2C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COVER</a:t>
            </a:r>
            <a:r>
              <a:rPr lang="en-US" sz="1400" baseline="0">
                <a:solidFill>
                  <a:schemeClr val="bg1"/>
                </a:solidFill>
              </a:rPr>
              <a:t> SUBTITLE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641" y="619125"/>
            <a:ext cx="1016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GLIA 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 userDrawn="1"/>
        </p:nvSpPr>
        <p:spPr>
          <a:xfrm>
            <a:off x="745066" y="1327151"/>
            <a:ext cx="11113380" cy="49089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45066" y="530225"/>
            <a:ext cx="8995833" cy="447675"/>
          </a:xfrm>
        </p:spPr>
        <p:txBody>
          <a:bodyPr lIns="0" tIns="0" rIns="0" bIns="0" anchor="t">
            <a:normAutofit/>
          </a:bodyPr>
          <a:lstStyle>
            <a:lvl1pPr algn="l">
              <a:defRPr sz="2400" b="1" baseline="0">
                <a:solidFill>
                  <a:srgbClr val="22505F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45065" y="977900"/>
            <a:ext cx="8995835" cy="34925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E9830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Second title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644651" y="1871664"/>
            <a:ext cx="7878912" cy="1519237"/>
          </a:xfrm>
        </p:spPr>
        <p:txBody>
          <a:bodyPr>
            <a:normAutofit/>
          </a:bodyPr>
          <a:lstStyle>
            <a:lvl1pPr>
              <a:defRPr sz="1400"/>
            </a:lvl1pPr>
            <a:lvl2pPr marL="180975" indent="-180975">
              <a:buClr>
                <a:schemeClr val="bg2"/>
              </a:buClr>
              <a:buFont typeface="Wingdings" panose="05000000000000000000" pitchFamily="2" charset="2"/>
              <a:buChar char="§"/>
              <a:defRPr sz="1400"/>
            </a:lvl2pPr>
            <a:lvl3pPr marL="361950" indent="-180975">
              <a:buFont typeface="Trebuchet MS" panose="020B0603020202020204" pitchFamily="34" charset="0"/>
              <a:buChar char="—"/>
              <a:defRPr sz="1400" baseline="0"/>
            </a:lvl3pPr>
            <a:lvl4pPr marL="534988" indent="-173038">
              <a:buClr>
                <a:schemeClr val="bg2"/>
              </a:buClr>
              <a:buFont typeface="Calibri" panose="020F0502020204030204" pitchFamily="34" charset="0"/>
              <a:buChar char="·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Fare clic per modificare stili del testo dello schema</a:t>
            </a:r>
          </a:p>
          <a:p>
            <a:pPr lvl="1"/>
            <a:r>
              <a:rPr lang="en-US"/>
              <a:t>Primo livello</a:t>
            </a:r>
          </a:p>
          <a:p>
            <a:pPr lvl="2"/>
            <a:r>
              <a:rPr lang="en-US"/>
              <a:t>Secondo livello</a:t>
            </a:r>
          </a:p>
          <a:p>
            <a:pPr lvl="3"/>
            <a:r>
              <a:rPr lang="en-US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3285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45066" y="530225"/>
            <a:ext cx="8995833" cy="447675"/>
          </a:xfrm>
        </p:spPr>
        <p:txBody>
          <a:bodyPr lIns="0" tIns="0" rIns="0" bIns="0" anchor="t">
            <a:normAutofit/>
          </a:bodyPr>
          <a:lstStyle>
            <a:lvl1pPr algn="l">
              <a:defRPr sz="2400" b="1" baseline="0">
                <a:solidFill>
                  <a:srgbClr val="22505F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427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9E1-CCC8-5646-9590-48DD99A8075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734D-5C74-164F-B6B8-4C3B234C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588"/>
            <a:ext cx="304800" cy="1316037"/>
          </a:xfrm>
          <a:prstGeom prst="rect">
            <a:avLst/>
          </a:prstGeom>
          <a:solidFill>
            <a:srgbClr val="E98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0" y="1317626"/>
            <a:ext cx="304800" cy="5540374"/>
          </a:xfrm>
          <a:prstGeom prst="rect">
            <a:avLst/>
          </a:prstGeom>
          <a:solidFill>
            <a:srgbClr val="225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57720" y="6398401"/>
            <a:ext cx="0" cy="135836"/>
          </a:xfrm>
          <a:prstGeom prst="line">
            <a:avLst/>
          </a:prstGeom>
          <a:ln w="12700" cmpd="sng">
            <a:solidFill>
              <a:srgbClr val="225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213616" y="6406325"/>
            <a:ext cx="372533" cy="213783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7C2C8E-E0FC-5C44-965D-38FE647B7641}" type="slidenum">
              <a:rPr lang="en-US" sz="800" b="1" smtClean="0">
                <a:solidFill>
                  <a:srgbClr val="22505F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1">
              <a:solidFill>
                <a:srgbClr val="22505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125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8" r:id="rId2"/>
    <p:sldLayoutId id="2147483698" r:id="rId3"/>
    <p:sldLayoutId id="2147483712" r:id="rId4"/>
    <p:sldLayoutId id="2147483714" r:id="rId5"/>
    <p:sldLayoutId id="2147483715" r:id="rId6"/>
    <p:sldLayoutId id="2147483713" r:id="rId7"/>
    <p:sldLayoutId id="2147483719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B3F4C"/>
          </a:solidFill>
          <a:latin typeface="Trebuchet MS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98300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C1DCC-80A3-42CA-9192-E3F411C92414}"/>
              </a:ext>
            </a:extLst>
          </p:cNvPr>
          <p:cNvSpPr txBox="1"/>
          <p:nvPr/>
        </p:nvSpPr>
        <p:spPr>
          <a:xfrm>
            <a:off x="2956683" y="3429000"/>
            <a:ext cx="851592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Project VEMI – Integration with </a:t>
            </a:r>
            <a:r>
              <a:rPr lang="it-IT" sz="3200" b="1" dirty="0" err="1">
                <a:solidFill>
                  <a:schemeClr val="bg1"/>
                </a:solidFill>
              </a:rPr>
              <a:t>SupplHI</a:t>
            </a:r>
            <a:endParaRPr lang="it-IT" sz="3200" b="1" dirty="0">
              <a:solidFill>
                <a:schemeClr val="bg1"/>
              </a:solidFill>
            </a:endParaRPr>
          </a:p>
          <a:p>
            <a:r>
              <a:rPr lang="it-IT" sz="2800" b="1" dirty="0">
                <a:solidFill>
                  <a:schemeClr val="bg1"/>
                </a:solidFill>
              </a:rPr>
              <a:t>UML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3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egnaposto contenuto 1">
            <a:extLst>
              <a:ext uri="{FF2B5EF4-FFF2-40B4-BE49-F238E27FC236}">
                <a16:creationId xmlns:a16="http://schemas.microsoft.com/office/drawing/2014/main" id="{933BF374-C67C-49EB-92D2-C7AEF61B2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472100"/>
              </p:ext>
            </p:extLst>
          </p:nvPr>
        </p:nvGraphicFramePr>
        <p:xfrm>
          <a:off x="443148" y="1151392"/>
          <a:ext cx="111505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322">
                  <a:extLst>
                    <a:ext uri="{9D8B030D-6E8A-4147-A177-3AD203B41FA5}">
                      <a16:colId xmlns:a16="http://schemas.microsoft.com/office/drawing/2014/main" val="4056671261"/>
                    </a:ext>
                  </a:extLst>
                </a:gridCol>
                <a:gridCol w="1583548">
                  <a:extLst>
                    <a:ext uri="{9D8B030D-6E8A-4147-A177-3AD203B41FA5}">
                      <a16:colId xmlns:a16="http://schemas.microsoft.com/office/drawing/2014/main" val="3579969181"/>
                    </a:ext>
                  </a:extLst>
                </a:gridCol>
                <a:gridCol w="1396627">
                  <a:extLst>
                    <a:ext uri="{9D8B030D-6E8A-4147-A177-3AD203B41FA5}">
                      <a16:colId xmlns:a16="http://schemas.microsoft.com/office/drawing/2014/main" val="1385153698"/>
                    </a:ext>
                  </a:extLst>
                </a:gridCol>
                <a:gridCol w="618005">
                  <a:extLst>
                    <a:ext uri="{9D8B030D-6E8A-4147-A177-3AD203B41FA5}">
                      <a16:colId xmlns:a16="http://schemas.microsoft.com/office/drawing/2014/main" val="348749215"/>
                    </a:ext>
                  </a:extLst>
                </a:gridCol>
                <a:gridCol w="1046661">
                  <a:extLst>
                    <a:ext uri="{9D8B030D-6E8A-4147-A177-3AD203B41FA5}">
                      <a16:colId xmlns:a16="http://schemas.microsoft.com/office/drawing/2014/main" val="2637312095"/>
                    </a:ext>
                  </a:extLst>
                </a:gridCol>
                <a:gridCol w="1515220">
                  <a:extLst>
                    <a:ext uri="{9D8B030D-6E8A-4147-A177-3AD203B41FA5}">
                      <a16:colId xmlns:a16="http://schemas.microsoft.com/office/drawing/2014/main" val="4282058405"/>
                    </a:ext>
                  </a:extLst>
                </a:gridCol>
                <a:gridCol w="1674216">
                  <a:extLst>
                    <a:ext uri="{9D8B030D-6E8A-4147-A177-3AD203B41FA5}">
                      <a16:colId xmlns:a16="http://schemas.microsoft.com/office/drawing/2014/main" val="1434523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CI</a:t>
                      </a:r>
                      <a:endParaRPr lang="en-US" sz="11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OS version</a:t>
                      </a:r>
                      <a:endParaRPr lang="en-US" sz="11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Applicative Tier</a:t>
                      </a:r>
                      <a:endParaRPr lang="en-US" sz="11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kern="1200"/>
                        <a:t>CPU</a:t>
                      </a:r>
                      <a:endParaRPr lang="en-US" sz="11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kern="1200"/>
                        <a:t>RAM</a:t>
                      </a:r>
                      <a:endParaRPr lang="en-US" sz="11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kern="1200"/>
                        <a:t>Physical / Virtual</a:t>
                      </a:r>
                      <a:endParaRPr lang="en-US" sz="11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kern="1200"/>
                        <a:t>Cluster</a:t>
                      </a:r>
                      <a:endParaRPr lang="en-US" sz="11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extLst>
                  <a:ext uri="{0D108BD9-81ED-4DB2-BD59-A6C34878D82A}">
                    <a16:rowId xmlns:a16="http://schemas.microsoft.com/office/drawing/2014/main" val="319047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100" dirty="0"/>
                        <a:t>integrationdataflows.saipem.com:8088/services/</a:t>
                      </a:r>
                      <a:r>
                        <a:rPr lang="it-IT" sz="1100" dirty="0" err="1"/>
                        <a:t>collector</a:t>
                      </a:r>
                      <a:r>
                        <a:rPr lang="it-IT" sz="1100" dirty="0"/>
                        <a:t>/event</a:t>
                      </a:r>
                      <a:endParaRPr lang="it-IT" sz="1100" dirty="0">
                        <a:solidFill>
                          <a:schemeClr val="tx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193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100" dirty="0"/>
                        <a:t>integrationdataflows.saipem.com:8088/services/</a:t>
                      </a:r>
                      <a:r>
                        <a:rPr lang="it-IT" sz="1100" dirty="0" err="1"/>
                        <a:t>collector</a:t>
                      </a:r>
                      <a:r>
                        <a:rPr lang="it-IT" sz="1100" dirty="0"/>
                        <a:t>/event</a:t>
                      </a:r>
                      <a:endParaRPr lang="it-IT" sz="1100" dirty="0">
                        <a:solidFill>
                          <a:schemeClr val="tx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44249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neo4j.saipemnet.saipem.intranet:7473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Neo4j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Server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632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amssv012v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saipemnet.saipem.intranet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206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amssv012w</a:t>
                      </a:r>
                      <a:r>
                        <a:rPr lang="it-IT" sz="11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it-IT" sz="1100" err="1">
                          <a:solidFill>
                            <a:schemeClr val="dk1"/>
                          </a:solidFill>
                        </a:rPr>
                        <a:t>saipemnet.saipem.intranet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685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awesv003m.saipemnet.saipem.intranet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38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awesv003n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saipemnet.saipem.intranet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1203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amssv041a.saipemnet.saipem.intranet</a:t>
                      </a:r>
                    </a:p>
                  </a:txBody>
                  <a:tcPr marL="0" marR="381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916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amssv041e.saipemnet.saipem.intranet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CentOS 7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171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awesv001h.saipemnet.saipem.intranet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Cloudera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DB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3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amssv009h.saipemnet.saipem.intranet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98069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awesv004f.saipemnet.saipem.intranet</a:t>
                      </a:r>
                    </a:p>
                  </a:txBody>
                  <a:tcPr marL="0" marR="381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84642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awesv0094.saipemnet.saipem.intranet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Application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07295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awesv003b.saipemnet.saipem.intranet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Cloudera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DB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313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neo4j-st.saipemnet.saipem.intranet:7473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Neo4j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/>
                        <a:t>DB Server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</a:p>
                  </a:txBody>
                  <a:tcPr marL="4696" marR="4696" marT="46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936378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4AAD8A-CFB5-4F3C-9CC3-1FE1AADA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5DAF75F-78B0-40B8-A730-5E7E7717B757}"/>
              </a:ext>
            </a:extLst>
          </p:cNvPr>
          <p:cNvSpPr txBox="1">
            <a:spLocks/>
          </p:cNvSpPr>
          <p:nvPr/>
        </p:nvSpPr>
        <p:spPr>
          <a:xfrm>
            <a:off x="443148" y="581094"/>
            <a:ext cx="8995835" cy="349251"/>
          </a:xfrm>
          <a:prstGeom prst="rect">
            <a:avLst/>
          </a:prstGeom>
        </p:spPr>
        <p:txBody>
          <a:bodyPr vert="horz" lIns="0" tIns="0" rIns="0" bIns="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b="1" kern="1200">
                <a:solidFill>
                  <a:srgbClr val="E98300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E98300"/>
              </a:buClr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rebuchet MS" panose="020B0603020202020204" pitchFamily="34" charset="0"/>
              </a:rPr>
              <a:t>Configuration Items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9BACC6-3423-87D3-0267-9E7088BFBB7D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43C5067-E91C-D9E1-1829-9D91FCE086B7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AE2275-C1C6-12D2-B08F-C105F2F42A0B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16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6CC0DD-0F9A-4314-AF1C-573F8C47B63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Component </a:t>
            </a:r>
            <a:r>
              <a:rPr lang="it-IT" err="1"/>
              <a:t>Overview</a:t>
            </a:r>
            <a:r>
              <a:rPr lang="it-IT"/>
              <a:t> – Informatica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A172036-54B7-4C0D-99C5-41B0E05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9" y="133419"/>
            <a:ext cx="8995833" cy="4476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04A004-09A9-4742-8286-0E2FDD206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95037"/>
              </p:ext>
            </p:extLst>
          </p:nvPr>
        </p:nvGraphicFramePr>
        <p:xfrm>
          <a:off x="443148" y="1378020"/>
          <a:ext cx="10435598" cy="138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5940">
                  <a:extLst>
                    <a:ext uri="{9D8B030D-6E8A-4147-A177-3AD203B41FA5}">
                      <a16:colId xmlns:a16="http://schemas.microsoft.com/office/drawing/2014/main" val="1651000774"/>
                    </a:ext>
                  </a:extLst>
                </a:gridCol>
                <a:gridCol w="2586962">
                  <a:extLst>
                    <a:ext uri="{9D8B030D-6E8A-4147-A177-3AD203B41FA5}">
                      <a16:colId xmlns:a16="http://schemas.microsoft.com/office/drawing/2014/main" val="3579021792"/>
                    </a:ext>
                  </a:extLst>
                </a:gridCol>
                <a:gridCol w="1405778">
                  <a:extLst>
                    <a:ext uri="{9D8B030D-6E8A-4147-A177-3AD203B41FA5}">
                      <a16:colId xmlns:a16="http://schemas.microsoft.com/office/drawing/2014/main" val="1517879077"/>
                    </a:ext>
                  </a:extLst>
                </a:gridCol>
                <a:gridCol w="2306918">
                  <a:extLst>
                    <a:ext uri="{9D8B030D-6E8A-4147-A177-3AD203B41FA5}">
                      <a16:colId xmlns:a16="http://schemas.microsoft.com/office/drawing/2014/main" val="3132793250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 Name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Runtime Env.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Mapping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2736890253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marL="0" marR="46482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489505752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marL="0" marR="46482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2705695545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marL="0" marR="46482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185042629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41892AF-507B-3C30-E77A-73C3A4F4E580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7B65524-C613-78CD-EFCB-61D69DDAF3CE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D95DF6-6D27-E781-BD90-98CE33604FBF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40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6CC0DD-0F9A-4314-AF1C-573F8C47B63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Component </a:t>
            </a:r>
            <a:r>
              <a:rPr lang="it-IT" err="1"/>
              <a:t>Overview</a:t>
            </a:r>
            <a:r>
              <a:rPr lang="it-IT"/>
              <a:t> – Schedule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A172036-54B7-4C0D-99C5-41B0E05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9" y="133419"/>
            <a:ext cx="8995833" cy="4476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FE5C2-7BFC-4C59-90EF-CAF0AA80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29422"/>
              </p:ext>
            </p:extLst>
          </p:nvPr>
        </p:nvGraphicFramePr>
        <p:xfrm>
          <a:off x="443148" y="1312704"/>
          <a:ext cx="11305156" cy="1632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4149">
                  <a:extLst>
                    <a:ext uri="{9D8B030D-6E8A-4147-A177-3AD203B41FA5}">
                      <a16:colId xmlns:a16="http://schemas.microsoft.com/office/drawing/2014/main" val="498888019"/>
                    </a:ext>
                  </a:extLst>
                </a:gridCol>
                <a:gridCol w="1634408">
                  <a:extLst>
                    <a:ext uri="{9D8B030D-6E8A-4147-A177-3AD203B41FA5}">
                      <a16:colId xmlns:a16="http://schemas.microsoft.com/office/drawing/2014/main" val="3329335752"/>
                    </a:ext>
                  </a:extLst>
                </a:gridCol>
                <a:gridCol w="1349115">
                  <a:extLst>
                    <a:ext uri="{9D8B030D-6E8A-4147-A177-3AD203B41FA5}">
                      <a16:colId xmlns:a16="http://schemas.microsoft.com/office/drawing/2014/main" val="1411015161"/>
                    </a:ext>
                  </a:extLst>
                </a:gridCol>
                <a:gridCol w="1579412">
                  <a:extLst>
                    <a:ext uri="{9D8B030D-6E8A-4147-A177-3AD203B41FA5}">
                      <a16:colId xmlns:a16="http://schemas.microsoft.com/office/drawing/2014/main" val="2187602053"/>
                    </a:ext>
                  </a:extLst>
                </a:gridCol>
                <a:gridCol w="1821758">
                  <a:extLst>
                    <a:ext uri="{9D8B030D-6E8A-4147-A177-3AD203B41FA5}">
                      <a16:colId xmlns:a16="http://schemas.microsoft.com/office/drawing/2014/main" val="598166161"/>
                    </a:ext>
                  </a:extLst>
                </a:gridCol>
                <a:gridCol w="1976314">
                  <a:extLst>
                    <a:ext uri="{9D8B030D-6E8A-4147-A177-3AD203B41FA5}">
                      <a16:colId xmlns:a16="http://schemas.microsoft.com/office/drawing/2014/main" val="496410223"/>
                    </a:ext>
                  </a:extLst>
                </a:gridCol>
              </a:tblGrid>
              <a:tr h="541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 Name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Object Type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[Flow/Task]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Schedule Option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Service Type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 Service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601379"/>
                  </a:ext>
                </a:extLst>
              </a:tr>
              <a:tr h="44916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05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1498497642"/>
                  </a:ext>
                </a:extLst>
              </a:tr>
              <a:tr h="41802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637428579"/>
                  </a:ext>
                </a:extLst>
              </a:tr>
              <a:tr h="224288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938" marR="459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38" marR="45938" marT="0" marB="0"/>
                </a:tc>
                <a:extLst>
                  <a:ext uri="{0D108BD9-81ED-4DB2-BD59-A6C34878D82A}">
                    <a16:rowId xmlns:a16="http://schemas.microsoft.com/office/drawing/2014/main" val="150237294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E0D1433-F87A-7AA2-FF7D-153E370619C8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DA5437A6-0023-BAFD-13E4-9418C1F5FC79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05FE49-9DAB-2B29-81B6-2A065C174CCA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6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FE9F1-2682-423A-91B4-109EDFDC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5" y="1425575"/>
            <a:ext cx="6546986" cy="28570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Revision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General Application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Application Information for CMDB Inventory –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Application Information for CMDB Inventory –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Architectural diagram - </a:t>
            </a:r>
            <a:r>
              <a:rPr lang="it-IT" dirty="0"/>
              <a:t>Development</a:t>
            </a:r>
            <a:endParaRPr lang="en-US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Architectural diagram –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IP Address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Configuration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Component Overview – Informatica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Component Overview – Schedule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5066" y="530225"/>
            <a:ext cx="8995833" cy="4476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>
          <a:xfrm>
            <a:off x="745065" y="977900"/>
            <a:ext cx="8995835" cy="349251"/>
          </a:xfrm>
        </p:spPr>
        <p:txBody>
          <a:bodyPr>
            <a:noAutofit/>
          </a:bodyPr>
          <a:lstStyle/>
          <a:p>
            <a:r>
              <a:rPr lang="en-US"/>
              <a:t>Index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F4430B-E350-D342-B6AC-2734D6058B57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AAF21A4-29A1-A45B-9A2F-00FECB65F4B0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2475AF-5DA0-CC2A-8365-C0B41C444002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3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60B59E3-9564-461C-A8C4-42B31DD1F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84402"/>
              </p:ext>
            </p:extLst>
          </p:nvPr>
        </p:nvGraphicFramePr>
        <p:xfrm>
          <a:off x="745064" y="1459866"/>
          <a:ext cx="10932820" cy="6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564">
                  <a:extLst>
                    <a:ext uri="{9D8B030D-6E8A-4147-A177-3AD203B41FA5}">
                      <a16:colId xmlns:a16="http://schemas.microsoft.com/office/drawing/2014/main" val="3587960133"/>
                    </a:ext>
                  </a:extLst>
                </a:gridCol>
                <a:gridCol w="2186564">
                  <a:extLst>
                    <a:ext uri="{9D8B030D-6E8A-4147-A177-3AD203B41FA5}">
                      <a16:colId xmlns:a16="http://schemas.microsoft.com/office/drawing/2014/main" val="831794967"/>
                    </a:ext>
                  </a:extLst>
                </a:gridCol>
                <a:gridCol w="2186564">
                  <a:extLst>
                    <a:ext uri="{9D8B030D-6E8A-4147-A177-3AD203B41FA5}">
                      <a16:colId xmlns:a16="http://schemas.microsoft.com/office/drawing/2014/main" val="2208670658"/>
                    </a:ext>
                  </a:extLst>
                </a:gridCol>
                <a:gridCol w="2186564">
                  <a:extLst>
                    <a:ext uri="{9D8B030D-6E8A-4147-A177-3AD203B41FA5}">
                      <a16:colId xmlns:a16="http://schemas.microsoft.com/office/drawing/2014/main" val="2001171412"/>
                    </a:ext>
                  </a:extLst>
                </a:gridCol>
                <a:gridCol w="2186564">
                  <a:extLst>
                    <a:ext uri="{9D8B030D-6E8A-4147-A177-3AD203B41FA5}">
                      <a16:colId xmlns:a16="http://schemas.microsoft.com/office/drawing/2014/main" val="332071925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Rev.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Author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Reviewer</a:t>
                      </a:r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88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version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27/03/2023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87229"/>
                  </a:ext>
                </a:extLst>
              </a:tr>
            </a:tbl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3"/>
          </p:nvPr>
        </p:nvSpPr>
        <p:spPr>
          <a:xfrm>
            <a:off x="745065" y="977900"/>
            <a:ext cx="8995835" cy="349251"/>
          </a:xfrm>
        </p:spPr>
        <p:txBody>
          <a:bodyPr>
            <a:noAutofit/>
          </a:bodyPr>
          <a:lstStyle/>
          <a:p>
            <a:r>
              <a:rPr lang="en-US"/>
              <a:t>Revision history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3937E08-B685-4D8D-A917-37BC9439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530225"/>
            <a:ext cx="8995833" cy="447675"/>
          </a:xfrm>
        </p:spPr>
        <p:txBody>
          <a:bodyPr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91F2B-FC5D-72C4-4A02-D01402C87E09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4D3E0C6B-5E8F-7E51-8D1A-CD5DA5CFE564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C04C54-C2C7-0779-690A-738DDE5431BA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9FEDDE-BF89-49D3-9F8C-8EA08A1FE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913709"/>
              </p:ext>
            </p:extLst>
          </p:nvPr>
        </p:nvGraphicFramePr>
        <p:xfrm>
          <a:off x="745064" y="1459866"/>
          <a:ext cx="10212746" cy="481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25">
                  <a:extLst>
                    <a:ext uri="{9D8B030D-6E8A-4147-A177-3AD203B41FA5}">
                      <a16:colId xmlns:a16="http://schemas.microsoft.com/office/drawing/2014/main" val="2065175006"/>
                    </a:ext>
                  </a:extLst>
                </a:gridCol>
                <a:gridCol w="3015821">
                  <a:extLst>
                    <a:ext uri="{9D8B030D-6E8A-4147-A177-3AD203B41FA5}">
                      <a16:colId xmlns:a16="http://schemas.microsoft.com/office/drawing/2014/main" val="1239513092"/>
                    </a:ext>
                  </a:extLst>
                </a:gridCol>
                <a:gridCol w="1079326">
                  <a:extLst>
                    <a:ext uri="{9D8B030D-6E8A-4147-A177-3AD203B41FA5}">
                      <a16:colId xmlns:a16="http://schemas.microsoft.com/office/drawing/2014/main" val="3206169443"/>
                    </a:ext>
                  </a:extLst>
                </a:gridCol>
                <a:gridCol w="1435687">
                  <a:extLst>
                    <a:ext uri="{9D8B030D-6E8A-4147-A177-3AD203B41FA5}">
                      <a16:colId xmlns:a16="http://schemas.microsoft.com/office/drawing/2014/main" val="2886124610"/>
                    </a:ext>
                  </a:extLst>
                </a:gridCol>
                <a:gridCol w="2818687">
                  <a:extLst>
                    <a:ext uri="{9D8B030D-6E8A-4147-A177-3AD203B41FA5}">
                      <a16:colId xmlns:a16="http://schemas.microsoft.com/office/drawing/2014/main" val="3426503273"/>
                    </a:ext>
                  </a:extLst>
                </a:gridCol>
              </a:tblGrid>
              <a:tr h="26386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+mn-lt"/>
                        </a:rPr>
                        <a:t>Mandatory</a:t>
                      </a:r>
                      <a:endParaRPr lang="en-US" sz="110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Field Owner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err="1">
                          <a:latin typeface="+mn-lt"/>
                        </a:rPr>
                        <a:t>Description</a:t>
                      </a:r>
                      <a:endParaRPr lang="en-US" sz="110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49986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algn="ctr"/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Progetto VEMI – integrazione con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SupplHI</a:t>
                      </a:r>
                      <a:endParaRPr kumimoji="0" lang="it-IT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ACN LOT5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53298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with SAP ECC,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SupplHI</a:t>
                      </a:r>
                      <a:endParaRPr kumimoji="0" lang="it-IT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ACN LOT5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40708"/>
                  </a:ext>
                </a:extLst>
              </a:tr>
              <a:tr h="389487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 Type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Guarantee in the production environment by Informatica servers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Availability Type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441516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 required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 Recovery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52835"/>
                  </a:ext>
                </a:extLst>
              </a:tr>
              <a:tr h="389487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Published</a:t>
                      </a: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Internet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956234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AM_INFORMATICA_ACN@accenture.com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 company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26564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marL="0" lv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ICT Reference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 unit reference person​</a:t>
                      </a:r>
                      <a:endParaRPr kumimoji="0" lang="it-IT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324694"/>
                  </a:ext>
                </a:extLst>
              </a:tr>
              <a:tr h="21738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 ICT Reference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Manager​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456132"/>
                  </a:ext>
                </a:extLst>
              </a:tr>
              <a:tr h="21738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Users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 - 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506908"/>
                  </a:ext>
                </a:extLst>
              </a:tr>
              <a:tr h="30023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Integrated</a:t>
                      </a: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systems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91634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Informatica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iPaaS</a:t>
                      </a: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Integrated with business app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35389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technology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Informatica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iPaaS</a:t>
                      </a:r>
                      <a:endParaRPr kumimoji="0" lang="it-IT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ACN LOT5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3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it-IT" sz="11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it-IT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094754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marL="0" lv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 Network Level Authentication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ACN LOT2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Autentication</a:t>
                      </a: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it-IT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7008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pPr marL="0" lv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Landscapes List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Production - Dev – Test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of planned landscapes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46523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pPr marL="0" lv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Version of installed app if present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061713"/>
                  </a:ext>
                </a:extLst>
              </a:tr>
              <a:tr h="227813">
                <a:tc>
                  <a:txBody>
                    <a:bodyPr/>
                    <a:lstStyle/>
                    <a:p>
                      <a:pPr marL="0" lvl="0" algn="ctr" defTabSz="914377" rtl="0" eaLnBrk="1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standard solution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ACN LOT2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Catalogue</a:t>
                      </a:r>
                      <a:endParaRPr kumimoji="0" lang="it-IT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217117"/>
                  </a:ext>
                </a:extLst>
              </a:tr>
            </a:tbl>
          </a:graphicData>
        </a:graphic>
      </p:graphicFrame>
      <p:sp>
        <p:nvSpPr>
          <p:cNvPr id="13" name="Subtitle 4">
            <a:extLst>
              <a:ext uri="{FF2B5EF4-FFF2-40B4-BE49-F238E27FC236}">
                <a16:creationId xmlns:a16="http://schemas.microsoft.com/office/drawing/2014/main" id="{77AB2E66-F09A-4F37-9DF6-9279552BBF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45065" y="977900"/>
            <a:ext cx="8995835" cy="349251"/>
          </a:xfrm>
        </p:spPr>
        <p:txBody>
          <a:bodyPr>
            <a:noAutofit/>
          </a:bodyPr>
          <a:lstStyle/>
          <a:p>
            <a:r>
              <a:rPr lang="en-US"/>
              <a:t>General Application information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2915820-4101-4B75-9AFB-0231BB7F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530225"/>
            <a:ext cx="8995833" cy="447675"/>
          </a:xfrm>
        </p:spPr>
        <p:txBody>
          <a:bodyPr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05C02E-39DA-1943-A3A5-6E00861FBEC1}"/>
              </a:ext>
            </a:extLst>
          </p:cNvPr>
          <p:cNvGrpSpPr/>
          <p:nvPr/>
        </p:nvGrpSpPr>
        <p:grpSpPr>
          <a:xfrm>
            <a:off x="10965072" y="16035"/>
            <a:ext cx="1237945" cy="1256400"/>
            <a:chOff x="10965072" y="4460"/>
            <a:chExt cx="1237945" cy="1256400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69A177F1-79E5-7FDB-CBFF-B954F7663FFA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1886D0-4459-7053-F3B1-B9148A95A34A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91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4">
            <a:extLst>
              <a:ext uri="{FF2B5EF4-FFF2-40B4-BE49-F238E27FC236}">
                <a16:creationId xmlns:a16="http://schemas.microsoft.com/office/drawing/2014/main" id="{77AB2E66-F09A-4F37-9DF6-9279552BBF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45065" y="977900"/>
            <a:ext cx="8995835" cy="349251"/>
          </a:xfrm>
        </p:spPr>
        <p:txBody>
          <a:bodyPr>
            <a:noAutofit/>
          </a:bodyPr>
          <a:lstStyle/>
          <a:p>
            <a:r>
              <a:rPr lang="en-US"/>
              <a:t>Application Information for CMDB Inventory – Development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339DAB8-E9E5-4EBD-B108-E934471F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530225"/>
            <a:ext cx="8995833" cy="447675"/>
          </a:xfrm>
        </p:spPr>
        <p:txBody>
          <a:bodyPr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326C54C-B7E1-4E92-AD33-2BBB6D54E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551206"/>
              </p:ext>
            </p:extLst>
          </p:nvPr>
        </p:nvGraphicFramePr>
        <p:xfrm>
          <a:off x="745064" y="1459867"/>
          <a:ext cx="10371871" cy="485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87">
                  <a:extLst>
                    <a:ext uri="{9D8B030D-6E8A-4147-A177-3AD203B41FA5}">
                      <a16:colId xmlns:a16="http://schemas.microsoft.com/office/drawing/2014/main" val="11734779"/>
                    </a:ext>
                  </a:extLst>
                </a:gridCol>
                <a:gridCol w="2487641">
                  <a:extLst>
                    <a:ext uri="{9D8B030D-6E8A-4147-A177-3AD203B41FA5}">
                      <a16:colId xmlns:a16="http://schemas.microsoft.com/office/drawing/2014/main" val="2106746476"/>
                    </a:ext>
                  </a:extLst>
                </a:gridCol>
                <a:gridCol w="2934686">
                  <a:extLst>
                    <a:ext uri="{9D8B030D-6E8A-4147-A177-3AD203B41FA5}">
                      <a16:colId xmlns:a16="http://schemas.microsoft.com/office/drawing/2014/main" val="403770253"/>
                    </a:ext>
                  </a:extLst>
                </a:gridCol>
                <a:gridCol w="3077157">
                  <a:extLst>
                    <a:ext uri="{9D8B030D-6E8A-4147-A177-3AD203B41FA5}">
                      <a16:colId xmlns:a16="http://schemas.microsoft.com/office/drawing/2014/main" val="2833645059"/>
                    </a:ext>
                  </a:extLst>
                </a:gridCol>
              </a:tblGrid>
              <a:tr h="23083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CI 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Allowed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83965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Progetto VEMI integrazione con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SupplHI</a:t>
                      </a:r>
                      <a:endParaRPr kumimoji="0" lang="it-IT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*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Unique app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201477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for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latin typeface="+mn-lt"/>
                        </a:rPr>
                        <a:t>Pre-production - 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Environment/Landscape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240735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N/A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752337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Owned 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>
                          <a:latin typeface="+mn-lt"/>
                        </a:rPr>
                        <a:t>TBD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IT referent Saipem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807788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Managed 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>
                          <a:latin typeface="+mn-lt"/>
                        </a:rPr>
                        <a:t>TBD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AM reference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62784"/>
                  </a:ext>
                </a:extLst>
              </a:tr>
              <a:tr h="36486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Criticality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4 - Not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From 1 - Most Critical to 4 - Not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Test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low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r>
                        <a:rPr lang="it-IT" sz="1100" b="0">
                          <a:latin typeface="+mn-lt"/>
                        </a:rPr>
                        <a:t> – </a:t>
                      </a:r>
                      <a:r>
                        <a:rPr lang="it-IT" sz="1100" b="0" err="1">
                          <a:latin typeface="+mn-lt"/>
                        </a:rPr>
                        <a:t>Prod</a:t>
                      </a:r>
                      <a:r>
                        <a:rPr lang="it-IT" sz="1100" b="0">
                          <a:latin typeface="+mn-lt"/>
                        </a:rPr>
                        <a:t>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high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83648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Operational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Non-Operational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latin typeface="+mn-lt"/>
                        </a:rPr>
                        <a:t>Non-Operational - Operational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356225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Informatica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89545"/>
                  </a:ext>
                </a:extLst>
              </a:tr>
              <a:tr h="36486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Criticality Level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Low, Medium,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Test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low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r>
                        <a:rPr lang="it-IT" sz="1100" b="0">
                          <a:latin typeface="+mn-lt"/>
                        </a:rPr>
                        <a:t> – </a:t>
                      </a:r>
                      <a:r>
                        <a:rPr lang="it-IT" sz="1100" b="0" err="1">
                          <a:latin typeface="+mn-lt"/>
                        </a:rPr>
                        <a:t>Prod</a:t>
                      </a:r>
                      <a:r>
                        <a:rPr lang="it-IT" sz="1100" b="0">
                          <a:latin typeface="+mn-lt"/>
                        </a:rPr>
                        <a:t>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high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02801"/>
                  </a:ext>
                </a:extLst>
              </a:tr>
              <a:tr h="50146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>
                          <a:latin typeface="+mn-lt"/>
                        </a:rPr>
                        <a:t>N/A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24x7, 9x5 09:00-18:00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41587"/>
                  </a:ext>
                </a:extLst>
              </a:tr>
              <a:tr h="50146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BA_INFORMATICA_ACN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- Linux –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Tansformation</a:t>
                      </a: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Backup – Citrix – Database – Middleware - Storage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Group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support in case of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10610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Business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Business Apps, </a:t>
                      </a:r>
                      <a:r>
                        <a:rPr lang="en-US" sz="1100" b="0" err="1">
                          <a:latin typeface="+mn-lt"/>
                        </a:rPr>
                        <a:t>ITApps</a:t>
                      </a:r>
                      <a:r>
                        <a:rPr lang="en-US" sz="1100" b="0">
                          <a:latin typeface="+mn-lt"/>
                        </a:rPr>
                        <a:t>, SAP,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App </a:t>
                      </a:r>
                      <a:r>
                        <a:rPr lang="it-IT" sz="1100" b="0" err="1">
                          <a:latin typeface="+mn-lt"/>
                        </a:rPr>
                        <a:t>Type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40248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>
                          <a:latin typeface="+mn-lt"/>
                        </a:rPr>
                        <a:t>N/A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*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7973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6132B16-03F9-3B77-C5CC-06DE7B37FFA9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CCE104D4-CCD9-6517-0402-1F82856A0191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5CE413-EA4D-D7CA-3D07-2570E92B9DB2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4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4">
            <a:extLst>
              <a:ext uri="{FF2B5EF4-FFF2-40B4-BE49-F238E27FC236}">
                <a16:creationId xmlns:a16="http://schemas.microsoft.com/office/drawing/2014/main" id="{77AB2E66-F09A-4F37-9DF6-9279552BBF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45065" y="977900"/>
            <a:ext cx="8995835" cy="349251"/>
          </a:xfrm>
        </p:spPr>
        <p:txBody>
          <a:bodyPr>
            <a:noAutofit/>
          </a:bodyPr>
          <a:lstStyle/>
          <a:p>
            <a:r>
              <a:rPr lang="en-US"/>
              <a:t>Application Information for CMDB Inventory – Production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339DAB8-E9E5-4EBD-B108-E934471F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530225"/>
            <a:ext cx="8995833" cy="447675"/>
          </a:xfrm>
        </p:spPr>
        <p:txBody>
          <a:bodyPr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6FF329F-18D9-4309-8163-297F42ED7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99323"/>
              </p:ext>
            </p:extLst>
          </p:nvPr>
        </p:nvGraphicFramePr>
        <p:xfrm>
          <a:off x="745064" y="1459867"/>
          <a:ext cx="10371871" cy="48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87">
                  <a:extLst>
                    <a:ext uri="{9D8B030D-6E8A-4147-A177-3AD203B41FA5}">
                      <a16:colId xmlns:a16="http://schemas.microsoft.com/office/drawing/2014/main" val="11734779"/>
                    </a:ext>
                  </a:extLst>
                </a:gridCol>
                <a:gridCol w="2487641">
                  <a:extLst>
                    <a:ext uri="{9D8B030D-6E8A-4147-A177-3AD203B41FA5}">
                      <a16:colId xmlns:a16="http://schemas.microsoft.com/office/drawing/2014/main" val="2106746476"/>
                    </a:ext>
                  </a:extLst>
                </a:gridCol>
                <a:gridCol w="2934686">
                  <a:extLst>
                    <a:ext uri="{9D8B030D-6E8A-4147-A177-3AD203B41FA5}">
                      <a16:colId xmlns:a16="http://schemas.microsoft.com/office/drawing/2014/main" val="403770253"/>
                    </a:ext>
                  </a:extLst>
                </a:gridCol>
                <a:gridCol w="3077157">
                  <a:extLst>
                    <a:ext uri="{9D8B030D-6E8A-4147-A177-3AD203B41FA5}">
                      <a16:colId xmlns:a16="http://schemas.microsoft.com/office/drawing/2014/main" val="2833645059"/>
                    </a:ext>
                  </a:extLst>
                </a:gridCol>
              </a:tblGrid>
              <a:tr h="23083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CI 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Allowed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83965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Progetto VEMI integrazione con </a:t>
                      </a:r>
                      <a:r>
                        <a:rPr kumimoji="0" lang="it-IT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SupplHI</a:t>
                      </a:r>
                      <a:endParaRPr kumimoji="0" lang="it-IT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*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Unique app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201477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for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latin typeface="+mn-lt"/>
                        </a:rPr>
                        <a:t>Pre-production - 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Environment/Landscape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240735"/>
                  </a:ext>
                </a:extLst>
              </a:tr>
              <a:tr h="30040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Saipem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N/A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752337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Owned 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IT referent Saipem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807788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Managed 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AM reference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62784"/>
                  </a:ext>
                </a:extLst>
              </a:tr>
              <a:tr h="36486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Criticality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– Most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From 1 - Most Critical to 4 - Not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Test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low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r>
                        <a:rPr lang="it-IT" sz="1100" b="0">
                          <a:latin typeface="+mn-lt"/>
                        </a:rPr>
                        <a:t> – </a:t>
                      </a:r>
                      <a:r>
                        <a:rPr lang="it-IT" sz="1100" b="0" err="1">
                          <a:latin typeface="+mn-lt"/>
                        </a:rPr>
                        <a:t>Prod</a:t>
                      </a:r>
                      <a:r>
                        <a:rPr lang="it-IT" sz="1100" b="0">
                          <a:latin typeface="+mn-lt"/>
                        </a:rPr>
                        <a:t>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high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83648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Operational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latin typeface="+mn-lt"/>
                        </a:rPr>
                        <a:t>Non-Operational - Operational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356225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Informatica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89545"/>
                  </a:ext>
                </a:extLst>
              </a:tr>
              <a:tr h="36486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Criticality Level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Low, Medium,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Test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low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r>
                        <a:rPr lang="it-IT" sz="1100" b="0">
                          <a:latin typeface="+mn-lt"/>
                        </a:rPr>
                        <a:t> – </a:t>
                      </a:r>
                      <a:r>
                        <a:rPr lang="it-IT" sz="1100" b="0" err="1">
                          <a:latin typeface="+mn-lt"/>
                        </a:rPr>
                        <a:t>Prod</a:t>
                      </a:r>
                      <a:r>
                        <a:rPr lang="it-IT" sz="1100" b="0">
                          <a:latin typeface="+mn-lt"/>
                        </a:rPr>
                        <a:t> </a:t>
                      </a:r>
                      <a:r>
                        <a:rPr lang="it-IT" sz="1100" b="0" err="1">
                          <a:latin typeface="+mn-lt"/>
                        </a:rPr>
                        <a:t>env</a:t>
                      </a:r>
                      <a:r>
                        <a:rPr lang="it-IT" sz="1100" b="0">
                          <a:latin typeface="+mn-lt"/>
                        </a:rPr>
                        <a:t> are high </a:t>
                      </a:r>
                      <a:r>
                        <a:rPr lang="it-IT" sz="1100" b="0" err="1">
                          <a:latin typeface="+mn-lt"/>
                        </a:rPr>
                        <a:t>critical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02801"/>
                  </a:ext>
                </a:extLst>
              </a:tr>
              <a:tr h="50146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>
                          <a:latin typeface="+mn-lt"/>
                        </a:rPr>
                        <a:t>TBD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24x7, 9x5 09:00-18:00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41587"/>
                  </a:ext>
                </a:extLst>
              </a:tr>
              <a:tr h="50146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BA_INFORMATICA_ACN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- Linux –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Tansformation</a:t>
                      </a: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Backup – Citrix – Database – Middleware - Storage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Group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support in case of </a:t>
                      </a:r>
                      <a:r>
                        <a:rPr kumimoji="0" lang="it-IT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10610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Business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+mn-lt"/>
                        </a:rPr>
                        <a:t>Business Apps, </a:t>
                      </a:r>
                      <a:r>
                        <a:rPr lang="en-US" sz="1100" b="0" err="1">
                          <a:latin typeface="+mn-lt"/>
                        </a:rPr>
                        <a:t>ITApps</a:t>
                      </a:r>
                      <a:r>
                        <a:rPr lang="en-US" sz="1100" b="0">
                          <a:latin typeface="+mn-lt"/>
                        </a:rPr>
                        <a:t>, SAP,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App </a:t>
                      </a:r>
                      <a:r>
                        <a:rPr lang="it-IT" sz="1100" b="0" err="1">
                          <a:latin typeface="+mn-lt"/>
                        </a:rPr>
                        <a:t>Type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40248"/>
                  </a:ext>
                </a:extLst>
              </a:tr>
              <a:tr h="28918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N/A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>
                          <a:latin typeface="+mn-lt"/>
                        </a:rPr>
                        <a:t>*</a:t>
                      </a:r>
                      <a:endParaRPr lang="en-US" sz="11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7973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E9DB494-1069-6C35-0D30-5BA0360D54F8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9D5BFFFA-ACAF-92EA-03E5-5470F36A3057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20EC5D-DAB9-09FB-D668-EEC8386AF7AB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01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90C5-0DD8-41FC-8E0F-BEC0BBEA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7116E-DF78-461F-B30F-93207DED47B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it-IT" err="1"/>
              <a:t>Architectural</a:t>
            </a:r>
            <a:r>
              <a:rPr lang="it-IT"/>
              <a:t> </a:t>
            </a:r>
            <a:r>
              <a:rPr lang="it-IT" err="1"/>
              <a:t>diagram</a:t>
            </a:r>
            <a:r>
              <a:rPr lang="it-IT"/>
              <a:t> - </a:t>
            </a:r>
            <a:r>
              <a:rPr lang="it-IT" err="1"/>
              <a:t>Devolpment</a:t>
            </a:r>
            <a:endParaRPr lang="it-IT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E187A12-B894-43F9-B1C5-4A63C6F1477F}"/>
              </a:ext>
            </a:extLst>
          </p:cNvPr>
          <p:cNvGrpSpPr/>
          <p:nvPr/>
        </p:nvGrpSpPr>
        <p:grpSpPr>
          <a:xfrm>
            <a:off x="5998840" y="1687810"/>
            <a:ext cx="3237756" cy="772604"/>
            <a:chOff x="1251642" y="4330726"/>
            <a:chExt cx="2434613" cy="780893"/>
          </a:xfrm>
          <a:solidFill>
            <a:schemeClr val="accent2"/>
          </a:solidFill>
        </p:grpSpPr>
        <p:sp>
          <p:nvSpPr>
            <p:cNvPr id="160" name="Rettangolo 36">
              <a:extLst>
                <a:ext uri="{FF2B5EF4-FFF2-40B4-BE49-F238E27FC236}">
                  <a16:creationId xmlns:a16="http://schemas.microsoft.com/office/drawing/2014/main" id="{D977218E-41F5-4F8B-9056-F1F04972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642" y="4330726"/>
              <a:ext cx="2434613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161" name="Text Box 5">
              <a:extLst>
                <a:ext uri="{FF2B5EF4-FFF2-40B4-BE49-F238E27FC236}">
                  <a16:creationId xmlns:a16="http://schemas.microsoft.com/office/drawing/2014/main" id="{4395A5E7-5243-41A6-8BEB-A7F73D932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13" y="4381353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>
                  <a:latin typeface="Calibri" pitchFamily="34" charset="0"/>
                </a:rPr>
                <a:t>SUPPLHI</a:t>
              </a:r>
            </a:p>
            <a:p>
              <a:pPr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A589CD-132C-4D5E-BFCA-7B2A509D5741}"/>
                </a:ext>
              </a:extLst>
            </p:cNvPr>
            <p:cNvSpPr txBox="1"/>
            <p:nvPr/>
          </p:nvSpPr>
          <p:spPr>
            <a:xfrm>
              <a:off x="1347704" y="4722108"/>
              <a:ext cx="2327788" cy="3693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77BCB12-07E4-458B-B105-9BB8C4A03B21}"/>
              </a:ext>
            </a:extLst>
          </p:cNvPr>
          <p:cNvSpPr txBox="1"/>
          <p:nvPr/>
        </p:nvSpPr>
        <p:spPr>
          <a:xfrm>
            <a:off x="6215637" y="2108707"/>
            <a:ext cx="2534823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/>
              <a:t>https://api.integration.supplhiqt.com/api/v[X]</a:t>
            </a:r>
            <a:endParaRPr lang="en-US" sz="900" b="1" dirty="0">
              <a:latin typeface="Calibri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B1360EE-BF8D-457D-925B-EE32A481D6B0}"/>
              </a:ext>
            </a:extLst>
          </p:cNvPr>
          <p:cNvSpPr txBox="1"/>
          <p:nvPr/>
        </p:nvSpPr>
        <p:spPr>
          <a:xfrm>
            <a:off x="5098708" y="1720302"/>
            <a:ext cx="900132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solidFill>
                  <a:schemeClr val="tx1"/>
                </a:solidFill>
                <a:latin typeface="Trebuchet MS"/>
                <a:cs typeface="Trebuchet MS"/>
              </a:rPr>
              <a:t>REST Api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9817BE-28AF-4999-9559-E8975286A4FA}"/>
              </a:ext>
            </a:extLst>
          </p:cNvPr>
          <p:cNvGrpSpPr/>
          <p:nvPr/>
        </p:nvGrpSpPr>
        <p:grpSpPr>
          <a:xfrm>
            <a:off x="5998840" y="2838691"/>
            <a:ext cx="3237756" cy="834864"/>
            <a:chOff x="1218207" y="1845598"/>
            <a:chExt cx="2504071" cy="780893"/>
          </a:xfrm>
          <a:solidFill>
            <a:schemeClr val="accent2"/>
          </a:solidFill>
        </p:grpSpPr>
        <p:sp>
          <p:nvSpPr>
            <p:cNvPr id="167" name="Rettangolo 36">
              <a:extLst>
                <a:ext uri="{FF2B5EF4-FFF2-40B4-BE49-F238E27FC236}">
                  <a16:creationId xmlns:a16="http://schemas.microsoft.com/office/drawing/2014/main" id="{741DA04C-275C-4A67-BE41-249F2F2F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207" y="1845598"/>
              <a:ext cx="2504071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168" name="Text Box 5">
              <a:extLst>
                <a:ext uri="{FF2B5EF4-FFF2-40B4-BE49-F238E27FC236}">
                  <a16:creationId xmlns:a16="http://schemas.microsoft.com/office/drawing/2014/main" id="{BA57C683-68E0-44B9-A6E0-223994945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928" y="1864729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Calibri" pitchFamily="34" charset="0"/>
                </a:rPr>
                <a:t>Neo4j</a:t>
              </a:r>
            </a:p>
            <a:p>
              <a:pPr>
                <a:spcBef>
                  <a:spcPct val="50000"/>
                </a:spcBef>
              </a:pPr>
              <a:endParaRPr lang="en-US" sz="1200" i="1">
                <a:solidFill>
                  <a:schemeClr val="bg1"/>
                </a:solidFill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sz="1200" i="1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>
                <a:latin typeface="Calibri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1CD6D1C-AB16-4E5A-BEB7-DB5E9CFA7435}"/>
                </a:ext>
              </a:extLst>
            </p:cNvPr>
            <p:cNvSpPr txBox="1"/>
            <p:nvPr/>
          </p:nvSpPr>
          <p:spPr>
            <a:xfrm>
              <a:off x="1298800" y="2155319"/>
              <a:ext cx="2140109" cy="2308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7F525667-6D7D-4ED8-903A-0933B300F84F}"/>
              </a:ext>
            </a:extLst>
          </p:cNvPr>
          <p:cNvSpPr txBox="1"/>
          <p:nvPr/>
        </p:nvSpPr>
        <p:spPr>
          <a:xfrm>
            <a:off x="6086262" y="3218543"/>
            <a:ext cx="2809553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it-IT" sz="900" dirty="0">
                <a:latin typeface="Calibri" pitchFamily="34" charset="0"/>
              </a:rPr>
              <a:t>Host: https://neo4j-st .saipemnet.saipem.intranet:7473</a:t>
            </a:r>
            <a:endParaRPr lang="en-US" sz="900" dirty="0">
              <a:latin typeface="Calibri" pitchFamily="34" charset="0"/>
            </a:endParaRPr>
          </a:p>
          <a:p>
            <a:pPr algn="ctr"/>
            <a:endParaRPr lang="en-US" sz="900" b="1" dirty="0">
              <a:latin typeface="Calibri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17BAFA1-1E5B-4F30-80F3-CA3B525E9C87}"/>
              </a:ext>
            </a:extLst>
          </p:cNvPr>
          <p:cNvGrpSpPr/>
          <p:nvPr/>
        </p:nvGrpSpPr>
        <p:grpSpPr>
          <a:xfrm>
            <a:off x="2680311" y="1616491"/>
            <a:ext cx="2222419" cy="4425491"/>
            <a:chOff x="4103139" y="3656496"/>
            <a:chExt cx="2585645" cy="78379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5687CDF-03C0-4E35-935D-61513637F44A}"/>
                </a:ext>
              </a:extLst>
            </p:cNvPr>
            <p:cNvGrpSpPr/>
            <p:nvPr/>
          </p:nvGrpSpPr>
          <p:grpSpPr>
            <a:xfrm>
              <a:off x="4103139" y="3656496"/>
              <a:ext cx="2585645" cy="783798"/>
              <a:chOff x="1872383" y="3084914"/>
              <a:chExt cx="2586585" cy="783798"/>
            </a:xfrm>
          </p:grpSpPr>
          <p:sp>
            <p:nvSpPr>
              <p:cNvPr id="175" name="Rettangolo 36">
                <a:extLst>
                  <a:ext uri="{FF2B5EF4-FFF2-40B4-BE49-F238E27FC236}">
                    <a16:creationId xmlns:a16="http://schemas.microsoft.com/office/drawing/2014/main" id="{15DDB537-C0BF-4BF3-A403-FEA57AC8C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383" y="3087819"/>
                <a:ext cx="2504071" cy="7808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endParaRPr lang="it-IT" sz="800" b="1">
                  <a:latin typeface="Calibri" pitchFamily="34" charset="0"/>
                </a:endParaRPr>
              </a:p>
            </p:txBody>
          </p:sp>
          <p:sp>
            <p:nvSpPr>
              <p:cNvPr id="176" name="Text Box 5">
                <a:extLst>
                  <a:ext uri="{FF2B5EF4-FFF2-40B4-BE49-F238E27FC236}">
                    <a16:creationId xmlns:a16="http://schemas.microsoft.com/office/drawing/2014/main" id="{9EF00669-DE63-4CD1-B99F-309699904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799" y="3403732"/>
                <a:ext cx="1316079" cy="441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0" tIns="0" rIns="0" bIns="0">
                <a:no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i="1" dirty="0">
                    <a:latin typeface="Calibri" pitchFamily="34" charset="0"/>
                  </a:rPr>
                  <a:t>Informatica </a:t>
                </a:r>
                <a:r>
                  <a:rPr lang="en-US" sz="1200" i="1" dirty="0" err="1">
                    <a:latin typeface="Calibri" pitchFamily="34" charset="0"/>
                  </a:rPr>
                  <a:t>IpaaS</a:t>
                </a:r>
                <a:endParaRPr lang="en-US" sz="1200" i="1" dirty="0">
                  <a:latin typeface="Calibri" pitchFamily="34" charset="0"/>
                </a:endParaRPr>
              </a:p>
            </p:txBody>
          </p:sp>
          <p:pic>
            <p:nvPicPr>
              <p:cNvPr id="177" name="Picture 18" descr="Image result for informatica logo">
                <a:extLst>
                  <a:ext uri="{FF2B5EF4-FFF2-40B4-BE49-F238E27FC236}">
                    <a16:creationId xmlns:a16="http://schemas.microsoft.com/office/drawing/2014/main" id="{622EDC04-87D3-43E3-8070-8DBDB73AB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672" y="3084914"/>
                <a:ext cx="695296" cy="1099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B045918-C528-42E2-9DD1-94CEE7FBFBBF}"/>
                  </a:ext>
                </a:extLst>
              </p:cNvPr>
              <p:cNvSpPr txBox="1"/>
              <p:nvPr/>
            </p:nvSpPr>
            <p:spPr>
              <a:xfrm>
                <a:off x="1995252" y="3412780"/>
                <a:ext cx="2140109" cy="230832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endParaRPr lang="en-US" sz="900" b="1">
                  <a:latin typeface="Calibri" pitchFamily="34" charset="0"/>
                </a:endParaRPr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2E13D4-58D9-476E-B607-520D93745818}"/>
                </a:ext>
              </a:extLst>
            </p:cNvPr>
            <p:cNvSpPr txBox="1"/>
            <p:nvPr/>
          </p:nvSpPr>
          <p:spPr>
            <a:xfrm>
              <a:off x="4307590" y="3920452"/>
              <a:ext cx="2139331" cy="23083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900" b="1" dirty="0">
                  <a:latin typeface="Calibri" pitchFamily="34" charset="0"/>
                </a:rPr>
                <a:t>Application Server cloud Process</a:t>
              </a: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3EFC82B-E13D-4A8A-83FB-AA65D76E4699}"/>
              </a:ext>
            </a:extLst>
          </p:cNvPr>
          <p:cNvCxnSpPr>
            <a:cxnSpLocks/>
          </p:cNvCxnSpPr>
          <p:nvPr/>
        </p:nvCxnSpPr>
        <p:spPr>
          <a:xfrm>
            <a:off x="5015862" y="3221601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DE65CF4-AA60-4B96-90D0-F36CFEB7F447}"/>
              </a:ext>
            </a:extLst>
          </p:cNvPr>
          <p:cNvGrpSpPr/>
          <p:nvPr/>
        </p:nvGrpSpPr>
        <p:grpSpPr>
          <a:xfrm>
            <a:off x="5998840" y="4095647"/>
            <a:ext cx="3237756" cy="776995"/>
            <a:chOff x="1269418" y="4342628"/>
            <a:chExt cx="2434613" cy="780893"/>
          </a:xfrm>
          <a:solidFill>
            <a:schemeClr val="accent2"/>
          </a:solidFill>
        </p:grpSpPr>
        <p:sp>
          <p:nvSpPr>
            <p:cNvPr id="182" name="Rettangolo 36">
              <a:extLst>
                <a:ext uri="{FF2B5EF4-FFF2-40B4-BE49-F238E27FC236}">
                  <a16:creationId xmlns:a16="http://schemas.microsoft.com/office/drawing/2014/main" id="{DB07FA42-80FB-4753-A3C7-ACCF59BF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418" y="4342628"/>
              <a:ext cx="2434613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183" name="Text Box 5">
              <a:extLst>
                <a:ext uri="{FF2B5EF4-FFF2-40B4-BE49-F238E27FC236}">
                  <a16:creationId xmlns:a16="http://schemas.microsoft.com/office/drawing/2014/main" id="{B5E4AEDC-B28B-4388-9FB8-91A6C99A6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13" y="4381353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>
                  <a:latin typeface="Calibri" pitchFamily="34" charset="0"/>
                </a:rPr>
                <a:t>SAP ECC</a:t>
              </a:r>
            </a:p>
            <a:p>
              <a:pPr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840550C-E182-4118-920E-88515803B6C6}"/>
                </a:ext>
              </a:extLst>
            </p:cNvPr>
            <p:cNvSpPr txBox="1"/>
            <p:nvPr/>
          </p:nvSpPr>
          <p:spPr>
            <a:xfrm>
              <a:off x="1347704" y="4722108"/>
              <a:ext cx="2327788" cy="3693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DFDF6399-7DB2-4DF3-A6AF-25303D559022}"/>
              </a:ext>
            </a:extLst>
          </p:cNvPr>
          <p:cNvSpPr txBox="1"/>
          <p:nvPr/>
        </p:nvSpPr>
        <p:spPr>
          <a:xfrm>
            <a:off x="5107028" y="2879040"/>
            <a:ext cx="98353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latin typeface="Trebuchet MS"/>
                <a:cs typeface="Trebuchet MS"/>
              </a:rPr>
              <a:t>REST Api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1DCCB-24AB-E728-3B23-8ABFF18F77CD}"/>
              </a:ext>
            </a:extLst>
          </p:cNvPr>
          <p:cNvSpPr txBox="1"/>
          <p:nvPr/>
        </p:nvSpPr>
        <p:spPr>
          <a:xfrm>
            <a:off x="5109320" y="4095648"/>
            <a:ext cx="983539" cy="5078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latin typeface="Trebuchet MS"/>
                <a:cs typeface="Trebuchet MS"/>
              </a:rPr>
              <a:t>SAP ECC Connector (BAPI/RFC)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803D3-090A-72C2-26A0-92AC0E97C55F}"/>
              </a:ext>
            </a:extLst>
          </p:cNvPr>
          <p:cNvCxnSpPr>
            <a:cxnSpLocks/>
          </p:cNvCxnSpPr>
          <p:nvPr/>
        </p:nvCxnSpPr>
        <p:spPr>
          <a:xfrm>
            <a:off x="5022979" y="2066162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27AFA9-086A-F60F-F9F5-EBFFD5BA22DA}"/>
              </a:ext>
            </a:extLst>
          </p:cNvPr>
          <p:cNvCxnSpPr>
            <a:cxnSpLocks/>
          </p:cNvCxnSpPr>
          <p:nvPr/>
        </p:nvCxnSpPr>
        <p:spPr>
          <a:xfrm>
            <a:off x="5025247" y="4697855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B6A9BD-00BB-82BD-AA20-C964592C3E35}"/>
              </a:ext>
            </a:extLst>
          </p:cNvPr>
          <p:cNvGrpSpPr/>
          <p:nvPr/>
        </p:nvGrpSpPr>
        <p:grpSpPr>
          <a:xfrm>
            <a:off x="6035495" y="5104581"/>
            <a:ext cx="3237756" cy="834864"/>
            <a:chOff x="1269418" y="4342628"/>
            <a:chExt cx="2434613" cy="780893"/>
          </a:xfrm>
          <a:solidFill>
            <a:schemeClr val="accent2"/>
          </a:solidFill>
        </p:grpSpPr>
        <p:sp>
          <p:nvSpPr>
            <p:cNvPr id="22" name="Rettangolo 36">
              <a:extLst>
                <a:ext uri="{FF2B5EF4-FFF2-40B4-BE49-F238E27FC236}">
                  <a16:creationId xmlns:a16="http://schemas.microsoft.com/office/drawing/2014/main" id="{49510FFA-F5EC-F797-A564-D8F3C16B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418" y="4342628"/>
              <a:ext cx="2434613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01F6FAE-5CAA-B2BE-3B19-58149F47A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13" y="4381353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>
                  <a:latin typeface="Calibri" pitchFamily="34" charset="0"/>
                </a:rPr>
                <a:t>SPLUNK</a:t>
              </a:r>
            </a:p>
            <a:p>
              <a:pPr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B9D08C-866A-5C28-9CA4-9B998B0285B7}"/>
                </a:ext>
              </a:extLst>
            </p:cNvPr>
            <p:cNvSpPr txBox="1"/>
            <p:nvPr/>
          </p:nvSpPr>
          <p:spPr>
            <a:xfrm>
              <a:off x="1347704" y="4722108"/>
              <a:ext cx="2327788" cy="3693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A844EAE-C616-E85A-9817-9176726EAEBB}"/>
              </a:ext>
            </a:extLst>
          </p:cNvPr>
          <p:cNvSpPr txBox="1"/>
          <p:nvPr/>
        </p:nvSpPr>
        <p:spPr>
          <a:xfrm>
            <a:off x="5145975" y="5300949"/>
            <a:ext cx="98353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latin typeface="Trebuchet MS"/>
                <a:cs typeface="Trebuchet MS"/>
              </a:rPr>
              <a:t>LOG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39C2BF-3C38-F911-44C5-64187992B403}"/>
              </a:ext>
            </a:extLst>
          </p:cNvPr>
          <p:cNvCxnSpPr>
            <a:cxnSpLocks/>
          </p:cNvCxnSpPr>
          <p:nvPr/>
        </p:nvCxnSpPr>
        <p:spPr>
          <a:xfrm>
            <a:off x="5022979" y="5776229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4ABA1-4285-D98A-9B03-E20E15F267A5}"/>
              </a:ext>
            </a:extLst>
          </p:cNvPr>
          <p:cNvSpPr txBox="1"/>
          <p:nvPr/>
        </p:nvSpPr>
        <p:spPr>
          <a:xfrm>
            <a:off x="6111945" y="5442204"/>
            <a:ext cx="2795029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/>
              <a:t>https://integrationdataflows.saipem.com:8088/services/collector/event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0B8D49-E847-7D12-B4AA-ED52A489C467}"/>
              </a:ext>
            </a:extLst>
          </p:cNvPr>
          <p:cNvCxnSpPr>
            <a:cxnSpLocks/>
          </p:cNvCxnSpPr>
          <p:nvPr/>
        </p:nvCxnSpPr>
        <p:spPr>
          <a:xfrm>
            <a:off x="5022979" y="2233769"/>
            <a:ext cx="81708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A4EA7C-5272-B35F-4A3C-23C4CEF82E24}"/>
              </a:ext>
            </a:extLst>
          </p:cNvPr>
          <p:cNvCxnSpPr>
            <a:cxnSpLocks/>
          </p:cNvCxnSpPr>
          <p:nvPr/>
        </p:nvCxnSpPr>
        <p:spPr>
          <a:xfrm flipH="1">
            <a:off x="5015862" y="4840721"/>
            <a:ext cx="81708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29CF4D2-3D94-7361-7519-30BA983EB981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D66C46AB-F95D-6442-BD89-1128B8395A2E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393D17-4879-B769-DB88-C2BD324A90DB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9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90C5-0DD8-41FC-8E0F-BEC0BBEA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7116E-DF78-461F-B30F-93207DED47B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- Production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E187A12-B894-43F9-B1C5-4A63C6F1477F}"/>
              </a:ext>
            </a:extLst>
          </p:cNvPr>
          <p:cNvGrpSpPr/>
          <p:nvPr/>
        </p:nvGrpSpPr>
        <p:grpSpPr>
          <a:xfrm>
            <a:off x="5998840" y="1687810"/>
            <a:ext cx="3237756" cy="772604"/>
            <a:chOff x="1251642" y="4330726"/>
            <a:chExt cx="2434613" cy="780893"/>
          </a:xfrm>
          <a:solidFill>
            <a:schemeClr val="accent2"/>
          </a:solidFill>
        </p:grpSpPr>
        <p:sp>
          <p:nvSpPr>
            <p:cNvPr id="160" name="Rettangolo 36">
              <a:extLst>
                <a:ext uri="{FF2B5EF4-FFF2-40B4-BE49-F238E27FC236}">
                  <a16:creationId xmlns:a16="http://schemas.microsoft.com/office/drawing/2014/main" id="{D977218E-41F5-4F8B-9056-F1F04972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642" y="4330726"/>
              <a:ext cx="2434613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161" name="Text Box 5">
              <a:extLst>
                <a:ext uri="{FF2B5EF4-FFF2-40B4-BE49-F238E27FC236}">
                  <a16:creationId xmlns:a16="http://schemas.microsoft.com/office/drawing/2014/main" id="{4395A5E7-5243-41A6-8BEB-A7F73D932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13" y="4381353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>
                  <a:latin typeface="Calibri" pitchFamily="34" charset="0"/>
                </a:rPr>
                <a:t>SUPPLHI</a:t>
              </a:r>
            </a:p>
            <a:p>
              <a:pPr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A589CD-132C-4D5E-BFCA-7B2A509D5741}"/>
                </a:ext>
              </a:extLst>
            </p:cNvPr>
            <p:cNvSpPr txBox="1"/>
            <p:nvPr/>
          </p:nvSpPr>
          <p:spPr>
            <a:xfrm>
              <a:off x="1347704" y="4722108"/>
              <a:ext cx="2327788" cy="3693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77BCB12-07E4-458B-B105-9BB8C4A03B21}"/>
              </a:ext>
            </a:extLst>
          </p:cNvPr>
          <p:cNvSpPr txBox="1"/>
          <p:nvPr/>
        </p:nvSpPr>
        <p:spPr>
          <a:xfrm>
            <a:off x="6086262" y="2058293"/>
            <a:ext cx="2783938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defRPr/>
            </a:pPr>
            <a:r>
              <a:rPr lang="it-IT" sz="900" dirty="0"/>
              <a:t>https://api.integration.supplhi.com/api/v[X]</a:t>
            </a:r>
            <a:endParaRPr lang="en-US" sz="900" b="1" dirty="0">
              <a:latin typeface="Calibri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latin typeface="Calibri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B1360EE-BF8D-457D-925B-EE32A481D6B0}"/>
              </a:ext>
            </a:extLst>
          </p:cNvPr>
          <p:cNvSpPr txBox="1"/>
          <p:nvPr/>
        </p:nvSpPr>
        <p:spPr>
          <a:xfrm>
            <a:off x="5098708" y="1720302"/>
            <a:ext cx="900132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solidFill>
                  <a:schemeClr val="tx1"/>
                </a:solidFill>
                <a:latin typeface="Trebuchet MS"/>
                <a:cs typeface="Trebuchet MS"/>
              </a:rPr>
              <a:t>REST Api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9817BE-28AF-4999-9559-E8975286A4FA}"/>
              </a:ext>
            </a:extLst>
          </p:cNvPr>
          <p:cNvGrpSpPr/>
          <p:nvPr/>
        </p:nvGrpSpPr>
        <p:grpSpPr>
          <a:xfrm>
            <a:off x="5998840" y="2838691"/>
            <a:ext cx="3237756" cy="834864"/>
            <a:chOff x="1218207" y="1845598"/>
            <a:chExt cx="2504071" cy="780893"/>
          </a:xfrm>
          <a:solidFill>
            <a:schemeClr val="accent2"/>
          </a:solidFill>
        </p:grpSpPr>
        <p:sp>
          <p:nvSpPr>
            <p:cNvPr id="167" name="Rettangolo 36">
              <a:extLst>
                <a:ext uri="{FF2B5EF4-FFF2-40B4-BE49-F238E27FC236}">
                  <a16:creationId xmlns:a16="http://schemas.microsoft.com/office/drawing/2014/main" id="{741DA04C-275C-4A67-BE41-249F2F2F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207" y="1845598"/>
              <a:ext cx="2504071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168" name="Text Box 5">
              <a:extLst>
                <a:ext uri="{FF2B5EF4-FFF2-40B4-BE49-F238E27FC236}">
                  <a16:creationId xmlns:a16="http://schemas.microsoft.com/office/drawing/2014/main" id="{BA57C683-68E0-44B9-A6E0-223994945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928" y="1864729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Calibri" pitchFamily="34" charset="0"/>
                </a:rPr>
                <a:t>Neo4j</a:t>
              </a:r>
            </a:p>
            <a:p>
              <a:pPr>
                <a:spcBef>
                  <a:spcPct val="50000"/>
                </a:spcBef>
              </a:pPr>
              <a:endParaRPr lang="en-US" sz="1200" i="1">
                <a:solidFill>
                  <a:schemeClr val="bg1"/>
                </a:solidFill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sz="1200" i="1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>
                <a:latin typeface="Calibri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1CD6D1C-AB16-4E5A-BEB7-DB5E9CFA7435}"/>
                </a:ext>
              </a:extLst>
            </p:cNvPr>
            <p:cNvSpPr txBox="1"/>
            <p:nvPr/>
          </p:nvSpPr>
          <p:spPr>
            <a:xfrm>
              <a:off x="1298800" y="2155319"/>
              <a:ext cx="2140109" cy="2308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7F525667-6D7D-4ED8-903A-0933B300F84F}"/>
              </a:ext>
            </a:extLst>
          </p:cNvPr>
          <p:cNvSpPr txBox="1"/>
          <p:nvPr/>
        </p:nvSpPr>
        <p:spPr>
          <a:xfrm>
            <a:off x="6086262" y="3218543"/>
            <a:ext cx="2809553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it-IT" sz="900" dirty="0">
                <a:latin typeface="Calibri" pitchFamily="34" charset="0"/>
              </a:rPr>
              <a:t>Host: https://neo4j .saipemnet.saipem.intranet:7473</a:t>
            </a:r>
            <a:endParaRPr lang="en-US" sz="900" dirty="0">
              <a:latin typeface="Calibri" pitchFamily="34" charset="0"/>
            </a:endParaRPr>
          </a:p>
          <a:p>
            <a:pPr algn="ctr"/>
            <a:endParaRPr lang="en-US" sz="900" b="1" dirty="0">
              <a:latin typeface="Calibri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17BAFA1-1E5B-4F30-80F3-CA3B525E9C87}"/>
              </a:ext>
            </a:extLst>
          </p:cNvPr>
          <p:cNvGrpSpPr/>
          <p:nvPr/>
        </p:nvGrpSpPr>
        <p:grpSpPr>
          <a:xfrm>
            <a:off x="2680311" y="1616491"/>
            <a:ext cx="2222419" cy="4425491"/>
            <a:chOff x="4103139" y="3656496"/>
            <a:chExt cx="2585645" cy="78379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5687CDF-03C0-4E35-935D-61513637F44A}"/>
                </a:ext>
              </a:extLst>
            </p:cNvPr>
            <p:cNvGrpSpPr/>
            <p:nvPr/>
          </p:nvGrpSpPr>
          <p:grpSpPr>
            <a:xfrm>
              <a:off x="4103139" y="3656496"/>
              <a:ext cx="2585645" cy="783798"/>
              <a:chOff x="1872383" y="3084914"/>
              <a:chExt cx="2586585" cy="783798"/>
            </a:xfrm>
          </p:grpSpPr>
          <p:sp>
            <p:nvSpPr>
              <p:cNvPr id="175" name="Rettangolo 36">
                <a:extLst>
                  <a:ext uri="{FF2B5EF4-FFF2-40B4-BE49-F238E27FC236}">
                    <a16:creationId xmlns:a16="http://schemas.microsoft.com/office/drawing/2014/main" id="{15DDB537-C0BF-4BF3-A403-FEA57AC8C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383" y="3087819"/>
                <a:ext cx="2504071" cy="7808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endParaRPr lang="it-IT" sz="800" b="1">
                  <a:latin typeface="Calibri" pitchFamily="34" charset="0"/>
                </a:endParaRPr>
              </a:p>
            </p:txBody>
          </p:sp>
          <p:sp>
            <p:nvSpPr>
              <p:cNvPr id="176" name="Text Box 5">
                <a:extLst>
                  <a:ext uri="{FF2B5EF4-FFF2-40B4-BE49-F238E27FC236}">
                    <a16:creationId xmlns:a16="http://schemas.microsoft.com/office/drawing/2014/main" id="{9EF00669-DE63-4CD1-B99F-309699904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799" y="3403732"/>
                <a:ext cx="1316079" cy="441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0" tIns="0" rIns="0" bIns="0">
                <a:no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i="1" dirty="0">
                    <a:latin typeface="Calibri" pitchFamily="34" charset="0"/>
                  </a:rPr>
                  <a:t>Informatica </a:t>
                </a:r>
                <a:r>
                  <a:rPr lang="en-US" sz="1200" i="1" dirty="0" err="1">
                    <a:latin typeface="Calibri" pitchFamily="34" charset="0"/>
                  </a:rPr>
                  <a:t>IpaaS</a:t>
                </a:r>
                <a:endParaRPr lang="en-US" sz="1200" i="1" dirty="0">
                  <a:latin typeface="Calibri" pitchFamily="34" charset="0"/>
                </a:endParaRPr>
              </a:p>
            </p:txBody>
          </p:sp>
          <p:pic>
            <p:nvPicPr>
              <p:cNvPr id="177" name="Picture 18" descr="Image result for informatica logo">
                <a:extLst>
                  <a:ext uri="{FF2B5EF4-FFF2-40B4-BE49-F238E27FC236}">
                    <a16:creationId xmlns:a16="http://schemas.microsoft.com/office/drawing/2014/main" id="{622EDC04-87D3-43E3-8070-8DBDB73AB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672" y="3084914"/>
                <a:ext cx="695296" cy="1099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B045918-C528-42E2-9DD1-94CEE7FBFBBF}"/>
                  </a:ext>
                </a:extLst>
              </p:cNvPr>
              <p:cNvSpPr txBox="1"/>
              <p:nvPr/>
            </p:nvSpPr>
            <p:spPr>
              <a:xfrm>
                <a:off x="1995252" y="3412780"/>
                <a:ext cx="2140109" cy="230832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endParaRPr lang="en-US" sz="900" b="1">
                  <a:latin typeface="Calibri" pitchFamily="34" charset="0"/>
                </a:endParaRPr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2E13D4-58D9-476E-B607-520D93745818}"/>
                </a:ext>
              </a:extLst>
            </p:cNvPr>
            <p:cNvSpPr txBox="1"/>
            <p:nvPr/>
          </p:nvSpPr>
          <p:spPr>
            <a:xfrm>
              <a:off x="4307590" y="3920452"/>
              <a:ext cx="2139331" cy="23083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900" b="1" dirty="0">
                  <a:latin typeface="Calibri" pitchFamily="34" charset="0"/>
                </a:rPr>
                <a:t>Application Server cloud Process</a:t>
              </a: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3EFC82B-E13D-4A8A-83FB-AA65D76E4699}"/>
              </a:ext>
            </a:extLst>
          </p:cNvPr>
          <p:cNvCxnSpPr>
            <a:cxnSpLocks/>
          </p:cNvCxnSpPr>
          <p:nvPr/>
        </p:nvCxnSpPr>
        <p:spPr>
          <a:xfrm>
            <a:off x="5015862" y="3221601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DE65CF4-AA60-4B96-90D0-F36CFEB7F447}"/>
              </a:ext>
            </a:extLst>
          </p:cNvPr>
          <p:cNvGrpSpPr/>
          <p:nvPr/>
        </p:nvGrpSpPr>
        <p:grpSpPr>
          <a:xfrm>
            <a:off x="5998840" y="4095647"/>
            <a:ext cx="3237756" cy="776995"/>
            <a:chOff x="1269418" y="4342628"/>
            <a:chExt cx="2434613" cy="780893"/>
          </a:xfrm>
          <a:solidFill>
            <a:schemeClr val="accent2"/>
          </a:solidFill>
        </p:grpSpPr>
        <p:sp>
          <p:nvSpPr>
            <p:cNvPr id="182" name="Rettangolo 36">
              <a:extLst>
                <a:ext uri="{FF2B5EF4-FFF2-40B4-BE49-F238E27FC236}">
                  <a16:creationId xmlns:a16="http://schemas.microsoft.com/office/drawing/2014/main" id="{DB07FA42-80FB-4753-A3C7-ACCF59BF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418" y="4342628"/>
              <a:ext cx="2434613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183" name="Text Box 5">
              <a:extLst>
                <a:ext uri="{FF2B5EF4-FFF2-40B4-BE49-F238E27FC236}">
                  <a16:creationId xmlns:a16="http://schemas.microsoft.com/office/drawing/2014/main" id="{B5E4AEDC-B28B-4388-9FB8-91A6C99A6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13" y="4381353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>
                  <a:latin typeface="Calibri" pitchFamily="34" charset="0"/>
                </a:rPr>
                <a:t>SAP ECC</a:t>
              </a:r>
            </a:p>
            <a:p>
              <a:pPr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840550C-E182-4118-920E-88515803B6C6}"/>
                </a:ext>
              </a:extLst>
            </p:cNvPr>
            <p:cNvSpPr txBox="1"/>
            <p:nvPr/>
          </p:nvSpPr>
          <p:spPr>
            <a:xfrm>
              <a:off x="1347704" y="4722108"/>
              <a:ext cx="2327788" cy="3693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DFDF6399-7DB2-4DF3-A6AF-25303D559022}"/>
              </a:ext>
            </a:extLst>
          </p:cNvPr>
          <p:cNvSpPr txBox="1"/>
          <p:nvPr/>
        </p:nvSpPr>
        <p:spPr>
          <a:xfrm>
            <a:off x="5107028" y="2879040"/>
            <a:ext cx="98353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latin typeface="Trebuchet MS"/>
                <a:cs typeface="Trebuchet MS"/>
              </a:rPr>
              <a:t>REST Api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1DCCB-24AB-E728-3B23-8ABFF18F77CD}"/>
              </a:ext>
            </a:extLst>
          </p:cNvPr>
          <p:cNvSpPr txBox="1"/>
          <p:nvPr/>
        </p:nvSpPr>
        <p:spPr>
          <a:xfrm>
            <a:off x="5109320" y="4095648"/>
            <a:ext cx="983539" cy="5078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latin typeface="Trebuchet MS"/>
                <a:cs typeface="Trebuchet MS"/>
              </a:rPr>
              <a:t>SAP ECC Connector (BAPI/RFC)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803D3-090A-72C2-26A0-92AC0E97C55F}"/>
              </a:ext>
            </a:extLst>
          </p:cNvPr>
          <p:cNvCxnSpPr>
            <a:cxnSpLocks/>
          </p:cNvCxnSpPr>
          <p:nvPr/>
        </p:nvCxnSpPr>
        <p:spPr>
          <a:xfrm>
            <a:off x="5022979" y="2066162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27AFA9-086A-F60F-F9F5-EBFFD5BA22DA}"/>
              </a:ext>
            </a:extLst>
          </p:cNvPr>
          <p:cNvCxnSpPr>
            <a:cxnSpLocks/>
          </p:cNvCxnSpPr>
          <p:nvPr/>
        </p:nvCxnSpPr>
        <p:spPr>
          <a:xfrm>
            <a:off x="5025247" y="4697855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B6A9BD-00BB-82BD-AA20-C964592C3E35}"/>
              </a:ext>
            </a:extLst>
          </p:cNvPr>
          <p:cNvGrpSpPr/>
          <p:nvPr/>
        </p:nvGrpSpPr>
        <p:grpSpPr>
          <a:xfrm>
            <a:off x="6035495" y="5104581"/>
            <a:ext cx="3237756" cy="834864"/>
            <a:chOff x="1269418" y="4342628"/>
            <a:chExt cx="2434613" cy="780893"/>
          </a:xfrm>
          <a:solidFill>
            <a:schemeClr val="accent2"/>
          </a:solidFill>
        </p:grpSpPr>
        <p:sp>
          <p:nvSpPr>
            <p:cNvPr id="22" name="Rettangolo 36">
              <a:extLst>
                <a:ext uri="{FF2B5EF4-FFF2-40B4-BE49-F238E27FC236}">
                  <a16:creationId xmlns:a16="http://schemas.microsoft.com/office/drawing/2014/main" id="{49510FFA-F5EC-F797-A564-D8F3C16B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418" y="4342628"/>
              <a:ext cx="2434613" cy="780893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US" sz="2000" b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01F6FAE-5CAA-B2BE-3B19-58149F47A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13" y="4381353"/>
              <a:ext cx="1316079" cy="19965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>
                  <a:latin typeface="Calibri" pitchFamily="34" charset="0"/>
                </a:rPr>
                <a:t>SPLUNK</a:t>
              </a:r>
            </a:p>
            <a:p>
              <a:pPr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B9D08C-866A-5C28-9CA4-9B998B0285B7}"/>
                </a:ext>
              </a:extLst>
            </p:cNvPr>
            <p:cNvSpPr txBox="1"/>
            <p:nvPr/>
          </p:nvSpPr>
          <p:spPr>
            <a:xfrm>
              <a:off x="1347704" y="4722108"/>
              <a:ext cx="2327788" cy="369332"/>
            </a:xfrm>
            <a:prstGeom prst="rect">
              <a:avLst/>
            </a:prstGeom>
            <a:grpFill/>
          </p:spPr>
          <p:txBody>
            <a:bodyPr wrap="square" lIns="0" rtlCol="0" anchor="ctr">
              <a:spAutoFit/>
            </a:bodyPr>
            <a:lstStyle/>
            <a:p>
              <a:pPr algn="ctr"/>
              <a:endParaRPr lang="en-US" sz="900" b="1">
                <a:latin typeface="Calibri" pitchFamily="34" charset="0"/>
              </a:endParaRPr>
            </a:p>
            <a:p>
              <a:pPr algn="ctr"/>
              <a:endParaRPr lang="en-US" sz="900" b="1">
                <a:latin typeface="Calibri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A844EAE-C616-E85A-9817-9176726EAEBB}"/>
              </a:ext>
            </a:extLst>
          </p:cNvPr>
          <p:cNvSpPr txBox="1"/>
          <p:nvPr/>
        </p:nvSpPr>
        <p:spPr>
          <a:xfrm>
            <a:off x="5145975" y="5300949"/>
            <a:ext cx="98353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>
                <a:latin typeface="Trebuchet MS"/>
                <a:cs typeface="Trebuchet MS"/>
              </a:rPr>
              <a:t>LOG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39C2BF-3C38-F911-44C5-64187992B403}"/>
              </a:ext>
            </a:extLst>
          </p:cNvPr>
          <p:cNvCxnSpPr>
            <a:cxnSpLocks/>
          </p:cNvCxnSpPr>
          <p:nvPr/>
        </p:nvCxnSpPr>
        <p:spPr>
          <a:xfrm>
            <a:off x="5022979" y="5776229"/>
            <a:ext cx="81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4ABA1-4285-D98A-9B03-E20E15F267A5}"/>
              </a:ext>
            </a:extLst>
          </p:cNvPr>
          <p:cNvSpPr txBox="1"/>
          <p:nvPr/>
        </p:nvSpPr>
        <p:spPr>
          <a:xfrm>
            <a:off x="6111945" y="5442204"/>
            <a:ext cx="2795029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it-IT" sz="900" dirty="0"/>
              <a:t>https://integrationdataflows.saipem.com:8088/services/collector/event</a:t>
            </a:r>
            <a:endParaRPr lang="it-IT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58D0A0-0DCE-CFCA-4CB6-21800A7520E6}"/>
              </a:ext>
            </a:extLst>
          </p:cNvPr>
          <p:cNvCxnSpPr>
            <a:cxnSpLocks/>
          </p:cNvCxnSpPr>
          <p:nvPr/>
        </p:nvCxnSpPr>
        <p:spPr>
          <a:xfrm>
            <a:off x="5022979" y="2233769"/>
            <a:ext cx="81708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08D966-8C9E-23C9-3DEB-57F77B635483}"/>
              </a:ext>
            </a:extLst>
          </p:cNvPr>
          <p:cNvCxnSpPr>
            <a:cxnSpLocks/>
          </p:cNvCxnSpPr>
          <p:nvPr/>
        </p:nvCxnSpPr>
        <p:spPr>
          <a:xfrm flipH="1">
            <a:off x="5011577" y="4840721"/>
            <a:ext cx="8213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5736-43FC-0F00-C469-CEB5CB4B7880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1CBDFA0-1415-D3CF-3519-C12E777335FB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6CDAD-132B-A821-918F-58109601BC8D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24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IP Address Plan</a:t>
            </a:r>
          </a:p>
        </p:txBody>
      </p:sp>
      <p:graphicFrame>
        <p:nvGraphicFramePr>
          <p:cNvPr id="54" name="Segnaposto contenuto 1">
            <a:extLst>
              <a:ext uri="{FF2B5EF4-FFF2-40B4-BE49-F238E27FC236}">
                <a16:creationId xmlns:a16="http://schemas.microsoft.com/office/drawing/2014/main" id="{933BF374-C67C-49EB-92D2-C7AEF61B2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318562"/>
              </p:ext>
            </p:extLst>
          </p:nvPr>
        </p:nvGraphicFramePr>
        <p:xfrm>
          <a:off x="520700" y="1227284"/>
          <a:ext cx="11150600" cy="489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44">
                  <a:extLst>
                    <a:ext uri="{9D8B030D-6E8A-4147-A177-3AD203B41FA5}">
                      <a16:colId xmlns:a16="http://schemas.microsoft.com/office/drawing/2014/main" val="1207694354"/>
                    </a:ext>
                  </a:extLst>
                </a:gridCol>
                <a:gridCol w="2763679">
                  <a:extLst>
                    <a:ext uri="{9D8B030D-6E8A-4147-A177-3AD203B41FA5}">
                      <a16:colId xmlns:a16="http://schemas.microsoft.com/office/drawing/2014/main" val="3143619439"/>
                    </a:ext>
                  </a:extLst>
                </a:gridCol>
                <a:gridCol w="1263469">
                  <a:extLst>
                    <a:ext uri="{9D8B030D-6E8A-4147-A177-3AD203B41FA5}">
                      <a16:colId xmlns:a16="http://schemas.microsoft.com/office/drawing/2014/main" val="3589461503"/>
                    </a:ext>
                  </a:extLst>
                </a:gridCol>
                <a:gridCol w="1852407">
                  <a:extLst>
                    <a:ext uri="{9D8B030D-6E8A-4147-A177-3AD203B41FA5}">
                      <a16:colId xmlns:a16="http://schemas.microsoft.com/office/drawing/2014/main" val="1418986899"/>
                    </a:ext>
                  </a:extLst>
                </a:gridCol>
                <a:gridCol w="1227524">
                  <a:extLst>
                    <a:ext uri="{9D8B030D-6E8A-4147-A177-3AD203B41FA5}">
                      <a16:colId xmlns:a16="http://schemas.microsoft.com/office/drawing/2014/main" val="348749215"/>
                    </a:ext>
                  </a:extLst>
                </a:gridCol>
                <a:gridCol w="775608">
                  <a:extLst>
                    <a:ext uri="{9D8B030D-6E8A-4147-A177-3AD203B41FA5}">
                      <a16:colId xmlns:a16="http://schemas.microsoft.com/office/drawing/2014/main" val="1176043091"/>
                    </a:ext>
                  </a:extLst>
                </a:gridCol>
                <a:gridCol w="1020535">
                  <a:extLst>
                    <a:ext uri="{9D8B030D-6E8A-4147-A177-3AD203B41FA5}">
                      <a16:colId xmlns:a16="http://schemas.microsoft.com/office/drawing/2014/main" val="2637312095"/>
                    </a:ext>
                  </a:extLst>
                </a:gridCol>
                <a:gridCol w="1241434">
                  <a:extLst>
                    <a:ext uri="{9D8B030D-6E8A-4147-A177-3AD203B41FA5}">
                      <a16:colId xmlns:a16="http://schemas.microsoft.com/office/drawing/2014/main" val="4282058405"/>
                    </a:ext>
                  </a:extLst>
                </a:gridCol>
              </a:tblGrid>
              <a:tr h="23048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Environment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Hostname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Role (frontend, Appl, DB)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IP 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VLAN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Subnet Mask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Default Gateway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0471203"/>
                  </a:ext>
                </a:extLst>
              </a:tr>
              <a:tr h="28658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amssv041a.saipemnet.saipem.intranet</a:t>
                      </a:r>
                    </a:p>
                  </a:txBody>
                  <a:tcPr marL="0" marR="381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10.89.7.166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480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amssv041e.saipemnet.saipem.intranet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10.89.7.167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3281321"/>
                  </a:ext>
                </a:extLst>
              </a:tr>
              <a:tr h="394051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amssv012v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saipemnet.saipem.intranet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53106423"/>
                  </a:ext>
                </a:extLst>
              </a:tr>
              <a:tr h="55762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amssv012w</a:t>
                      </a:r>
                      <a:r>
                        <a:rPr lang="it-IT" sz="11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it-IT" sz="1100" err="1">
                          <a:solidFill>
                            <a:schemeClr val="dk1"/>
                          </a:solidFill>
                        </a:rPr>
                        <a:t>saipemnet.saipem.intranet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10.129.76.208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97857296"/>
                  </a:ext>
                </a:extLst>
              </a:tr>
              <a:tr h="343688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api.integration.supplhi.com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88906471"/>
                  </a:ext>
                </a:extLst>
              </a:tr>
              <a:tr h="444209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neo4j.saipemnet.saipem.intranet:7473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Neo4j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11300808"/>
                  </a:ext>
                </a:extLst>
              </a:tr>
              <a:tr h="394051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/>
                        <a:t>integrationdataflows.saipem.com:8088/services/</a:t>
                      </a:r>
                      <a:r>
                        <a:rPr lang="it-IT" sz="1100" dirty="0" err="1"/>
                        <a:t>collector</a:t>
                      </a:r>
                      <a:r>
                        <a:rPr lang="it-IT" sz="1100" dirty="0"/>
                        <a:t>/event</a:t>
                      </a:r>
                      <a:endParaRPr lang="it-IT" sz="1100" dirty="0">
                        <a:solidFill>
                          <a:schemeClr val="tx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Splunk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87868600"/>
                  </a:ext>
                </a:extLst>
              </a:tr>
              <a:tr h="343688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amssv009h.saipemnet.saipem.intranet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10.89.39.231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75905085"/>
                  </a:ext>
                </a:extLst>
              </a:tr>
              <a:tr h="323001">
                <a:tc>
                  <a:txBody>
                    <a:bodyPr/>
                    <a:lstStyle/>
                    <a:p>
                      <a:pPr algn="ctr"/>
                      <a:r>
                        <a:rPr lang="it-IT" sz="11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en-US" sz="11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awesv004f.saipemnet.saipem.intranet</a:t>
                      </a:r>
                    </a:p>
                  </a:txBody>
                  <a:tcPr marL="0" marR="381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10.88.38.177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6444160"/>
                  </a:ext>
                </a:extLst>
              </a:tr>
              <a:tr h="343688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/>
                        <a:t>integrationdataflows.saipem.com:8088/services/collector/event</a:t>
                      </a:r>
                      <a:endParaRPr lang="it-IT" sz="1100" dirty="0">
                        <a:solidFill>
                          <a:schemeClr val="tx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Splunk</a:t>
                      </a: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1657340"/>
                  </a:ext>
                </a:extLst>
              </a:tr>
              <a:tr h="394051">
                <a:tc>
                  <a:txBody>
                    <a:bodyPr/>
                    <a:lstStyle/>
                    <a:p>
                      <a:pPr algn="ctr"/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neo4j-st.saipemnet.saipem.intranet:7473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Neo4j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84876881"/>
                  </a:ext>
                </a:extLst>
              </a:tr>
              <a:tr h="394051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api.integration.supplhiqt.com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tx1"/>
                        </a:solidFill>
                        <a:highlight>
                          <a:srgbClr val="FDAE37"/>
                        </a:highligh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22387202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94CA37A6-51B4-45FF-AA00-A1F91E8C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9" y="133419"/>
            <a:ext cx="8995833" cy="4476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VEMI – Integration with </a:t>
            </a:r>
            <a:r>
              <a:rPr lang="en-US" dirty="0" err="1">
                <a:solidFill>
                  <a:schemeClr val="tx2"/>
                </a:solidFill>
              </a:rPr>
              <a:t>SupplHI</a:t>
            </a:r>
            <a:endParaRPr lang="it-IT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F187AF-CE32-34F0-C400-453169F85199}"/>
              </a:ext>
            </a:extLst>
          </p:cNvPr>
          <p:cNvGrpSpPr/>
          <p:nvPr/>
        </p:nvGrpSpPr>
        <p:grpSpPr>
          <a:xfrm>
            <a:off x="10965072" y="4460"/>
            <a:ext cx="1237945" cy="1256400"/>
            <a:chOff x="10965072" y="4460"/>
            <a:chExt cx="1237945" cy="1256400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E6BEAD9B-1953-6A53-3032-AE07533F36C5}"/>
                </a:ext>
              </a:extLst>
            </p:cNvPr>
            <p:cNvSpPr/>
            <p:nvPr/>
          </p:nvSpPr>
          <p:spPr>
            <a:xfrm rot="10800000">
              <a:off x="10965072" y="4460"/>
              <a:ext cx="1237945" cy="12564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F83054-9E18-036D-F4EB-B22231481ED1}"/>
                </a:ext>
              </a:extLst>
            </p:cNvPr>
            <p:cNvSpPr txBox="1"/>
            <p:nvPr/>
          </p:nvSpPr>
          <p:spPr>
            <a:xfrm rot="2832737">
              <a:off x="11399697" y="392496"/>
              <a:ext cx="8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>
                  <a:solidFill>
                    <a:prstClr val="white"/>
                  </a:solidFill>
                  <a:latin typeface="Segoe UI"/>
                </a:rPr>
                <a:t>DRAFT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927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agine interne">
  <a:themeElements>
    <a:clrScheme name="Saipem Final Colours">
      <a:dk1>
        <a:sysClr val="windowText" lastClr="000000"/>
      </a:dk1>
      <a:lt1>
        <a:sysClr val="window" lastClr="FFFFFF"/>
      </a:lt1>
      <a:dk2>
        <a:srgbClr val="22505F"/>
      </a:dk2>
      <a:lt2>
        <a:srgbClr val="E98300"/>
      </a:lt2>
      <a:accent1>
        <a:srgbClr val="4F727F"/>
      </a:accent1>
      <a:accent2>
        <a:srgbClr val="9ACCCF"/>
      </a:accent2>
      <a:accent3>
        <a:srgbClr val="FDAE37"/>
      </a:accent3>
      <a:accent4>
        <a:srgbClr val="AB3B4E"/>
      </a:accent4>
      <a:accent5>
        <a:srgbClr val="3E4B80"/>
      </a:accent5>
      <a:accent6>
        <a:srgbClr val="569F7D"/>
      </a:accent6>
      <a:hlink>
        <a:srgbClr val="FDAE37"/>
      </a:hlink>
      <a:folHlink>
        <a:srgbClr val="22505F"/>
      </a:folHlink>
    </a:clrScheme>
    <a:fontScheme name="Office 2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ctr">
        <a:spAutoFit/>
      </a:bodyPr>
      <a:lstStyle>
        <a:defPPr algn="l">
          <a:defRPr sz="900" dirty="0" smtClean="0">
            <a:solidFill>
              <a:schemeClr val="tx1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12ADAC9E3EF479FD21FDF6324AC57" ma:contentTypeVersion="11" ma:contentTypeDescription="Create a new document." ma:contentTypeScope="" ma:versionID="15f0ad1cae13c8bdcd5a9e8d2882b9f9">
  <xsd:schema xmlns:xsd="http://www.w3.org/2001/XMLSchema" xmlns:xs="http://www.w3.org/2001/XMLSchema" xmlns:p="http://schemas.microsoft.com/office/2006/metadata/properties" xmlns:ns2="b2d9eae8-158a-4f34-9246-810f2bd0a288" xmlns:ns3="acd3f276-a829-481d-b5de-189864b2c6f5" targetNamespace="http://schemas.microsoft.com/office/2006/metadata/properties" ma:root="true" ma:fieldsID="cedf1240c660d7d9d8b2637cc416bdba" ns2:_="" ns3:_="">
    <xsd:import namespace="b2d9eae8-158a-4f34-9246-810f2bd0a288"/>
    <xsd:import namespace="acd3f276-a829-481d-b5de-189864b2c6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9eae8-158a-4f34-9246-810f2bd0a2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3f276-a829-481d-b5de-189864b2c6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cd3f276-a829-481d-b5de-189864b2c6f5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EC9DF3C-6943-468D-ABD6-FF9800B7A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6E6A5-7C45-4545-A633-FB5F50253820}"/>
</file>

<file path=customXml/itemProps3.xml><?xml version="1.0" encoding="utf-8"?>
<ds:datastoreItem xmlns:ds="http://schemas.openxmlformats.org/officeDocument/2006/customXml" ds:itemID="{2A5A61B0-0204-429D-B443-D75596ED1F6D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acd3f276-a829-481d-b5de-189864b2c6f5"/>
    <ds:schemaRef ds:uri="b2d9eae8-158a-4f34-9246-810f2bd0a288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1213</Words>
  <Application>Microsoft Office PowerPoint</Application>
  <PresentationFormat>Widescreen</PresentationFormat>
  <Paragraphs>426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Trebuchet MS</vt:lpstr>
      <vt:lpstr>Wingdings</vt:lpstr>
      <vt:lpstr>Section title</vt:lpstr>
      <vt:lpstr>Pagine interne</vt:lpstr>
      <vt:lpstr>PowerPoint Presentation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  <vt:lpstr>Project VEMI – Integration with SupplHI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Russo, Daniela</dc:creator>
  <cp:lastModifiedBy>De Cola, Francesca</cp:lastModifiedBy>
  <cp:revision>32</cp:revision>
  <cp:lastPrinted>2015-10-22T09:14:54Z</cp:lastPrinted>
  <dcterms:created xsi:type="dcterms:W3CDTF">2015-10-02T14:31:39Z</dcterms:created>
  <dcterms:modified xsi:type="dcterms:W3CDTF">2023-03-27T08:55:57Z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0x010100AF312ADAC9E3EF479FD21FDF6324AC57</vt:lpwstr>
  </property>
  <property fmtid="{D5CDD505-2E9C-101B-9397-08002B2CF9AE}" pid="3" name="AuthorIds_UIVersion_11776">
    <vt:lpwstr>16</vt:lpwstr>
  </property>
  <property fmtid="{D5CDD505-2E9C-101B-9397-08002B2CF9AE}" pid="4" name="AuthorIds_UIVersion_14848">
    <vt:lpwstr>17</vt:lpwstr>
  </property>
  <property fmtid="{D5CDD505-2E9C-101B-9397-08002B2CF9AE}" pid="5" name="Order">
    <vt:r8>984800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