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1" r:id="rId4"/>
    <p:sldId id="320" r:id="rId5"/>
    <p:sldId id="292" r:id="rId6"/>
    <p:sldId id="298" r:id="rId7"/>
    <p:sldId id="321" r:id="rId8"/>
    <p:sldId id="283" r:id="rId9"/>
    <p:sldId id="300" r:id="rId10"/>
    <p:sldId id="294" r:id="rId11"/>
    <p:sldId id="323" r:id="rId12"/>
    <p:sldId id="322" r:id="rId13"/>
    <p:sldId id="257" r:id="rId14"/>
    <p:sldId id="333" r:id="rId15"/>
    <p:sldId id="334" r:id="rId16"/>
    <p:sldId id="335" r:id="rId17"/>
    <p:sldId id="336" r:id="rId18"/>
    <p:sldId id="324" r:id="rId19"/>
    <p:sldId id="340" r:id="rId20"/>
    <p:sldId id="341" r:id="rId21"/>
    <p:sldId id="342" r:id="rId22"/>
    <p:sldId id="343" r:id="rId23"/>
    <p:sldId id="327" r:id="rId24"/>
    <p:sldId id="328" r:id="rId25"/>
    <p:sldId id="326" r:id="rId26"/>
    <p:sldId id="304" r:id="rId27"/>
    <p:sldId id="330" r:id="rId28"/>
    <p:sldId id="331" r:id="rId29"/>
    <p:sldId id="332" r:id="rId30"/>
    <p:sldId id="32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5"/>
    <p:restoredTop sz="95033" autoAdjust="0"/>
  </p:normalViewPr>
  <p:slideViewPr>
    <p:cSldViewPr snapToGrid="0" snapToObjects="1">
      <p:cViewPr>
        <p:scale>
          <a:sx n="80" d="100"/>
          <a:sy n="80" d="100"/>
        </p:scale>
        <p:origin x="80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65471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2899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508323"/>
            <a:ext cx="29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200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Test con Postman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Postman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APIs.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13083</TotalTime>
  <Words>888</Words>
  <Application>Microsoft Office PowerPoint</Application>
  <PresentationFormat>Widescreen</PresentationFormat>
  <Paragraphs>162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48</cp:revision>
  <dcterms:created xsi:type="dcterms:W3CDTF">2022-07-30T09:30:24Z</dcterms:created>
  <dcterms:modified xsi:type="dcterms:W3CDTF">2023-06-20T10:27:47Z</dcterms:modified>
</cp:coreProperties>
</file>