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311" r:id="rId4"/>
    <p:sldId id="320" r:id="rId5"/>
    <p:sldId id="292" r:id="rId6"/>
    <p:sldId id="298" r:id="rId7"/>
    <p:sldId id="319" r:id="rId8"/>
    <p:sldId id="321" r:id="rId9"/>
    <p:sldId id="283" r:id="rId10"/>
    <p:sldId id="300" r:id="rId11"/>
    <p:sldId id="294" r:id="rId12"/>
    <p:sldId id="323" r:id="rId13"/>
    <p:sldId id="322" r:id="rId14"/>
    <p:sldId id="257" r:id="rId15"/>
    <p:sldId id="333" r:id="rId16"/>
    <p:sldId id="334" r:id="rId17"/>
    <p:sldId id="335" r:id="rId18"/>
    <p:sldId id="336" r:id="rId19"/>
    <p:sldId id="324" r:id="rId20"/>
    <p:sldId id="329" r:id="rId21"/>
    <p:sldId id="337" r:id="rId22"/>
    <p:sldId id="338" r:id="rId23"/>
    <p:sldId id="339" r:id="rId24"/>
    <p:sldId id="327" r:id="rId25"/>
    <p:sldId id="328" r:id="rId26"/>
    <p:sldId id="326" r:id="rId27"/>
    <p:sldId id="304" r:id="rId28"/>
    <p:sldId id="330" r:id="rId29"/>
    <p:sldId id="331" r:id="rId30"/>
    <p:sldId id="332" r:id="rId31"/>
    <p:sldId id="32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5"/>
    <p:restoredTop sz="95033" autoAdjust="0"/>
  </p:normalViewPr>
  <p:slideViewPr>
    <p:cSldViewPr snapToGrid="0" snapToObjects="1">
      <p:cViewPr>
        <p:scale>
          <a:sx n="80" d="100"/>
          <a:sy n="80" d="100"/>
        </p:scale>
        <p:origin x="80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553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65471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2899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508323"/>
            <a:ext cx="29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197" y="2274838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ad accedere ad un   determinato servizio.</a:t>
            </a:r>
          </a:p>
          <a:p>
            <a:pPr algn="l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l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4137488" cy="4532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endParaRPr lang="it-IT" sz="1800" b="0" i="0" u="none" strike="noStrike" baseline="0" dirty="0">
              <a:latin typeface="+mj-lt"/>
            </a:endParaRPr>
          </a:p>
          <a:p>
            <a:r>
              <a:rPr lang="it-IT" sz="1800" b="0" i="0" u="none" strike="noStrike" baseline="0" dirty="0">
                <a:latin typeface="+mj-lt"/>
              </a:rPr>
              <a:t>Una volta estratto l’indirizzo e-mail si effettua una query all’interno del Database per controllare che l’indirizzo sia presente nella tabella degli utenti abilitati all’utilizzo di un determinato servizio.</a:t>
            </a:r>
          </a:p>
          <a:p>
            <a:endParaRPr lang="it-IT" sz="1800" b="0" i="0" u="none" strike="noStrike" baseline="0" dirty="0">
              <a:latin typeface="+mj-lt"/>
            </a:endParaRPr>
          </a:p>
          <a:p>
            <a:r>
              <a:rPr lang="it-IT" sz="1800" b="0" i="0" u="none" strike="noStrike" baseline="0" dirty="0">
                <a:latin typeface="+mj-lt"/>
              </a:rPr>
              <a:t>In base al risultato della query si restituisce un codice HTTP come risposta alla richiesta.</a:t>
            </a:r>
            <a:endParaRPr lang="it-IT" dirty="0">
              <a:latin typeface="+mj-lt"/>
            </a:endParaRP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41637"/>
              </p:ext>
            </p:extLst>
          </p:nvPr>
        </p:nvGraphicFramePr>
        <p:xfrm>
          <a:off x="5997677" y="2479659"/>
          <a:ext cx="4916129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79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457335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10280755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run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@Entity 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198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  <a:endParaRPr lang="it-IT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</a:t>
            </a:r>
            <a:r>
              <a:rPr lang="it-IT" dirty="0" err="1">
                <a:latin typeface="Century Gothic" panose="020B0502020202020204" pitchFamily="34" charset="0"/>
              </a:rPr>
              <a:t>Lua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8" y="1690688"/>
            <a:ext cx="7334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È richiesto il seguente comportamento dal plugin: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Analizzare il token ricevuto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Parse del token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Inviare una richiesta HTTP al microservizio </a:t>
            </a:r>
            <a:r>
              <a:rPr lang="it-IT" sz="1800" b="0" i="0" u="none" strike="noStrike" baseline="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CheckEmail</a:t>
            </a:r>
            <a:endParaRPr lang="it-IT" sz="1800" b="0" i="0" u="none" strike="noStrike" baseline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Ottenere risposta dal microservizio e inoltrarla al Gateway</a:t>
            </a:r>
            <a:endParaRPr lang="it-IT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</a:t>
            </a:r>
            <a:r>
              <a:rPr lang="it-IT" dirty="0" err="1">
                <a:latin typeface="Century Gothic" panose="020B0502020202020204" pitchFamily="34" charset="0"/>
              </a:rPr>
              <a:t>Lua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8" y="1690688"/>
            <a:ext cx="7334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È richiesto il seguente comportamento dal plugin: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Analizzare il token ricevuto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Parse del token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Inviare una richiesta HTTP al microservizio </a:t>
            </a:r>
            <a:r>
              <a:rPr lang="it-IT" sz="1800" b="0" i="0" u="none" strike="noStrike" baseline="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CheckEmail</a:t>
            </a:r>
            <a:endParaRPr lang="it-IT" sz="1800" b="0" i="0" u="none" strike="noStrike" baseline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Ottenere risposta dal microservizio e inoltrarla al Gateway</a:t>
            </a:r>
            <a:endParaRPr lang="it-IT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2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</a:t>
            </a:r>
            <a:r>
              <a:rPr lang="it-IT" dirty="0" err="1">
                <a:latin typeface="Century Gothic" panose="020B0502020202020204" pitchFamily="34" charset="0"/>
              </a:rPr>
              <a:t>Lua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8" y="1690688"/>
            <a:ext cx="7334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È richiesto il seguente comportamento dal plugin: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Analizzare il token ricevuto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Parse del token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dirty="0">
                <a:latin typeface="+mj-lt"/>
              </a:rPr>
              <a:t>Inviare una richiesta HTTP al microservizio </a:t>
            </a:r>
            <a:r>
              <a:rPr lang="it-IT" dirty="0" err="1">
                <a:latin typeface="+mj-lt"/>
              </a:rPr>
              <a:t>CheckEmail</a:t>
            </a:r>
            <a:endParaRPr lang="it-IT" dirty="0"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Ottenere risposta dal microservizio e inoltrarla al Gateway</a:t>
            </a:r>
            <a:endParaRPr lang="it-IT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3815747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76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</a:t>
            </a:r>
            <a:r>
              <a:rPr lang="it-IT" dirty="0" err="1">
                <a:latin typeface="Century Gothic" panose="020B0502020202020204" pitchFamily="34" charset="0"/>
              </a:rPr>
              <a:t>Lua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8" y="1690688"/>
            <a:ext cx="7334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È richiesto il seguente comportamento dal plugin: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Analizzare il token ricevuto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Parse del token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dirty="0">
                <a:latin typeface="+mj-lt"/>
              </a:rPr>
              <a:t>Inviare una richiesta HTTP al microservizio </a:t>
            </a:r>
            <a:r>
              <a:rPr lang="it-IT" dirty="0" err="1">
                <a:latin typeface="+mj-lt"/>
              </a:rPr>
              <a:t>CheckEmail</a:t>
            </a:r>
            <a:endParaRPr lang="it-IT" dirty="0"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Ottenere risposta dal microservizio e inoltrarla al Gateway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428999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Tutta la configurazione è effettuata tramite lo script </a:t>
            </a:r>
            <a:r>
              <a:rPr lang="it-IT" sz="1800" b="0" i="0" u="none" strike="noStrike" baseline="0" dirty="0" err="1">
                <a:latin typeface="+mj-lt"/>
              </a:rPr>
              <a:t>bash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 (per consentire la lettura dei file dei plugin caricati)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 err="1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con </a:t>
            </a:r>
            <a:r>
              <a:rPr lang="it-IT" dirty="0" err="1"/>
              <a:t>Postman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 err="1">
                <a:latin typeface="+mj-lt"/>
              </a:rPr>
              <a:t>Postman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800" b="0" i="0" u="none" strike="noStrike" baseline="0" dirty="0" err="1">
                <a:latin typeface="+mj-lt"/>
              </a:rPr>
              <a:t>APIs</a:t>
            </a:r>
            <a:r>
              <a:rPr lang="it-IT" sz="18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</a:t>
            </a:r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</a:t>
            </a:r>
            <a:r>
              <a:rPr lang="it-IT" dirty="0" err="1"/>
              <a:t>Unauthorized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30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B48771B6-F220-5773-D05E-C72E90A2AAC2}"/>
              </a:ext>
            </a:extLst>
          </p:cNvPr>
          <p:cNvSpPr/>
          <p:nvPr/>
        </p:nvSpPr>
        <p:spPr>
          <a:xfrm rot="5400000">
            <a:off x="2674557" y="2186301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it-IT" dirty="0"/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/>
              <a:t>Semplicità di</a:t>
            </a:r>
          </a:p>
          <a:p>
            <a:pPr algn="ctr"/>
            <a:r>
              <a:rPr lang="it-IT" dirty="0"/>
              <a:t>distruzione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</a:rPr>
              <a:t>Agilità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5542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01" y="3429000"/>
            <a:ext cx="2006395" cy="6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Funzionamento di Kong Gateway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4" name="Picture 2" descr="Kong Gateway - v3.3.x | Kong Docs">
            <a:extLst>
              <a:ext uri="{FF2B5EF4-FFF2-40B4-BE49-F238E27FC236}">
                <a16:creationId xmlns:a16="http://schemas.microsoft.com/office/drawing/2014/main" id="{DB0AC7F2-1291-5EB1-58B6-CC8738B6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2" y="1690688"/>
            <a:ext cx="9989574" cy="421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0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Century Gothic" panose="020B0502020202020204" pitchFamily="34" charset="0"/>
              </a:rPr>
              <a:t>L’obiettivo è implementare il controllo degli accessi ad una piattaforma generica di un utente, identificato tramite token.</a:t>
            </a:r>
          </a:p>
          <a:p>
            <a:endParaRPr lang="it-IT" sz="2200" dirty="0">
              <a:latin typeface="Century Gothic" panose="020B0502020202020204" pitchFamily="34" charset="0"/>
            </a:endParaRPr>
          </a:p>
          <a:p>
            <a:endParaRPr lang="it-IT" sz="2200" dirty="0">
              <a:latin typeface="Century Gothic" panose="020B0502020202020204" pitchFamily="34" charset="0"/>
            </a:endParaRPr>
          </a:p>
          <a:p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</a:t>
            </a:r>
            <a:r>
              <a:rPr lang="it-IT" sz="2200" dirty="0" err="1">
                <a:latin typeface="Century Gothic" panose="020B0502020202020204" pitchFamily="34" charset="0"/>
              </a:rPr>
              <a:t>Lua</a:t>
            </a:r>
            <a:endParaRPr lang="it-IT" sz="2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938</Words>
  <Application>Microsoft Office PowerPoint</Application>
  <PresentationFormat>Widescreen</PresentationFormat>
  <Paragraphs>169</Paragraphs>
  <Slides>31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Funzionamento di Kong Gateway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42</cp:revision>
  <dcterms:created xsi:type="dcterms:W3CDTF">2022-07-30T09:30:24Z</dcterms:created>
  <dcterms:modified xsi:type="dcterms:W3CDTF">2023-06-19T23:01:00Z</dcterms:modified>
</cp:coreProperties>
</file>