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11" r:id="rId4"/>
    <p:sldId id="320" r:id="rId5"/>
    <p:sldId id="292" r:id="rId6"/>
    <p:sldId id="298" r:id="rId7"/>
    <p:sldId id="321" r:id="rId8"/>
    <p:sldId id="283" r:id="rId9"/>
    <p:sldId id="300" r:id="rId10"/>
    <p:sldId id="294" r:id="rId11"/>
    <p:sldId id="323" r:id="rId12"/>
    <p:sldId id="322" r:id="rId13"/>
    <p:sldId id="257" r:id="rId14"/>
    <p:sldId id="333" r:id="rId15"/>
    <p:sldId id="334" r:id="rId16"/>
    <p:sldId id="335" r:id="rId17"/>
    <p:sldId id="336" r:id="rId18"/>
    <p:sldId id="324" r:id="rId19"/>
    <p:sldId id="340" r:id="rId20"/>
    <p:sldId id="341" r:id="rId21"/>
    <p:sldId id="342" r:id="rId22"/>
    <p:sldId id="343" r:id="rId23"/>
    <p:sldId id="327" r:id="rId24"/>
    <p:sldId id="328" r:id="rId25"/>
    <p:sldId id="326" r:id="rId26"/>
    <p:sldId id="304" r:id="rId27"/>
    <p:sldId id="330" r:id="rId28"/>
    <p:sldId id="331" r:id="rId29"/>
    <p:sldId id="332" r:id="rId30"/>
    <p:sldId id="32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5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01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6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3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76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75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67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47484" y="-349446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85242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591375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102010"/>
            <a:ext cx="29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Correlatore: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Gregorio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Palamà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MICROSERVIZIO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422512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6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all’interno del Database per controllare che l’indirizzo sia presente nella tabella degli utenti abilitati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codice HTTP 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0" y="1596317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run()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@Controller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9A673E-A5FE-8171-D898-6D88584096F3}"/>
              </a:ext>
            </a:extLst>
          </p:cNvPr>
          <p:cNvSpPr txBox="1"/>
          <p:nvPr/>
        </p:nvSpPr>
        <p:spPr>
          <a:xfrm>
            <a:off x="838200" y="2551837"/>
            <a:ext cx="10515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3868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190914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246461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689985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CONFIGURAZIONE KONG GATEWAY</a:t>
            </a: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sz="6000" dirty="0">
                <a:latin typeface="+mj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3011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con Postman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198" y="2028598"/>
            <a:ext cx="6193971" cy="317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Postman </a:t>
            </a: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una piattaforma API per la creazione, sviluppo e testing di APIs. </a:t>
            </a:r>
          </a:p>
          <a:p>
            <a:pPr marL="0" indent="0" algn="l">
              <a:buNone/>
            </a:pP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800" b="1" i="0" u="none" strike="noStrike" baseline="0" dirty="0">
                <a:latin typeface="+mj-lt"/>
              </a:rPr>
              <a:t>richieste HTTP/S</a:t>
            </a:r>
            <a:r>
              <a:rPr lang="it-IT" sz="1800" b="0" i="0" u="none" strike="noStrike" baseline="0" dirty="0">
                <a:latin typeface="+mj-lt"/>
              </a:rPr>
              <a:t>, offrendo la possibilit</a:t>
            </a:r>
            <a:r>
              <a:rPr lang="it-IT" sz="1800" dirty="0">
                <a:latin typeface="+mj-lt"/>
              </a:rPr>
              <a:t>à</a:t>
            </a:r>
            <a:r>
              <a:rPr lang="it-IT" sz="1800" b="0" i="0" u="none" strike="noStrike" baseline="0" dirty="0">
                <a:latin typeface="+mj-lt"/>
              </a:rPr>
              <a:t> di </a:t>
            </a:r>
            <a:r>
              <a:rPr lang="it-IT" sz="1800" b="1" i="0" u="none" strike="noStrike" baseline="0" dirty="0">
                <a:latin typeface="+mj-lt"/>
              </a:rPr>
              <a:t>configurare il body </a:t>
            </a:r>
            <a:r>
              <a:rPr lang="it-IT" sz="18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8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800" b="1" i="0" u="none" strike="noStrike" baseline="0" dirty="0">
                <a:latin typeface="+mj-lt"/>
              </a:rPr>
              <a:t>token JWT</a:t>
            </a:r>
            <a:r>
              <a:rPr lang="it-IT" sz="18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</p:txBody>
      </p:sp>
      <p:pic>
        <p:nvPicPr>
          <p:cNvPr id="10" name="Immagine 9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D3CD825-612C-5F29-5DE9-C26A58B4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527469"/>
            <a:ext cx="2005510" cy="1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KONG GATEWAY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06081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del progetto è quello di realizzare un software che consenta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l’autenticazione di un utente all’interno di una piattaforma generica tramite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un token da includere all’interno della richiesta inviata, senza quindi l’utilizzo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di password o altri strumenti di autenticazione.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Immagine che contiene schermata, nero, design&#10;&#10;Descrizione generata automaticamente">
            <a:extLst>
              <a:ext uri="{FF2B5EF4-FFF2-40B4-BE49-F238E27FC236}">
                <a16:creationId xmlns:a16="http://schemas.microsoft.com/office/drawing/2014/main" id="{89E78C9D-A69A-9585-7608-F768912C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13" y="1690688"/>
            <a:ext cx="8734373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14336</TotalTime>
  <Words>892</Words>
  <Application>Microsoft Office PowerPoint</Application>
  <PresentationFormat>Widescreen</PresentationFormat>
  <Paragraphs>165</Paragraphs>
  <Slides>30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MICROSERVIZI</vt:lpstr>
      <vt:lpstr>Cosa sono i microservizi</vt:lpstr>
      <vt:lpstr>Caratteristiche dei microservizi</vt:lpstr>
      <vt:lpstr>Presentazione standard di PowerPoint</vt:lpstr>
      <vt:lpstr>Cos’è Kong Gateway API?</vt:lpstr>
      <vt:lpstr>Presentazione standard di PowerPoint</vt:lpstr>
      <vt:lpstr>Scopo del progetto</vt:lpstr>
      <vt:lpstr>Schema delle comunicazioni</vt:lpstr>
      <vt:lpstr>Presentazione standard di PowerPoint</vt:lpstr>
      <vt:lpstr>Struttura del Database PostgreSQL</vt:lpstr>
      <vt:lpstr>Presentazione standard di PowerPoint</vt:lpstr>
      <vt:lpstr>Obiettivi del microservizio</vt:lpstr>
      <vt:lpstr>La classe main</vt:lpstr>
      <vt:lpstr>Le classi @Entity</vt:lpstr>
      <vt:lpstr>Le classi @Controller</vt:lpstr>
      <vt:lpstr>La classe JoinController.java</vt:lpstr>
      <vt:lpstr>Presentazione standard di PowerPoint</vt:lpstr>
      <vt:lpstr>Obiettivi del plugin Lua</vt:lpstr>
      <vt:lpstr>Obiettivi del plugin Lua</vt:lpstr>
      <vt:lpstr>Obiettivi del plugin Lua</vt:lpstr>
      <vt:lpstr>Obiettivi del plugin Lua</vt:lpstr>
      <vt:lpstr>Presentazione standard di PowerPoint</vt:lpstr>
      <vt:lpstr>Script di configurazione</vt:lpstr>
      <vt:lpstr>Presentazione standard di PowerPoint</vt:lpstr>
      <vt:lpstr>Test con Postman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49</cp:revision>
  <dcterms:created xsi:type="dcterms:W3CDTF">2022-07-30T09:30:24Z</dcterms:created>
  <dcterms:modified xsi:type="dcterms:W3CDTF">2023-06-21T15:28:00Z</dcterms:modified>
</cp:coreProperties>
</file>