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311" r:id="rId4"/>
    <p:sldId id="320" r:id="rId5"/>
    <p:sldId id="292" r:id="rId6"/>
    <p:sldId id="298" r:id="rId7"/>
    <p:sldId id="319" r:id="rId8"/>
    <p:sldId id="321" r:id="rId9"/>
    <p:sldId id="283" r:id="rId10"/>
    <p:sldId id="300" r:id="rId11"/>
    <p:sldId id="294" r:id="rId12"/>
    <p:sldId id="323" r:id="rId13"/>
    <p:sldId id="322" r:id="rId14"/>
    <p:sldId id="257" r:id="rId15"/>
    <p:sldId id="324" r:id="rId16"/>
    <p:sldId id="329" r:id="rId17"/>
    <p:sldId id="327" r:id="rId18"/>
    <p:sldId id="328" r:id="rId19"/>
    <p:sldId id="326" r:id="rId20"/>
    <p:sldId id="304" r:id="rId21"/>
    <p:sldId id="330" r:id="rId22"/>
    <p:sldId id="331" r:id="rId23"/>
    <p:sldId id="332" r:id="rId24"/>
    <p:sldId id="32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6AC"/>
    <a:srgbClr val="0080E0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/>
    <p:restoredTop sz="94662"/>
  </p:normalViewPr>
  <p:slideViewPr>
    <p:cSldViewPr snapToGrid="0" snapToObjects="1">
      <p:cViewPr>
        <p:scale>
          <a:sx n="70" d="100"/>
          <a:sy n="70" d="100"/>
        </p:scale>
        <p:origin x="1190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19/06/2023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553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19/06/2023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65471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2899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508323"/>
            <a:ext cx="29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197" y="2274838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ad accedere ad un   determinato servizio.</a:t>
            </a:r>
          </a:p>
          <a:p>
            <a:pPr algn="l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DevOps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34E3B8-3C82-72A9-07B7-222AA5EA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28" y="4231075"/>
            <a:ext cx="1576429" cy="186806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8674238-B1EA-AA10-8330-35DF1F118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37" y="4231075"/>
            <a:ext cx="1576429" cy="18680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9E1A5B-4A8F-4D12-2843-195331DFD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6" y="4231075"/>
            <a:ext cx="1576429" cy="18680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B33E2E-A622-72F3-8E27-6CE9A0FD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655" y="4231074"/>
            <a:ext cx="1576429" cy="1868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8B1BF3-4434-CDAA-DAFB-D005FD2F7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419" y="4231075"/>
            <a:ext cx="1576429" cy="18680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402CED-CFBF-C684-F215-2B562A158DA9}"/>
              </a:ext>
            </a:extLst>
          </p:cNvPr>
          <p:cNvSpPr txBox="1"/>
          <p:nvPr/>
        </p:nvSpPr>
        <p:spPr>
          <a:xfrm>
            <a:off x="838200" y="3393561"/>
            <a:ext cx="440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I servizi che Azure DevOps offre sono: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406C0203-233E-FEC2-B340-1DE5263F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976"/>
            <a:ext cx="6889821" cy="863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Century Gothic" panose="020B0502020202020204" pitchFamily="34" charset="0"/>
              </a:rPr>
              <a:t>Azure DevOps offre servizi per consentire ai team di sfruttare l’approccio DevOps</a:t>
            </a:r>
          </a:p>
        </p:txBody>
      </p:sp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  <a:endParaRPr lang="it-IT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DevOps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34E3B8-3C82-72A9-07B7-222AA5EA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28" y="4231075"/>
            <a:ext cx="1576429" cy="186806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8674238-B1EA-AA10-8330-35DF1F118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37" y="4231075"/>
            <a:ext cx="1576429" cy="18680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9E1A5B-4A8F-4D12-2843-195331DFD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6" y="4231075"/>
            <a:ext cx="1576429" cy="18680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B33E2E-A622-72F3-8E27-6CE9A0FD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655" y="4231074"/>
            <a:ext cx="1576429" cy="1868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8B1BF3-4434-CDAA-DAFB-D005FD2F7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419" y="4231075"/>
            <a:ext cx="1576429" cy="18680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402CED-CFBF-C684-F215-2B562A158DA9}"/>
              </a:ext>
            </a:extLst>
          </p:cNvPr>
          <p:cNvSpPr txBox="1"/>
          <p:nvPr/>
        </p:nvSpPr>
        <p:spPr>
          <a:xfrm>
            <a:off x="838200" y="3393561"/>
            <a:ext cx="440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I servizi che Azure DevOps offre sono: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406C0203-233E-FEC2-B340-1DE5263F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976"/>
            <a:ext cx="6889821" cy="863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Century Gothic" panose="020B0502020202020204" pitchFamily="34" charset="0"/>
              </a:rPr>
              <a:t>Azure DevOps offre servizi per consentire ai team di sfruttare l’approccio DevOps</a:t>
            </a:r>
          </a:p>
        </p:txBody>
      </p:sp>
    </p:spTree>
    <p:extLst>
      <p:ext uri="{BB962C8B-B14F-4D97-AF65-F5344CB8AC3E}">
        <p14:creationId xmlns:p14="http://schemas.microsoft.com/office/powerpoint/2010/main" val="2974291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DevOps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34E3B8-3C82-72A9-07B7-222AA5EA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28" y="4231075"/>
            <a:ext cx="1576429" cy="186806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8674238-B1EA-AA10-8330-35DF1F118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37" y="4231075"/>
            <a:ext cx="1576429" cy="18680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9E1A5B-4A8F-4D12-2843-195331DFD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6" y="4231075"/>
            <a:ext cx="1576429" cy="18680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B33E2E-A622-72F3-8E27-6CE9A0FD6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655" y="4231074"/>
            <a:ext cx="1576429" cy="1868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8B1BF3-4434-CDAA-DAFB-D005FD2F7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419" y="4231075"/>
            <a:ext cx="1576429" cy="18680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402CED-CFBF-C684-F215-2B562A158DA9}"/>
              </a:ext>
            </a:extLst>
          </p:cNvPr>
          <p:cNvSpPr txBox="1"/>
          <p:nvPr/>
        </p:nvSpPr>
        <p:spPr>
          <a:xfrm>
            <a:off x="838200" y="3393561"/>
            <a:ext cx="440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I servizi che Azure DevOps offre sono: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406C0203-233E-FEC2-B340-1DE5263F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976"/>
            <a:ext cx="6889821" cy="863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Century Gothic" panose="020B0502020202020204" pitchFamily="34" charset="0"/>
              </a:rPr>
              <a:t>Azure DevOps offre servizi per consentire ai team di sfruttare l’approccio DevOps</a:t>
            </a:r>
          </a:p>
        </p:txBody>
      </p:sp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con </a:t>
            </a:r>
            <a:r>
              <a:rPr lang="it-IT" dirty="0" err="1"/>
              <a:t>Postman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 err="1">
                <a:latin typeface="+mj-lt"/>
              </a:rPr>
              <a:t>Postman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</a:t>
            </a:r>
            <a:r>
              <a:rPr lang="it-IT" sz="1800" b="0" i="0" u="none" strike="noStrike" baseline="0" dirty="0" err="1">
                <a:latin typeface="+mj-lt"/>
              </a:rPr>
              <a:t>APIs</a:t>
            </a:r>
            <a:r>
              <a:rPr lang="it-IT" sz="1800" b="0" i="0" u="none" strike="noStrike" baseline="0" dirty="0">
                <a:latin typeface="+mj-lt"/>
              </a:rPr>
              <a:t>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9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</a:t>
            </a:r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</a:t>
            </a:r>
            <a:r>
              <a:rPr lang="it-IT" dirty="0" err="1"/>
              <a:t>Unauthorized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23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B48771B6-F220-5773-D05E-C72E90A2AAC2}"/>
              </a:ext>
            </a:extLst>
          </p:cNvPr>
          <p:cNvSpPr/>
          <p:nvPr/>
        </p:nvSpPr>
        <p:spPr>
          <a:xfrm rot="5400000">
            <a:off x="2674557" y="2186301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/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Semplicità di</a:t>
            </a:r>
          </a:p>
          <a:p>
            <a:pPr algn="ctr"/>
            <a:r>
              <a:rPr lang="it-IT" dirty="0"/>
              <a:t>distruzione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</a:rPr>
              <a:t>Agilità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5542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01" y="3429000"/>
            <a:ext cx="2006395" cy="6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Funzionamento di Kong Gateway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74" name="Picture 2" descr="Kong Gateway - v3.3.x | Kong Docs">
            <a:extLst>
              <a:ext uri="{FF2B5EF4-FFF2-40B4-BE49-F238E27FC236}">
                <a16:creationId xmlns:a16="http://schemas.microsoft.com/office/drawing/2014/main" id="{DB0AC7F2-1291-5EB1-58B6-CC8738B6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2" y="1690688"/>
            <a:ext cx="9989574" cy="421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0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Century Gothic" panose="020B0502020202020204" pitchFamily="34" charset="0"/>
              </a:rPr>
              <a:t>L’obiettivo è realizzare il controllo degli accessi ad una piattaforma generica di un utente, identificato tramite token.</a:t>
            </a:r>
          </a:p>
          <a:p>
            <a:endParaRPr lang="it-IT" sz="2200" dirty="0">
              <a:latin typeface="Century Gothic" panose="020B0502020202020204" pitchFamily="34" charset="0"/>
            </a:endParaRPr>
          </a:p>
          <a:p>
            <a:endParaRPr lang="it-IT" sz="2200" dirty="0">
              <a:latin typeface="Century Gothic" panose="020B0502020202020204" pitchFamily="34" charset="0"/>
            </a:endParaRPr>
          </a:p>
          <a:p>
            <a:r>
              <a:rPr lang="it-IT" sz="2200" dirty="0">
                <a:latin typeface="Century Gothic" panose="020B0502020202020204" pitchFamily="34" charset="0"/>
              </a:rPr>
              <a:t>Il progetto è composto da 4 macro – componenti: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490</Words>
  <Application>Microsoft Office PowerPoint</Application>
  <PresentationFormat>Widescreen</PresentationFormat>
  <Paragraphs>101</Paragraphs>
  <Slides>24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Funzionamento di Kong Gateway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Microsoft Azure DevOps</vt:lpstr>
      <vt:lpstr>Presentazione standard di PowerPoint</vt:lpstr>
      <vt:lpstr>Microsoft Azure DevOps</vt:lpstr>
      <vt:lpstr>Presentazione standard di PowerPoint</vt:lpstr>
      <vt:lpstr>Microsoft Azure DevOps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39</cp:revision>
  <dcterms:created xsi:type="dcterms:W3CDTF">2022-07-30T09:30:24Z</dcterms:created>
  <dcterms:modified xsi:type="dcterms:W3CDTF">2023-06-19T17:29:13Z</dcterms:modified>
</cp:coreProperties>
</file>