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7"/>
  </p:normalViewPr>
  <p:slideViewPr>
    <p:cSldViewPr snapToGrid="0" snapToObjects="1">
      <p:cViewPr>
        <p:scale>
          <a:sx n="91" d="100"/>
          <a:sy n="91" d="100"/>
        </p:scale>
        <p:origin x="2352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57B6-2B25-9248-9B82-E3E9002A4049}" type="datetimeFigureOut">
              <a:rPr lang="it-IT" smtClean="0"/>
              <a:t>12/10/21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89F0-395B-394D-88B0-DEAC372696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749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57B6-2B25-9248-9B82-E3E9002A4049}" type="datetimeFigureOut">
              <a:rPr lang="it-IT" smtClean="0"/>
              <a:t>12/10/21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89F0-395B-394D-88B0-DEAC372696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104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57B6-2B25-9248-9B82-E3E9002A4049}" type="datetimeFigureOut">
              <a:rPr lang="it-IT" smtClean="0"/>
              <a:t>12/10/21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89F0-395B-394D-88B0-DEAC372696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003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57B6-2B25-9248-9B82-E3E9002A4049}" type="datetimeFigureOut">
              <a:rPr lang="it-IT" smtClean="0"/>
              <a:t>12/10/21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89F0-395B-394D-88B0-DEAC372696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536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57B6-2B25-9248-9B82-E3E9002A4049}" type="datetimeFigureOut">
              <a:rPr lang="it-IT" smtClean="0"/>
              <a:t>12/10/21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89F0-395B-394D-88B0-DEAC372696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395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57B6-2B25-9248-9B82-E3E9002A4049}" type="datetimeFigureOut">
              <a:rPr lang="it-IT" smtClean="0"/>
              <a:t>12/10/21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89F0-395B-394D-88B0-DEAC372696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782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57B6-2B25-9248-9B82-E3E9002A4049}" type="datetimeFigureOut">
              <a:rPr lang="it-IT" smtClean="0"/>
              <a:t>12/10/21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89F0-395B-394D-88B0-DEAC372696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765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57B6-2B25-9248-9B82-E3E9002A4049}" type="datetimeFigureOut">
              <a:rPr lang="it-IT" smtClean="0"/>
              <a:t>12/10/21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89F0-395B-394D-88B0-DEAC372696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79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57B6-2B25-9248-9B82-E3E9002A4049}" type="datetimeFigureOut">
              <a:rPr lang="it-IT" smtClean="0"/>
              <a:t>12/10/21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89F0-395B-394D-88B0-DEAC372696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923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57B6-2B25-9248-9B82-E3E9002A4049}" type="datetimeFigureOut">
              <a:rPr lang="it-IT" smtClean="0"/>
              <a:t>12/10/21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89F0-395B-394D-88B0-DEAC372696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738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57B6-2B25-9248-9B82-E3E9002A4049}" type="datetimeFigureOut">
              <a:rPr lang="it-IT" smtClean="0"/>
              <a:t>12/10/21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89F0-395B-394D-88B0-DEAC372696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105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657B6-2B25-9248-9B82-E3E9002A4049}" type="datetimeFigureOut">
              <a:rPr lang="it-IT" smtClean="0"/>
              <a:t>12/10/21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289F0-395B-394D-88B0-DEAC372696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304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190C2D39-88B9-884B-BDAA-91776EED66A0}"/>
              </a:ext>
            </a:extLst>
          </p:cNvPr>
          <p:cNvSpPr/>
          <p:nvPr/>
        </p:nvSpPr>
        <p:spPr>
          <a:xfrm>
            <a:off x="138458" y="239151"/>
            <a:ext cx="1092014" cy="7299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DBE7D0-D660-7A43-8944-751BDB71E2D1}"/>
              </a:ext>
            </a:extLst>
          </p:cNvPr>
          <p:cNvSpPr/>
          <p:nvPr/>
        </p:nvSpPr>
        <p:spPr>
          <a:xfrm>
            <a:off x="544471" y="5775605"/>
            <a:ext cx="28800" cy="129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D1012A-E7A5-C64E-BF45-458DA78B169A}"/>
              </a:ext>
            </a:extLst>
          </p:cNvPr>
          <p:cNvSpPr/>
          <p:nvPr/>
        </p:nvSpPr>
        <p:spPr>
          <a:xfrm>
            <a:off x="523321" y="3518050"/>
            <a:ext cx="28800" cy="144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5" name="Picture 2" descr="BNC-75J2.5C-75J616YA Connectors - Affordable castings, RF, and microwave  products">
            <a:extLst>
              <a:ext uri="{FF2B5EF4-FFF2-40B4-BE49-F238E27FC236}">
                <a16:creationId xmlns:a16="http://schemas.microsoft.com/office/drawing/2014/main" id="{D2FDFD06-F901-4041-82B2-748874566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58" r="17720"/>
          <a:stretch/>
        </p:blipFill>
        <p:spPr bwMode="auto">
          <a:xfrm rot="16200000">
            <a:off x="359051" y="5003159"/>
            <a:ext cx="394603" cy="1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BNC-75J2.5C-75J616YA Connectors - Affordable castings, RF, and microwave  products">
            <a:extLst>
              <a:ext uri="{FF2B5EF4-FFF2-40B4-BE49-F238E27FC236}">
                <a16:creationId xmlns:a16="http://schemas.microsoft.com/office/drawing/2014/main" id="{033CA1A2-7A94-0E4F-A899-6E3EAA335F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58" r="17720"/>
          <a:stretch/>
        </p:blipFill>
        <p:spPr bwMode="auto">
          <a:xfrm rot="5400000">
            <a:off x="359052" y="5525384"/>
            <a:ext cx="394603" cy="1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XBD-1011-NGAA - T Junction Female BNC Adaptor">
            <a:extLst>
              <a:ext uri="{FF2B5EF4-FFF2-40B4-BE49-F238E27FC236}">
                <a16:creationId xmlns:a16="http://schemas.microsoft.com/office/drawing/2014/main" id="{ACE1DCB8-3F99-8A46-AAC0-C5F531771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9344" y="5044389"/>
            <a:ext cx="626483" cy="62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1484B3-5C1D-4E42-8DB9-B48E007E99D2}"/>
              </a:ext>
            </a:extLst>
          </p:cNvPr>
          <p:cNvSpPr/>
          <p:nvPr/>
        </p:nvSpPr>
        <p:spPr>
          <a:xfrm>
            <a:off x="520112" y="1605233"/>
            <a:ext cx="28800" cy="1173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Picture 2" descr="BNC-75J2.5C-75J616YA Connectors - Affordable castings, RF, and microwave  products">
            <a:extLst>
              <a:ext uri="{FF2B5EF4-FFF2-40B4-BE49-F238E27FC236}">
                <a16:creationId xmlns:a16="http://schemas.microsoft.com/office/drawing/2014/main" id="{B4A64013-C881-4640-9870-6F6382BD85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58" r="17720"/>
          <a:stretch/>
        </p:blipFill>
        <p:spPr bwMode="auto">
          <a:xfrm rot="16200000">
            <a:off x="337272" y="2792752"/>
            <a:ext cx="394603" cy="1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NC-75J2.5C-75J616YA Connectors - Affordable castings, RF, and microwave  products">
            <a:extLst>
              <a:ext uri="{FF2B5EF4-FFF2-40B4-BE49-F238E27FC236}">
                <a16:creationId xmlns:a16="http://schemas.microsoft.com/office/drawing/2014/main" id="{9AACC4B4-6075-AC48-8B34-675DA7C491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58" r="17720"/>
          <a:stretch/>
        </p:blipFill>
        <p:spPr bwMode="auto">
          <a:xfrm rot="5400000">
            <a:off x="337273" y="3314977"/>
            <a:ext cx="394603" cy="1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BD-1011-NGAA - T Junction Female BNC Adaptor">
            <a:extLst>
              <a:ext uri="{FF2B5EF4-FFF2-40B4-BE49-F238E27FC236}">
                <a16:creationId xmlns:a16="http://schemas.microsoft.com/office/drawing/2014/main" id="{C462F872-4D13-BC43-B617-04B06B0C6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7565" y="2833982"/>
            <a:ext cx="626483" cy="62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NC-75J2.5C-75J616YA Connectors - Affordable castings, RF, and microwave  products">
            <a:extLst>
              <a:ext uri="{FF2B5EF4-FFF2-40B4-BE49-F238E27FC236}">
                <a16:creationId xmlns:a16="http://schemas.microsoft.com/office/drawing/2014/main" id="{540FB546-CB99-DD46-A0FF-BC4B5D650B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58" r="17720"/>
          <a:stretch/>
        </p:blipFill>
        <p:spPr bwMode="auto">
          <a:xfrm rot="16200000">
            <a:off x="334030" y="869605"/>
            <a:ext cx="394603" cy="1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BNC-75J2.5C-75J616YA Connectors - Affordable castings, RF, and microwave  products">
            <a:extLst>
              <a:ext uri="{FF2B5EF4-FFF2-40B4-BE49-F238E27FC236}">
                <a16:creationId xmlns:a16="http://schemas.microsoft.com/office/drawing/2014/main" id="{AA2C1CFC-465E-F64F-8A81-8325D2C03A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58" r="17720"/>
          <a:stretch/>
        </p:blipFill>
        <p:spPr bwMode="auto">
          <a:xfrm rot="5400000">
            <a:off x="334031" y="1391830"/>
            <a:ext cx="394603" cy="1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XBD-1011-NGAA - T Junction Female BNC Adaptor">
            <a:extLst>
              <a:ext uri="{FF2B5EF4-FFF2-40B4-BE49-F238E27FC236}">
                <a16:creationId xmlns:a16="http://schemas.microsoft.com/office/drawing/2014/main" id="{498D08F3-C877-FB44-BBC1-1EC3A0331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4323" y="910835"/>
            <a:ext cx="626483" cy="62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BNC-75J2.5C-75J616YA Connectors - Affordable castings, RF, and microwave  products">
            <a:extLst>
              <a:ext uri="{FF2B5EF4-FFF2-40B4-BE49-F238E27FC236}">
                <a16:creationId xmlns:a16="http://schemas.microsoft.com/office/drawing/2014/main" id="{194AE348-9F09-8D4D-9D95-8CC17A73DD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58" r="17720"/>
          <a:stretch/>
        </p:blipFill>
        <p:spPr bwMode="auto">
          <a:xfrm rot="16200000">
            <a:off x="361364" y="7068168"/>
            <a:ext cx="394603" cy="1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055A91-DD0A-5147-95BE-2F30B6F7DEB4}"/>
              </a:ext>
            </a:extLst>
          </p:cNvPr>
          <p:cNvSpPr/>
          <p:nvPr/>
        </p:nvSpPr>
        <p:spPr>
          <a:xfrm>
            <a:off x="364727" y="371056"/>
            <a:ext cx="336620" cy="39460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89526DD6-8A6B-FB43-8E67-9908DBC51DC8}"/>
              </a:ext>
            </a:extLst>
          </p:cNvPr>
          <p:cNvSpPr/>
          <p:nvPr/>
        </p:nvSpPr>
        <p:spPr>
          <a:xfrm>
            <a:off x="435618" y="462138"/>
            <a:ext cx="189085" cy="2278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7288C4-D446-B24D-B29D-FA5ECD33CB99}"/>
              </a:ext>
            </a:extLst>
          </p:cNvPr>
          <p:cNvSpPr/>
          <p:nvPr/>
        </p:nvSpPr>
        <p:spPr>
          <a:xfrm rot="2146244">
            <a:off x="348065" y="2462797"/>
            <a:ext cx="363212" cy="57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0420A5-96D9-504C-A05B-6D0ADDA98503}"/>
              </a:ext>
            </a:extLst>
          </p:cNvPr>
          <p:cNvSpPr/>
          <p:nvPr/>
        </p:nvSpPr>
        <p:spPr>
          <a:xfrm>
            <a:off x="624691" y="2491471"/>
            <a:ext cx="76656" cy="16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1BAF447-3204-2449-9009-4DF5091F0C15}"/>
              </a:ext>
            </a:extLst>
          </p:cNvPr>
          <p:cNvSpPr/>
          <p:nvPr/>
        </p:nvSpPr>
        <p:spPr>
          <a:xfrm>
            <a:off x="357995" y="2337771"/>
            <a:ext cx="76656" cy="16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553D27-1143-A643-9350-D941BEA6287C}"/>
              </a:ext>
            </a:extLst>
          </p:cNvPr>
          <p:cNvSpPr/>
          <p:nvPr/>
        </p:nvSpPr>
        <p:spPr>
          <a:xfrm rot="2146244">
            <a:off x="366636" y="4719086"/>
            <a:ext cx="363212" cy="57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1ACBD5-41F4-4C41-9F95-40C9AD9FED43}"/>
              </a:ext>
            </a:extLst>
          </p:cNvPr>
          <p:cNvSpPr/>
          <p:nvPr/>
        </p:nvSpPr>
        <p:spPr>
          <a:xfrm>
            <a:off x="643262" y="4747760"/>
            <a:ext cx="76656" cy="16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3D1965C-4C30-4744-B924-1308CAECDC60}"/>
              </a:ext>
            </a:extLst>
          </p:cNvPr>
          <p:cNvSpPr/>
          <p:nvPr/>
        </p:nvSpPr>
        <p:spPr>
          <a:xfrm>
            <a:off x="376566" y="4594060"/>
            <a:ext cx="76656" cy="16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CB09D7-FA93-9D4E-AAEA-BF2DC8F17D9C}"/>
              </a:ext>
            </a:extLst>
          </p:cNvPr>
          <p:cNvSpPr/>
          <p:nvPr/>
        </p:nvSpPr>
        <p:spPr>
          <a:xfrm rot="2146244">
            <a:off x="370318" y="6780864"/>
            <a:ext cx="363212" cy="57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B0E18A-AD92-3B45-B163-9E7F35C1D2DF}"/>
              </a:ext>
            </a:extLst>
          </p:cNvPr>
          <p:cNvSpPr/>
          <p:nvPr/>
        </p:nvSpPr>
        <p:spPr>
          <a:xfrm>
            <a:off x="646944" y="6809538"/>
            <a:ext cx="76656" cy="16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C105C0-C958-CA43-BCB1-2BF03C8CAABF}"/>
              </a:ext>
            </a:extLst>
          </p:cNvPr>
          <p:cNvSpPr/>
          <p:nvPr/>
        </p:nvSpPr>
        <p:spPr>
          <a:xfrm>
            <a:off x="380248" y="6655838"/>
            <a:ext cx="76656" cy="16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19A811-48A9-8F4A-93FD-610766C3FBA6}"/>
              </a:ext>
            </a:extLst>
          </p:cNvPr>
          <p:cNvSpPr txBox="1"/>
          <p:nvPr/>
        </p:nvSpPr>
        <p:spPr>
          <a:xfrm>
            <a:off x="130217" y="2055503"/>
            <a:ext cx="45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L/4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15A59A-9E7A-F54B-A4BD-57B6D544B4EF}"/>
              </a:ext>
            </a:extLst>
          </p:cNvPr>
          <p:cNvSpPr txBox="1"/>
          <p:nvPr/>
        </p:nvSpPr>
        <p:spPr>
          <a:xfrm>
            <a:off x="148788" y="4322418"/>
            <a:ext cx="45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L/4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705A6A-6409-3743-BFFA-260BCBF2670B}"/>
              </a:ext>
            </a:extLst>
          </p:cNvPr>
          <p:cNvSpPr txBox="1"/>
          <p:nvPr/>
        </p:nvSpPr>
        <p:spPr>
          <a:xfrm>
            <a:off x="154280" y="6380600"/>
            <a:ext cx="45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L/2</a:t>
            </a: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CF58AA55-BBD5-7648-8E59-9C1032B67D13}"/>
              </a:ext>
            </a:extLst>
          </p:cNvPr>
          <p:cNvSpPr/>
          <p:nvPr/>
        </p:nvSpPr>
        <p:spPr>
          <a:xfrm rot="16200000">
            <a:off x="879508" y="1110169"/>
            <a:ext cx="189085" cy="2278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Down Arrow 53">
            <a:extLst>
              <a:ext uri="{FF2B5EF4-FFF2-40B4-BE49-F238E27FC236}">
                <a16:creationId xmlns:a16="http://schemas.microsoft.com/office/drawing/2014/main" id="{61B044A7-932C-E04E-9E17-AB882D0EB1FA}"/>
              </a:ext>
            </a:extLst>
          </p:cNvPr>
          <p:cNvSpPr/>
          <p:nvPr/>
        </p:nvSpPr>
        <p:spPr>
          <a:xfrm rot="16200000">
            <a:off x="901599" y="3033318"/>
            <a:ext cx="189085" cy="2278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A85D6107-2CD8-F74C-A41F-79DFF870C43F}"/>
              </a:ext>
            </a:extLst>
          </p:cNvPr>
          <p:cNvSpPr/>
          <p:nvPr/>
        </p:nvSpPr>
        <p:spPr>
          <a:xfrm rot="16200000">
            <a:off x="932223" y="5240528"/>
            <a:ext cx="189085" cy="2278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02A1B836-D155-194B-97CC-B553AE6D49E1}"/>
              </a:ext>
            </a:extLst>
          </p:cNvPr>
          <p:cNvSpPr/>
          <p:nvPr/>
        </p:nvSpPr>
        <p:spPr>
          <a:xfrm rot="16200000">
            <a:off x="907190" y="7265062"/>
            <a:ext cx="189085" cy="2278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2052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9</Words>
  <Application>Microsoft Macintosh PowerPoint</Application>
  <PresentationFormat>Letter Paper (8.5x11 in)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Valerio Pagliarino</dc:creator>
  <cp:lastModifiedBy>Valerio Pagliarino</cp:lastModifiedBy>
  <cp:revision>2</cp:revision>
  <dcterms:created xsi:type="dcterms:W3CDTF">2021-10-12T17:23:15Z</dcterms:created>
  <dcterms:modified xsi:type="dcterms:W3CDTF">2021-10-12T17:38:01Z</dcterms:modified>
</cp:coreProperties>
</file>