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Lst>
  <p:sldSz cy="7559675"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slide" Target="slides/slide34.xml"/><Relationship Id="rId41" Type="http://schemas.openxmlformats.org/officeDocument/2006/relationships/slide" Target="slides/slide33.xml"/><Relationship Id="rId22" Type="http://schemas.openxmlformats.org/officeDocument/2006/relationships/slide" Target="slides/slide14.xml"/><Relationship Id="rId44" Type="http://schemas.openxmlformats.org/officeDocument/2006/relationships/slide" Target="slides/slide36.xml"/><Relationship Id="rId21" Type="http://schemas.openxmlformats.org/officeDocument/2006/relationships/slide" Target="slides/slide13.xml"/><Relationship Id="rId43" Type="http://schemas.openxmlformats.org/officeDocument/2006/relationships/slide" Target="slides/slide35.xml"/><Relationship Id="rId24" Type="http://schemas.openxmlformats.org/officeDocument/2006/relationships/slide" Target="slides/slide16.xml"/><Relationship Id="rId23" Type="http://schemas.openxmlformats.org/officeDocument/2006/relationships/slide" Target="slides/slide15.xml"/><Relationship Id="rId45" Type="http://schemas.openxmlformats.org/officeDocument/2006/relationships/slide" Target="slides/slide37.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1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p1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p1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Google Shape;718;p2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p2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p2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p2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p2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p2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0" name="Shape 870"/>
        <p:cNvGrpSpPr/>
        <p:nvPr/>
      </p:nvGrpSpPr>
      <p:grpSpPr>
        <a:xfrm>
          <a:off x="0" y="0"/>
          <a:ext cx="0" cy="0"/>
          <a:chOff x="0" y="0"/>
          <a:chExt cx="0" cy="0"/>
        </a:xfrm>
      </p:grpSpPr>
      <p:sp>
        <p:nvSpPr>
          <p:cNvPr id="871" name="Google Shape;871;p2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2" name="Shape 932"/>
        <p:cNvGrpSpPr/>
        <p:nvPr/>
      </p:nvGrpSpPr>
      <p:grpSpPr>
        <a:xfrm>
          <a:off x="0" y="0"/>
          <a:ext cx="0" cy="0"/>
          <a:chOff x="0" y="0"/>
          <a:chExt cx="0" cy="0"/>
        </a:xfrm>
      </p:grpSpPr>
      <p:sp>
        <p:nvSpPr>
          <p:cNvPr id="933" name="Google Shape;933;p2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9" name="Shape 999"/>
        <p:cNvGrpSpPr/>
        <p:nvPr/>
      </p:nvGrpSpPr>
      <p:grpSpPr>
        <a:xfrm>
          <a:off x="0" y="0"/>
          <a:ext cx="0" cy="0"/>
          <a:chOff x="0" y="0"/>
          <a:chExt cx="0" cy="0"/>
        </a:xfrm>
      </p:grpSpPr>
      <p:sp>
        <p:nvSpPr>
          <p:cNvPr id="1000" name="Google Shape;1000;p2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p2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Google Shape;1012;p3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8" name="Shape 1018"/>
        <p:cNvGrpSpPr/>
        <p:nvPr/>
      </p:nvGrpSpPr>
      <p:grpSpPr>
        <a:xfrm>
          <a:off x="0" y="0"/>
          <a:ext cx="0" cy="0"/>
          <a:chOff x="0" y="0"/>
          <a:chExt cx="0" cy="0"/>
        </a:xfrm>
      </p:grpSpPr>
      <p:sp>
        <p:nvSpPr>
          <p:cNvPr id="1019" name="Google Shape;1019;p3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5" name="Shape 1025"/>
        <p:cNvGrpSpPr/>
        <p:nvPr/>
      </p:nvGrpSpPr>
      <p:grpSpPr>
        <a:xfrm>
          <a:off x="0" y="0"/>
          <a:ext cx="0" cy="0"/>
          <a:chOff x="0" y="0"/>
          <a:chExt cx="0" cy="0"/>
        </a:xfrm>
      </p:grpSpPr>
      <p:sp>
        <p:nvSpPr>
          <p:cNvPr id="1026" name="Google Shape;1026;p3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2" name="Shape 1032"/>
        <p:cNvGrpSpPr/>
        <p:nvPr/>
      </p:nvGrpSpPr>
      <p:grpSpPr>
        <a:xfrm>
          <a:off x="0" y="0"/>
          <a:ext cx="0" cy="0"/>
          <a:chOff x="0" y="0"/>
          <a:chExt cx="0" cy="0"/>
        </a:xfrm>
      </p:grpSpPr>
      <p:sp>
        <p:nvSpPr>
          <p:cNvPr id="1033" name="Google Shape;1033;p3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8" name="Shape 1038"/>
        <p:cNvGrpSpPr/>
        <p:nvPr/>
      </p:nvGrpSpPr>
      <p:grpSpPr>
        <a:xfrm>
          <a:off x="0" y="0"/>
          <a:ext cx="0" cy="0"/>
          <a:chOff x="0" y="0"/>
          <a:chExt cx="0" cy="0"/>
        </a:xfrm>
      </p:grpSpPr>
      <p:sp>
        <p:nvSpPr>
          <p:cNvPr id="1039" name="Google Shape;1039;p3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4" name="Shape 1044"/>
        <p:cNvGrpSpPr/>
        <p:nvPr/>
      </p:nvGrpSpPr>
      <p:grpSpPr>
        <a:xfrm>
          <a:off x="0" y="0"/>
          <a:ext cx="0" cy="0"/>
          <a:chOff x="0" y="0"/>
          <a:chExt cx="0" cy="0"/>
        </a:xfrm>
      </p:grpSpPr>
      <p:sp>
        <p:nvSpPr>
          <p:cNvPr id="1045" name="Google Shape;1045;p3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p3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8" name="Shape 1058"/>
        <p:cNvGrpSpPr/>
        <p:nvPr/>
      </p:nvGrpSpPr>
      <p:grpSpPr>
        <a:xfrm>
          <a:off x="0" y="0"/>
          <a:ext cx="0" cy="0"/>
          <a:chOff x="0" y="0"/>
          <a:chExt cx="0" cy="0"/>
        </a:xfrm>
      </p:grpSpPr>
      <p:sp>
        <p:nvSpPr>
          <p:cNvPr id="1059" name="Google Shape;1059;p3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5" name="Shape 65"/>
        <p:cNvGrpSpPr/>
        <p:nvPr/>
      </p:nvGrpSpPr>
      <p:grpSpPr>
        <a:xfrm>
          <a:off x="0" y="0"/>
          <a:ext cx="0" cy="0"/>
          <a:chOff x="0" y="0"/>
          <a:chExt cx="0" cy="0"/>
        </a:xfrm>
      </p:grpSpPr>
      <p:sp>
        <p:nvSpPr>
          <p:cNvPr id="66" name="Google Shape;66;p1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9" name="Shape 69"/>
        <p:cNvGrpSpPr/>
        <p:nvPr/>
      </p:nvGrpSpPr>
      <p:grpSpPr>
        <a:xfrm>
          <a:off x="0" y="0"/>
          <a:ext cx="0" cy="0"/>
          <a:chOff x="0" y="0"/>
          <a:chExt cx="0" cy="0"/>
        </a:xfrm>
      </p:grpSpPr>
      <p:sp>
        <p:nvSpPr>
          <p:cNvPr id="70" name="Google Shape;70;p1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2" name="Shape 72"/>
        <p:cNvGrpSpPr/>
        <p:nvPr/>
      </p:nvGrpSpPr>
      <p:grpSpPr>
        <a:xfrm>
          <a:off x="0" y="0"/>
          <a:ext cx="0" cy="0"/>
          <a:chOff x="0" y="0"/>
          <a:chExt cx="0" cy="0"/>
        </a:xfrm>
      </p:grpSpPr>
      <p:sp>
        <p:nvSpPr>
          <p:cNvPr id="73" name="Google Shape;73;p1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18"/>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8" name="Shape 78"/>
        <p:cNvGrpSpPr/>
        <p:nvPr/>
      </p:nvGrpSpPr>
      <p:grpSpPr>
        <a:xfrm>
          <a:off x="0" y="0"/>
          <a:ext cx="0" cy="0"/>
          <a:chOff x="0" y="0"/>
          <a:chExt cx="0" cy="0"/>
        </a:xfrm>
      </p:grpSpPr>
      <p:sp>
        <p:nvSpPr>
          <p:cNvPr id="79" name="Google Shape;79;p20"/>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0" name="Shape 80"/>
        <p:cNvGrpSpPr/>
        <p:nvPr/>
      </p:nvGrpSpPr>
      <p:grpSpPr>
        <a:xfrm>
          <a:off x="0" y="0"/>
          <a:ext cx="0" cy="0"/>
          <a:chOff x="0" y="0"/>
          <a:chExt cx="0" cy="0"/>
        </a:xfrm>
      </p:grpSpPr>
      <p:sp>
        <p:nvSpPr>
          <p:cNvPr id="81" name="Google Shape;81;p2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1"/>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1"/>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5" name="Shape 85"/>
        <p:cNvGrpSpPr/>
        <p:nvPr/>
      </p:nvGrpSpPr>
      <p:grpSpPr>
        <a:xfrm>
          <a:off x="0" y="0"/>
          <a:ext cx="0" cy="0"/>
          <a:chOff x="0" y="0"/>
          <a:chExt cx="0" cy="0"/>
        </a:xfrm>
      </p:grpSpPr>
      <p:sp>
        <p:nvSpPr>
          <p:cNvPr id="86" name="Google Shape;86;p2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2"/>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2"/>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0" name="Shape 90"/>
        <p:cNvGrpSpPr/>
        <p:nvPr/>
      </p:nvGrpSpPr>
      <p:grpSpPr>
        <a:xfrm>
          <a:off x="0" y="0"/>
          <a:ext cx="0" cy="0"/>
          <a:chOff x="0" y="0"/>
          <a:chExt cx="0" cy="0"/>
        </a:xfrm>
      </p:grpSpPr>
      <p:sp>
        <p:nvSpPr>
          <p:cNvPr id="91" name="Google Shape;91;p2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3"/>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3"/>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5" name="Shape 95"/>
        <p:cNvGrpSpPr/>
        <p:nvPr/>
      </p:nvGrpSpPr>
      <p:grpSpPr>
        <a:xfrm>
          <a:off x="0" y="0"/>
          <a:ext cx="0" cy="0"/>
          <a:chOff x="0" y="0"/>
          <a:chExt cx="0" cy="0"/>
        </a:xfrm>
      </p:grpSpPr>
      <p:sp>
        <p:nvSpPr>
          <p:cNvPr id="96" name="Google Shape;96;p2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4"/>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9" name="Shape 99"/>
        <p:cNvGrpSpPr/>
        <p:nvPr/>
      </p:nvGrpSpPr>
      <p:grpSpPr>
        <a:xfrm>
          <a:off x="0" y="0"/>
          <a:ext cx="0" cy="0"/>
          <a:chOff x="0" y="0"/>
          <a:chExt cx="0" cy="0"/>
        </a:xfrm>
      </p:grpSpPr>
      <p:sp>
        <p:nvSpPr>
          <p:cNvPr id="100" name="Google Shape;100;p2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5"/>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5"/>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5" name="Shape 105"/>
        <p:cNvGrpSpPr/>
        <p:nvPr/>
      </p:nvGrpSpPr>
      <p:grpSpPr>
        <a:xfrm>
          <a:off x="0" y="0"/>
          <a:ext cx="0" cy="0"/>
          <a:chOff x="0" y="0"/>
          <a:chExt cx="0" cy="0"/>
        </a:xfrm>
      </p:grpSpPr>
      <p:sp>
        <p:nvSpPr>
          <p:cNvPr id="106" name="Google Shape;106;p2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6"/>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9" name="Shape 119"/>
        <p:cNvGrpSpPr/>
        <p:nvPr/>
      </p:nvGrpSpPr>
      <p:grpSpPr>
        <a:xfrm>
          <a:off x="0" y="0"/>
          <a:ext cx="0" cy="0"/>
          <a:chOff x="0" y="0"/>
          <a:chExt cx="0" cy="0"/>
        </a:xfrm>
      </p:grpSpPr>
      <p:sp>
        <p:nvSpPr>
          <p:cNvPr id="120" name="Google Shape;120;p2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8"/>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2" name="Shape 122"/>
        <p:cNvGrpSpPr/>
        <p:nvPr/>
      </p:nvGrpSpPr>
      <p:grpSpPr>
        <a:xfrm>
          <a:off x="0" y="0"/>
          <a:ext cx="0" cy="0"/>
          <a:chOff x="0" y="0"/>
          <a:chExt cx="0" cy="0"/>
        </a:xfrm>
      </p:grpSpPr>
      <p:sp>
        <p:nvSpPr>
          <p:cNvPr id="123" name="Google Shape;123;p2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9"/>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25" name="Shape 125"/>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26" name="Shape 126"/>
        <p:cNvGrpSpPr/>
        <p:nvPr/>
      </p:nvGrpSpPr>
      <p:grpSpPr>
        <a:xfrm>
          <a:off x="0" y="0"/>
          <a:ext cx="0" cy="0"/>
          <a:chOff x="0" y="0"/>
          <a:chExt cx="0" cy="0"/>
        </a:xfrm>
      </p:grpSpPr>
      <p:sp>
        <p:nvSpPr>
          <p:cNvPr id="127" name="Google Shape;127;p3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1"/>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31"/>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0" name="Shape 130"/>
        <p:cNvGrpSpPr/>
        <p:nvPr/>
      </p:nvGrpSpPr>
      <p:grpSpPr>
        <a:xfrm>
          <a:off x="0" y="0"/>
          <a:ext cx="0" cy="0"/>
          <a:chOff x="0" y="0"/>
          <a:chExt cx="0" cy="0"/>
        </a:xfrm>
      </p:grpSpPr>
      <p:sp>
        <p:nvSpPr>
          <p:cNvPr id="131" name="Google Shape;131;p3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32" name="Shape 132"/>
        <p:cNvGrpSpPr/>
        <p:nvPr/>
      </p:nvGrpSpPr>
      <p:grpSpPr>
        <a:xfrm>
          <a:off x="0" y="0"/>
          <a:ext cx="0" cy="0"/>
          <a:chOff x="0" y="0"/>
          <a:chExt cx="0" cy="0"/>
        </a:xfrm>
      </p:grpSpPr>
      <p:sp>
        <p:nvSpPr>
          <p:cNvPr id="133" name="Google Shape;133;p33"/>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34" name="Shape 134"/>
        <p:cNvGrpSpPr/>
        <p:nvPr/>
      </p:nvGrpSpPr>
      <p:grpSpPr>
        <a:xfrm>
          <a:off x="0" y="0"/>
          <a:ext cx="0" cy="0"/>
          <a:chOff x="0" y="0"/>
          <a:chExt cx="0" cy="0"/>
        </a:xfrm>
      </p:grpSpPr>
      <p:sp>
        <p:nvSpPr>
          <p:cNvPr id="135" name="Google Shape;135;p3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4"/>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34"/>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4"/>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39" name="Shape 139"/>
        <p:cNvGrpSpPr/>
        <p:nvPr/>
      </p:nvGrpSpPr>
      <p:grpSpPr>
        <a:xfrm>
          <a:off x="0" y="0"/>
          <a:ext cx="0" cy="0"/>
          <a:chOff x="0" y="0"/>
          <a:chExt cx="0" cy="0"/>
        </a:xfrm>
      </p:grpSpPr>
      <p:sp>
        <p:nvSpPr>
          <p:cNvPr id="140" name="Google Shape;140;p3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5"/>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35"/>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5"/>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44" name="Shape 144"/>
        <p:cNvGrpSpPr/>
        <p:nvPr/>
      </p:nvGrpSpPr>
      <p:grpSpPr>
        <a:xfrm>
          <a:off x="0" y="0"/>
          <a:ext cx="0" cy="0"/>
          <a:chOff x="0" y="0"/>
          <a:chExt cx="0" cy="0"/>
        </a:xfrm>
      </p:grpSpPr>
      <p:sp>
        <p:nvSpPr>
          <p:cNvPr id="145" name="Google Shape;145;p3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6"/>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6"/>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6"/>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49" name="Shape 149"/>
        <p:cNvGrpSpPr/>
        <p:nvPr/>
      </p:nvGrpSpPr>
      <p:grpSpPr>
        <a:xfrm>
          <a:off x="0" y="0"/>
          <a:ext cx="0" cy="0"/>
          <a:chOff x="0" y="0"/>
          <a:chExt cx="0" cy="0"/>
        </a:xfrm>
      </p:grpSpPr>
      <p:sp>
        <p:nvSpPr>
          <p:cNvPr id="150" name="Google Shape;150;p3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7"/>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37"/>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53" name="Shape 153"/>
        <p:cNvGrpSpPr/>
        <p:nvPr/>
      </p:nvGrpSpPr>
      <p:grpSpPr>
        <a:xfrm>
          <a:off x="0" y="0"/>
          <a:ext cx="0" cy="0"/>
          <a:chOff x="0" y="0"/>
          <a:chExt cx="0" cy="0"/>
        </a:xfrm>
      </p:grpSpPr>
      <p:sp>
        <p:nvSpPr>
          <p:cNvPr id="154" name="Google Shape;154;p3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8"/>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8"/>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8"/>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8"/>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59" name="Shape 159"/>
        <p:cNvGrpSpPr/>
        <p:nvPr/>
      </p:nvGrpSpPr>
      <p:grpSpPr>
        <a:xfrm>
          <a:off x="0" y="0"/>
          <a:ext cx="0" cy="0"/>
          <a:chOff x="0" y="0"/>
          <a:chExt cx="0" cy="0"/>
        </a:xfrm>
      </p:grpSpPr>
      <p:sp>
        <p:nvSpPr>
          <p:cNvPr id="160" name="Google Shape;160;p3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9"/>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9"/>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9"/>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9"/>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39"/>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9"/>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3" name="Shape 17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74" name="Shape 174"/>
        <p:cNvGrpSpPr/>
        <p:nvPr/>
      </p:nvGrpSpPr>
      <p:grpSpPr>
        <a:xfrm>
          <a:off x="0" y="0"/>
          <a:ext cx="0" cy="0"/>
          <a:chOff x="0" y="0"/>
          <a:chExt cx="0" cy="0"/>
        </a:xfrm>
      </p:grpSpPr>
      <p:sp>
        <p:nvSpPr>
          <p:cNvPr id="175" name="Google Shape;175;p4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2"/>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77" name="Shape 177"/>
        <p:cNvGrpSpPr/>
        <p:nvPr/>
      </p:nvGrpSpPr>
      <p:grpSpPr>
        <a:xfrm>
          <a:off x="0" y="0"/>
          <a:ext cx="0" cy="0"/>
          <a:chOff x="0" y="0"/>
          <a:chExt cx="0" cy="0"/>
        </a:xfrm>
      </p:grpSpPr>
      <p:sp>
        <p:nvSpPr>
          <p:cNvPr id="178" name="Google Shape;178;p4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3"/>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0" name="Shape 180"/>
        <p:cNvGrpSpPr/>
        <p:nvPr/>
      </p:nvGrpSpPr>
      <p:grpSpPr>
        <a:xfrm>
          <a:off x="0" y="0"/>
          <a:ext cx="0" cy="0"/>
          <a:chOff x="0" y="0"/>
          <a:chExt cx="0" cy="0"/>
        </a:xfrm>
      </p:grpSpPr>
      <p:sp>
        <p:nvSpPr>
          <p:cNvPr id="181" name="Google Shape;181;p4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4"/>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44"/>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4" name="Shape 184"/>
        <p:cNvGrpSpPr/>
        <p:nvPr/>
      </p:nvGrpSpPr>
      <p:grpSpPr>
        <a:xfrm>
          <a:off x="0" y="0"/>
          <a:ext cx="0" cy="0"/>
          <a:chOff x="0" y="0"/>
          <a:chExt cx="0" cy="0"/>
        </a:xfrm>
      </p:grpSpPr>
      <p:sp>
        <p:nvSpPr>
          <p:cNvPr id="185" name="Google Shape;185;p4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86" name="Shape 186"/>
        <p:cNvGrpSpPr/>
        <p:nvPr/>
      </p:nvGrpSpPr>
      <p:grpSpPr>
        <a:xfrm>
          <a:off x="0" y="0"/>
          <a:ext cx="0" cy="0"/>
          <a:chOff x="0" y="0"/>
          <a:chExt cx="0" cy="0"/>
        </a:xfrm>
      </p:grpSpPr>
      <p:sp>
        <p:nvSpPr>
          <p:cNvPr id="187" name="Google Shape;187;p46"/>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88" name="Shape 188"/>
        <p:cNvGrpSpPr/>
        <p:nvPr/>
      </p:nvGrpSpPr>
      <p:grpSpPr>
        <a:xfrm>
          <a:off x="0" y="0"/>
          <a:ext cx="0" cy="0"/>
          <a:chOff x="0" y="0"/>
          <a:chExt cx="0" cy="0"/>
        </a:xfrm>
      </p:grpSpPr>
      <p:sp>
        <p:nvSpPr>
          <p:cNvPr id="189" name="Google Shape;189;p4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47"/>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47"/>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47"/>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93" name="Shape 193"/>
        <p:cNvGrpSpPr/>
        <p:nvPr/>
      </p:nvGrpSpPr>
      <p:grpSpPr>
        <a:xfrm>
          <a:off x="0" y="0"/>
          <a:ext cx="0" cy="0"/>
          <a:chOff x="0" y="0"/>
          <a:chExt cx="0" cy="0"/>
        </a:xfrm>
      </p:grpSpPr>
      <p:sp>
        <p:nvSpPr>
          <p:cNvPr id="194" name="Google Shape;194;p4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48"/>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48"/>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48"/>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98" name="Shape 198"/>
        <p:cNvGrpSpPr/>
        <p:nvPr/>
      </p:nvGrpSpPr>
      <p:grpSpPr>
        <a:xfrm>
          <a:off x="0" y="0"/>
          <a:ext cx="0" cy="0"/>
          <a:chOff x="0" y="0"/>
          <a:chExt cx="0" cy="0"/>
        </a:xfrm>
      </p:grpSpPr>
      <p:sp>
        <p:nvSpPr>
          <p:cNvPr id="199" name="Google Shape;199;p4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9"/>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49"/>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49"/>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203" name="Shape 203"/>
        <p:cNvGrpSpPr/>
        <p:nvPr/>
      </p:nvGrpSpPr>
      <p:grpSpPr>
        <a:xfrm>
          <a:off x="0" y="0"/>
          <a:ext cx="0" cy="0"/>
          <a:chOff x="0" y="0"/>
          <a:chExt cx="0" cy="0"/>
        </a:xfrm>
      </p:grpSpPr>
      <p:sp>
        <p:nvSpPr>
          <p:cNvPr id="204" name="Google Shape;204;p5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50"/>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50"/>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207" name="Shape 207"/>
        <p:cNvGrpSpPr/>
        <p:nvPr/>
      </p:nvGrpSpPr>
      <p:grpSpPr>
        <a:xfrm>
          <a:off x="0" y="0"/>
          <a:ext cx="0" cy="0"/>
          <a:chOff x="0" y="0"/>
          <a:chExt cx="0" cy="0"/>
        </a:xfrm>
      </p:grpSpPr>
      <p:sp>
        <p:nvSpPr>
          <p:cNvPr id="208" name="Google Shape;208;p5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51"/>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1"/>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1"/>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1"/>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13" name="Shape 213"/>
        <p:cNvGrpSpPr/>
        <p:nvPr/>
      </p:nvGrpSpPr>
      <p:grpSpPr>
        <a:xfrm>
          <a:off x="0" y="0"/>
          <a:ext cx="0" cy="0"/>
          <a:chOff x="0" y="0"/>
          <a:chExt cx="0" cy="0"/>
        </a:xfrm>
      </p:grpSpPr>
      <p:sp>
        <p:nvSpPr>
          <p:cNvPr id="214" name="Google Shape;214;p5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52"/>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52"/>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2"/>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2"/>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52"/>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52"/>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28" name="Shape 22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229" name="Shape 229"/>
        <p:cNvGrpSpPr/>
        <p:nvPr/>
      </p:nvGrpSpPr>
      <p:grpSpPr>
        <a:xfrm>
          <a:off x="0" y="0"/>
          <a:ext cx="0" cy="0"/>
          <a:chOff x="0" y="0"/>
          <a:chExt cx="0" cy="0"/>
        </a:xfrm>
      </p:grpSpPr>
      <p:sp>
        <p:nvSpPr>
          <p:cNvPr id="230" name="Google Shape;230;p5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55"/>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32" name="Shape 232"/>
        <p:cNvGrpSpPr/>
        <p:nvPr/>
      </p:nvGrpSpPr>
      <p:grpSpPr>
        <a:xfrm>
          <a:off x="0" y="0"/>
          <a:ext cx="0" cy="0"/>
          <a:chOff x="0" y="0"/>
          <a:chExt cx="0" cy="0"/>
        </a:xfrm>
      </p:grpSpPr>
      <p:sp>
        <p:nvSpPr>
          <p:cNvPr id="233" name="Google Shape;233;p5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56"/>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35" name="Shape 235"/>
        <p:cNvGrpSpPr/>
        <p:nvPr/>
      </p:nvGrpSpPr>
      <p:grpSpPr>
        <a:xfrm>
          <a:off x="0" y="0"/>
          <a:ext cx="0" cy="0"/>
          <a:chOff x="0" y="0"/>
          <a:chExt cx="0" cy="0"/>
        </a:xfrm>
      </p:grpSpPr>
      <p:sp>
        <p:nvSpPr>
          <p:cNvPr id="236" name="Google Shape;236;p5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57"/>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8" name="Google Shape;238;p57"/>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9" name="Shape 239"/>
        <p:cNvGrpSpPr/>
        <p:nvPr/>
      </p:nvGrpSpPr>
      <p:grpSpPr>
        <a:xfrm>
          <a:off x="0" y="0"/>
          <a:ext cx="0" cy="0"/>
          <a:chOff x="0" y="0"/>
          <a:chExt cx="0" cy="0"/>
        </a:xfrm>
      </p:grpSpPr>
      <p:sp>
        <p:nvSpPr>
          <p:cNvPr id="240" name="Google Shape;240;p5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1" name="Shape 241"/>
        <p:cNvGrpSpPr/>
        <p:nvPr/>
      </p:nvGrpSpPr>
      <p:grpSpPr>
        <a:xfrm>
          <a:off x="0" y="0"/>
          <a:ext cx="0" cy="0"/>
          <a:chOff x="0" y="0"/>
          <a:chExt cx="0" cy="0"/>
        </a:xfrm>
      </p:grpSpPr>
      <p:sp>
        <p:nvSpPr>
          <p:cNvPr id="242" name="Google Shape;242;p59"/>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43" name="Shape 243"/>
        <p:cNvGrpSpPr/>
        <p:nvPr/>
      </p:nvGrpSpPr>
      <p:grpSpPr>
        <a:xfrm>
          <a:off x="0" y="0"/>
          <a:ext cx="0" cy="0"/>
          <a:chOff x="0" y="0"/>
          <a:chExt cx="0" cy="0"/>
        </a:xfrm>
      </p:grpSpPr>
      <p:sp>
        <p:nvSpPr>
          <p:cNvPr id="244" name="Google Shape;244;p6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60"/>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6" name="Google Shape;246;p60"/>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7" name="Google Shape;247;p60"/>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48" name="Shape 248"/>
        <p:cNvGrpSpPr/>
        <p:nvPr/>
      </p:nvGrpSpPr>
      <p:grpSpPr>
        <a:xfrm>
          <a:off x="0" y="0"/>
          <a:ext cx="0" cy="0"/>
          <a:chOff x="0" y="0"/>
          <a:chExt cx="0" cy="0"/>
        </a:xfrm>
      </p:grpSpPr>
      <p:sp>
        <p:nvSpPr>
          <p:cNvPr id="249" name="Google Shape;249;p6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61"/>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1" name="Google Shape;251;p61"/>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2" name="Google Shape;252;p61"/>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253" name="Shape 253"/>
        <p:cNvGrpSpPr/>
        <p:nvPr/>
      </p:nvGrpSpPr>
      <p:grpSpPr>
        <a:xfrm>
          <a:off x="0" y="0"/>
          <a:ext cx="0" cy="0"/>
          <a:chOff x="0" y="0"/>
          <a:chExt cx="0" cy="0"/>
        </a:xfrm>
      </p:grpSpPr>
      <p:sp>
        <p:nvSpPr>
          <p:cNvPr id="254" name="Google Shape;254;p6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62"/>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6" name="Google Shape;256;p62"/>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7" name="Google Shape;257;p62"/>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258" name="Shape 258"/>
        <p:cNvGrpSpPr/>
        <p:nvPr/>
      </p:nvGrpSpPr>
      <p:grpSpPr>
        <a:xfrm>
          <a:off x="0" y="0"/>
          <a:ext cx="0" cy="0"/>
          <a:chOff x="0" y="0"/>
          <a:chExt cx="0" cy="0"/>
        </a:xfrm>
      </p:grpSpPr>
      <p:sp>
        <p:nvSpPr>
          <p:cNvPr id="259" name="Google Shape;259;p6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63"/>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1" name="Google Shape;261;p63"/>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262" name="Shape 262"/>
        <p:cNvGrpSpPr/>
        <p:nvPr/>
      </p:nvGrpSpPr>
      <p:grpSpPr>
        <a:xfrm>
          <a:off x="0" y="0"/>
          <a:ext cx="0" cy="0"/>
          <a:chOff x="0" y="0"/>
          <a:chExt cx="0" cy="0"/>
        </a:xfrm>
      </p:grpSpPr>
      <p:sp>
        <p:nvSpPr>
          <p:cNvPr id="263" name="Google Shape;263;p6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64"/>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5" name="Google Shape;265;p64"/>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6" name="Google Shape;266;p64"/>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7" name="Google Shape;267;p64"/>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68" name="Shape 268"/>
        <p:cNvGrpSpPr/>
        <p:nvPr/>
      </p:nvGrpSpPr>
      <p:grpSpPr>
        <a:xfrm>
          <a:off x="0" y="0"/>
          <a:ext cx="0" cy="0"/>
          <a:chOff x="0" y="0"/>
          <a:chExt cx="0" cy="0"/>
        </a:xfrm>
      </p:grpSpPr>
      <p:sp>
        <p:nvSpPr>
          <p:cNvPr id="269" name="Google Shape;269;p6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65"/>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1" name="Google Shape;271;p65"/>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2" name="Google Shape;272;p65"/>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3" name="Google Shape;273;p65"/>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4" name="Google Shape;274;p65"/>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5" name="Google Shape;275;p65"/>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1.jp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4.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image" Target="../media/image2.png"/><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2" name="Google Shape;62;p14"/>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14"/>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4"/>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sz="1400" strike="noStrike">
                <a:latin typeface="Times New Roman"/>
                <a:ea typeface="Times New Roman"/>
                <a:cs typeface="Times New Roman"/>
                <a:sym typeface="Times New Roman"/>
              </a:defRPr>
            </a:lvl1pPr>
            <a:lvl2pPr indent="0" lvl="1" marL="0" marR="0" rtl="0" algn="r">
              <a:spcBef>
                <a:spcPts val="0"/>
              </a:spcBef>
              <a:buNone/>
              <a:defRPr b="0" sz="1400" strike="noStrike">
                <a:latin typeface="Times New Roman"/>
                <a:ea typeface="Times New Roman"/>
                <a:cs typeface="Times New Roman"/>
                <a:sym typeface="Times New Roman"/>
              </a:defRPr>
            </a:lvl2pPr>
            <a:lvl3pPr indent="0" lvl="2" marL="0" marR="0" rtl="0" algn="r">
              <a:spcBef>
                <a:spcPts val="0"/>
              </a:spcBef>
              <a:buNone/>
              <a:defRPr b="0" sz="1400" strike="noStrike">
                <a:latin typeface="Times New Roman"/>
                <a:ea typeface="Times New Roman"/>
                <a:cs typeface="Times New Roman"/>
                <a:sym typeface="Times New Roman"/>
              </a:defRPr>
            </a:lvl3pPr>
            <a:lvl4pPr indent="0" lvl="3" marL="0" marR="0" rtl="0" algn="r">
              <a:spcBef>
                <a:spcPts val="0"/>
              </a:spcBef>
              <a:buNone/>
              <a:defRPr b="0" sz="1400" strike="noStrike">
                <a:latin typeface="Times New Roman"/>
                <a:ea typeface="Times New Roman"/>
                <a:cs typeface="Times New Roman"/>
                <a:sym typeface="Times New Roman"/>
              </a:defRPr>
            </a:lvl4pPr>
            <a:lvl5pPr indent="0" lvl="4" marL="0" marR="0" rtl="0" algn="r">
              <a:spcBef>
                <a:spcPts val="0"/>
              </a:spcBef>
              <a:buNone/>
              <a:defRPr b="0" sz="1400" strike="noStrike">
                <a:latin typeface="Times New Roman"/>
                <a:ea typeface="Times New Roman"/>
                <a:cs typeface="Times New Roman"/>
                <a:sym typeface="Times New Roman"/>
              </a:defRPr>
            </a:lvl5pPr>
            <a:lvl6pPr indent="0" lvl="5" marL="0" marR="0" rtl="0" algn="r">
              <a:spcBef>
                <a:spcPts val="0"/>
              </a:spcBef>
              <a:buNone/>
              <a:defRPr b="0" sz="1400" strike="noStrike">
                <a:latin typeface="Times New Roman"/>
                <a:ea typeface="Times New Roman"/>
                <a:cs typeface="Times New Roman"/>
                <a:sym typeface="Times New Roman"/>
              </a:defRPr>
            </a:lvl6pPr>
            <a:lvl7pPr indent="0" lvl="6" marL="0" marR="0" rtl="0" algn="r">
              <a:spcBef>
                <a:spcPts val="0"/>
              </a:spcBef>
              <a:buNone/>
              <a:defRPr b="0" sz="1400" strike="noStrike">
                <a:latin typeface="Times New Roman"/>
                <a:ea typeface="Times New Roman"/>
                <a:cs typeface="Times New Roman"/>
                <a:sym typeface="Times New Roman"/>
              </a:defRPr>
            </a:lvl7pPr>
            <a:lvl8pPr indent="0" lvl="7" marL="0" marR="0" rtl="0" algn="r">
              <a:spcBef>
                <a:spcPts val="0"/>
              </a:spcBef>
              <a:buNone/>
              <a:defRPr b="0" sz="1400" strike="noStrike">
                <a:latin typeface="Times New Roman"/>
                <a:ea typeface="Times New Roman"/>
                <a:cs typeface="Times New Roman"/>
                <a:sym typeface="Times New Roman"/>
              </a:defRPr>
            </a:lvl8pPr>
            <a:lvl9pPr indent="0" lvl="8" marL="0" marR="0" rtl="0" algn="r">
              <a:spcBef>
                <a:spcPts val="0"/>
              </a:spcBef>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13" name="Shape 113"/>
        <p:cNvGrpSpPr/>
        <p:nvPr/>
      </p:nvGrpSpPr>
      <p:grpSpPr>
        <a:xfrm>
          <a:off x="0" y="0"/>
          <a:ext cx="0" cy="0"/>
          <a:chOff x="0" y="0"/>
          <a:chExt cx="0" cy="0"/>
        </a:xfrm>
      </p:grpSpPr>
      <p:sp>
        <p:nvSpPr>
          <p:cNvPr id="114" name="Google Shape;114;p2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5" name="Google Shape;115;p27"/>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6" name="Google Shape;116;p27"/>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7" name="Google Shape;117;p27"/>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27"/>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sz="1400" strike="noStrike">
                <a:latin typeface="Times New Roman"/>
                <a:ea typeface="Times New Roman"/>
                <a:cs typeface="Times New Roman"/>
                <a:sym typeface="Times New Roman"/>
              </a:defRPr>
            </a:lvl1pPr>
            <a:lvl2pPr indent="0" lvl="1" marL="0" marR="0" rtl="0" algn="r">
              <a:spcBef>
                <a:spcPts val="0"/>
              </a:spcBef>
              <a:buNone/>
              <a:defRPr b="0" sz="1400" strike="noStrike">
                <a:latin typeface="Times New Roman"/>
                <a:ea typeface="Times New Roman"/>
                <a:cs typeface="Times New Roman"/>
                <a:sym typeface="Times New Roman"/>
              </a:defRPr>
            </a:lvl2pPr>
            <a:lvl3pPr indent="0" lvl="2" marL="0" marR="0" rtl="0" algn="r">
              <a:spcBef>
                <a:spcPts val="0"/>
              </a:spcBef>
              <a:buNone/>
              <a:defRPr b="0" sz="1400" strike="noStrike">
                <a:latin typeface="Times New Roman"/>
                <a:ea typeface="Times New Roman"/>
                <a:cs typeface="Times New Roman"/>
                <a:sym typeface="Times New Roman"/>
              </a:defRPr>
            </a:lvl3pPr>
            <a:lvl4pPr indent="0" lvl="3" marL="0" marR="0" rtl="0" algn="r">
              <a:spcBef>
                <a:spcPts val="0"/>
              </a:spcBef>
              <a:buNone/>
              <a:defRPr b="0" sz="1400" strike="noStrike">
                <a:latin typeface="Times New Roman"/>
                <a:ea typeface="Times New Roman"/>
                <a:cs typeface="Times New Roman"/>
                <a:sym typeface="Times New Roman"/>
              </a:defRPr>
            </a:lvl4pPr>
            <a:lvl5pPr indent="0" lvl="4" marL="0" marR="0" rtl="0" algn="r">
              <a:spcBef>
                <a:spcPts val="0"/>
              </a:spcBef>
              <a:buNone/>
              <a:defRPr b="0" sz="1400" strike="noStrike">
                <a:latin typeface="Times New Roman"/>
                <a:ea typeface="Times New Roman"/>
                <a:cs typeface="Times New Roman"/>
                <a:sym typeface="Times New Roman"/>
              </a:defRPr>
            </a:lvl5pPr>
            <a:lvl6pPr indent="0" lvl="5" marL="0" marR="0" rtl="0" algn="r">
              <a:spcBef>
                <a:spcPts val="0"/>
              </a:spcBef>
              <a:buNone/>
              <a:defRPr b="0" sz="1400" strike="noStrike">
                <a:latin typeface="Times New Roman"/>
                <a:ea typeface="Times New Roman"/>
                <a:cs typeface="Times New Roman"/>
                <a:sym typeface="Times New Roman"/>
              </a:defRPr>
            </a:lvl6pPr>
            <a:lvl7pPr indent="0" lvl="6" marL="0" marR="0" rtl="0" algn="r">
              <a:spcBef>
                <a:spcPts val="0"/>
              </a:spcBef>
              <a:buNone/>
              <a:defRPr b="0" sz="1400" strike="noStrike">
                <a:latin typeface="Times New Roman"/>
                <a:ea typeface="Times New Roman"/>
                <a:cs typeface="Times New Roman"/>
                <a:sym typeface="Times New Roman"/>
              </a:defRPr>
            </a:lvl7pPr>
            <a:lvl8pPr indent="0" lvl="7" marL="0" marR="0" rtl="0" algn="r">
              <a:spcBef>
                <a:spcPts val="0"/>
              </a:spcBef>
              <a:buNone/>
              <a:defRPr b="0" sz="1400" strike="noStrike">
                <a:latin typeface="Times New Roman"/>
                <a:ea typeface="Times New Roman"/>
                <a:cs typeface="Times New Roman"/>
                <a:sym typeface="Times New Roman"/>
              </a:defRPr>
            </a:lvl8pPr>
            <a:lvl9pPr indent="0" lvl="8" marL="0" marR="0" rtl="0" algn="r">
              <a:spcBef>
                <a:spcPts val="0"/>
              </a:spcBef>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4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9" name="Google Shape;169;p40"/>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70" name="Google Shape;170;p40"/>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1" name="Google Shape;171;p40"/>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2" name="Google Shape;172;p40"/>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sz="1400" strike="noStrike">
                <a:latin typeface="Times New Roman"/>
                <a:ea typeface="Times New Roman"/>
                <a:cs typeface="Times New Roman"/>
                <a:sym typeface="Times New Roman"/>
              </a:defRPr>
            </a:lvl1pPr>
            <a:lvl2pPr indent="0" lvl="1" marL="0" marR="0" rtl="0" algn="r">
              <a:spcBef>
                <a:spcPts val="0"/>
              </a:spcBef>
              <a:buNone/>
              <a:defRPr b="0" sz="1400" strike="noStrike">
                <a:latin typeface="Times New Roman"/>
                <a:ea typeface="Times New Roman"/>
                <a:cs typeface="Times New Roman"/>
                <a:sym typeface="Times New Roman"/>
              </a:defRPr>
            </a:lvl2pPr>
            <a:lvl3pPr indent="0" lvl="2" marL="0" marR="0" rtl="0" algn="r">
              <a:spcBef>
                <a:spcPts val="0"/>
              </a:spcBef>
              <a:buNone/>
              <a:defRPr b="0" sz="1400" strike="noStrike">
                <a:latin typeface="Times New Roman"/>
                <a:ea typeface="Times New Roman"/>
                <a:cs typeface="Times New Roman"/>
                <a:sym typeface="Times New Roman"/>
              </a:defRPr>
            </a:lvl3pPr>
            <a:lvl4pPr indent="0" lvl="3" marL="0" marR="0" rtl="0" algn="r">
              <a:spcBef>
                <a:spcPts val="0"/>
              </a:spcBef>
              <a:buNone/>
              <a:defRPr b="0" sz="1400" strike="noStrike">
                <a:latin typeface="Times New Roman"/>
                <a:ea typeface="Times New Roman"/>
                <a:cs typeface="Times New Roman"/>
                <a:sym typeface="Times New Roman"/>
              </a:defRPr>
            </a:lvl4pPr>
            <a:lvl5pPr indent="0" lvl="4" marL="0" marR="0" rtl="0" algn="r">
              <a:spcBef>
                <a:spcPts val="0"/>
              </a:spcBef>
              <a:buNone/>
              <a:defRPr b="0" sz="1400" strike="noStrike">
                <a:latin typeface="Times New Roman"/>
                <a:ea typeface="Times New Roman"/>
                <a:cs typeface="Times New Roman"/>
                <a:sym typeface="Times New Roman"/>
              </a:defRPr>
            </a:lvl5pPr>
            <a:lvl6pPr indent="0" lvl="5" marL="0" marR="0" rtl="0" algn="r">
              <a:spcBef>
                <a:spcPts val="0"/>
              </a:spcBef>
              <a:buNone/>
              <a:defRPr b="0" sz="1400" strike="noStrike">
                <a:latin typeface="Times New Roman"/>
                <a:ea typeface="Times New Roman"/>
                <a:cs typeface="Times New Roman"/>
                <a:sym typeface="Times New Roman"/>
              </a:defRPr>
            </a:lvl6pPr>
            <a:lvl7pPr indent="0" lvl="6" marL="0" marR="0" rtl="0" algn="r">
              <a:spcBef>
                <a:spcPts val="0"/>
              </a:spcBef>
              <a:buNone/>
              <a:defRPr b="0" sz="1400" strike="noStrike">
                <a:latin typeface="Times New Roman"/>
                <a:ea typeface="Times New Roman"/>
                <a:cs typeface="Times New Roman"/>
                <a:sym typeface="Times New Roman"/>
              </a:defRPr>
            </a:lvl7pPr>
            <a:lvl8pPr indent="0" lvl="7" marL="0" marR="0" rtl="0" algn="r">
              <a:spcBef>
                <a:spcPts val="0"/>
              </a:spcBef>
              <a:buNone/>
              <a:defRPr b="0" sz="1400" strike="noStrike">
                <a:latin typeface="Times New Roman"/>
                <a:ea typeface="Times New Roman"/>
                <a:cs typeface="Times New Roman"/>
                <a:sym typeface="Times New Roman"/>
              </a:defRPr>
            </a:lvl8pPr>
            <a:lvl9pPr indent="0" lvl="8" marL="0" marR="0" rtl="0" algn="r">
              <a:spcBef>
                <a:spcPts val="0"/>
              </a:spcBef>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53"/>
          <p:cNvPicPr preferRelativeResize="0"/>
          <p:nvPr/>
        </p:nvPicPr>
        <p:blipFill rotWithShape="1">
          <a:blip r:embed="rId1">
            <a:alphaModFix/>
          </a:blip>
          <a:srcRect b="0" l="0" r="0" t="0"/>
          <a:stretch/>
        </p:blipFill>
        <p:spPr>
          <a:xfrm>
            <a:off x="0" y="0"/>
            <a:ext cx="10079640" cy="7555680"/>
          </a:xfrm>
          <a:prstGeom prst="rect">
            <a:avLst/>
          </a:prstGeom>
          <a:noFill/>
          <a:ln>
            <a:noFill/>
          </a:ln>
        </p:spPr>
      </p:pic>
      <p:sp>
        <p:nvSpPr>
          <p:cNvPr id="223" name="Google Shape;223;p53"/>
          <p:cNvSpPr txBox="1"/>
          <p:nvPr>
            <p:ph type="title"/>
          </p:nvPr>
        </p:nvSpPr>
        <p:spPr>
          <a:xfrm>
            <a:off x="504000" y="288000"/>
            <a:ext cx="8100000" cy="11041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4" name="Google Shape;224;p53"/>
          <p:cNvSpPr txBox="1"/>
          <p:nvPr>
            <p:ph idx="1" type="body"/>
          </p:nvPr>
        </p:nvSpPr>
        <p:spPr>
          <a:xfrm>
            <a:off x="504000" y="1823760"/>
            <a:ext cx="907200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5" name="Google Shape;225;p53"/>
          <p:cNvSpPr txBox="1"/>
          <p:nvPr>
            <p:ph idx="10" type="dt"/>
          </p:nvPr>
        </p:nvSpPr>
        <p:spPr>
          <a:xfrm>
            <a:off x="504000" y="688680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6" name="Google Shape;226;p53"/>
          <p:cNvSpPr txBox="1"/>
          <p:nvPr>
            <p:ph idx="11" type="ftr"/>
          </p:nvPr>
        </p:nvSpPr>
        <p:spPr>
          <a:xfrm>
            <a:off x="3447360" y="688680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7" name="Google Shape;227;p53"/>
          <p:cNvSpPr txBox="1"/>
          <p:nvPr>
            <p:ph idx="12" type="sldNum"/>
          </p:nvPr>
        </p:nvSpPr>
        <p:spPr>
          <a:xfrm>
            <a:off x="7227360" y="688680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sz="1400" strike="noStrike">
                <a:latin typeface="Times New Roman"/>
                <a:ea typeface="Times New Roman"/>
                <a:cs typeface="Times New Roman"/>
                <a:sym typeface="Times New Roman"/>
              </a:defRPr>
            </a:lvl1pPr>
            <a:lvl2pPr indent="0" lvl="1" marL="0" marR="0" rtl="0" algn="r">
              <a:spcBef>
                <a:spcPts val="0"/>
              </a:spcBef>
              <a:buNone/>
              <a:defRPr b="0" sz="1400" strike="noStrike">
                <a:latin typeface="Times New Roman"/>
                <a:ea typeface="Times New Roman"/>
                <a:cs typeface="Times New Roman"/>
                <a:sym typeface="Times New Roman"/>
              </a:defRPr>
            </a:lvl2pPr>
            <a:lvl3pPr indent="0" lvl="2" marL="0" marR="0" rtl="0" algn="r">
              <a:spcBef>
                <a:spcPts val="0"/>
              </a:spcBef>
              <a:buNone/>
              <a:defRPr b="0" sz="1400" strike="noStrike">
                <a:latin typeface="Times New Roman"/>
                <a:ea typeface="Times New Roman"/>
                <a:cs typeface="Times New Roman"/>
                <a:sym typeface="Times New Roman"/>
              </a:defRPr>
            </a:lvl3pPr>
            <a:lvl4pPr indent="0" lvl="3" marL="0" marR="0" rtl="0" algn="r">
              <a:spcBef>
                <a:spcPts val="0"/>
              </a:spcBef>
              <a:buNone/>
              <a:defRPr b="0" sz="1400" strike="noStrike">
                <a:latin typeface="Times New Roman"/>
                <a:ea typeface="Times New Roman"/>
                <a:cs typeface="Times New Roman"/>
                <a:sym typeface="Times New Roman"/>
              </a:defRPr>
            </a:lvl4pPr>
            <a:lvl5pPr indent="0" lvl="4" marL="0" marR="0" rtl="0" algn="r">
              <a:spcBef>
                <a:spcPts val="0"/>
              </a:spcBef>
              <a:buNone/>
              <a:defRPr b="0" sz="1400" strike="noStrike">
                <a:latin typeface="Times New Roman"/>
                <a:ea typeface="Times New Roman"/>
                <a:cs typeface="Times New Roman"/>
                <a:sym typeface="Times New Roman"/>
              </a:defRPr>
            </a:lvl5pPr>
            <a:lvl6pPr indent="0" lvl="5" marL="0" marR="0" rtl="0" algn="r">
              <a:spcBef>
                <a:spcPts val="0"/>
              </a:spcBef>
              <a:buNone/>
              <a:defRPr b="0" sz="1400" strike="noStrike">
                <a:latin typeface="Times New Roman"/>
                <a:ea typeface="Times New Roman"/>
                <a:cs typeface="Times New Roman"/>
                <a:sym typeface="Times New Roman"/>
              </a:defRPr>
            </a:lvl6pPr>
            <a:lvl7pPr indent="0" lvl="6" marL="0" marR="0" rtl="0" algn="r">
              <a:spcBef>
                <a:spcPts val="0"/>
              </a:spcBef>
              <a:buNone/>
              <a:defRPr b="0" sz="1400" strike="noStrike">
                <a:latin typeface="Times New Roman"/>
                <a:ea typeface="Times New Roman"/>
                <a:cs typeface="Times New Roman"/>
                <a:sym typeface="Times New Roman"/>
              </a:defRPr>
            </a:lvl7pPr>
            <a:lvl8pPr indent="0" lvl="7" marL="0" marR="0" rtl="0" algn="r">
              <a:spcBef>
                <a:spcPts val="0"/>
              </a:spcBef>
              <a:buNone/>
              <a:defRPr b="0" sz="1400" strike="noStrike">
                <a:latin typeface="Times New Roman"/>
                <a:ea typeface="Times New Roman"/>
                <a:cs typeface="Times New Roman"/>
                <a:sym typeface="Times New Roman"/>
              </a:defRPr>
            </a:lvl8pPr>
            <a:lvl9pPr indent="0" lvl="8" marL="0" marR="0" rtl="0" algn="r">
              <a:spcBef>
                <a:spcPts val="0"/>
              </a:spcBef>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4.png"/><Relationship Id="rId6" Type="http://schemas.openxmlformats.org/officeDocument/2006/relationships/image" Target="../media/image22.png"/><Relationship Id="rId7"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4.png"/><Relationship Id="rId6" Type="http://schemas.openxmlformats.org/officeDocument/2006/relationships/image" Target="../media/image22.png"/><Relationship Id="rId7" Type="http://schemas.openxmlformats.org/officeDocument/2006/relationships/image" Target="../media/image32.png"/><Relationship Id="rId8"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44.png"/><Relationship Id="rId4" Type="http://schemas.openxmlformats.org/officeDocument/2006/relationships/image" Target="../media/image30.png"/><Relationship Id="rId5"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26.png"/><Relationship Id="rId5"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36.png"/><Relationship Id="rId4" Type="http://schemas.openxmlformats.org/officeDocument/2006/relationships/image" Target="../media/image33.png"/><Relationship Id="rId5"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39.png"/><Relationship Id="rId5" Type="http://schemas.openxmlformats.org/officeDocument/2006/relationships/image" Target="../media/image20.png"/><Relationship Id="rId6" Type="http://schemas.openxmlformats.org/officeDocument/2006/relationships/image" Target="../media/image17.png"/><Relationship Id="rId7" Type="http://schemas.openxmlformats.org/officeDocument/2006/relationships/image" Target="../media/image35.png"/><Relationship Id="rId8" Type="http://schemas.openxmlformats.org/officeDocument/2006/relationships/image" Target="../media/image21.png"/></Relationships>
</file>

<file path=ppt/slides/_rels/slide25.xml.rels><?xml version="1.0" encoding="UTF-8" standalone="yes"?><Relationships xmlns="http://schemas.openxmlformats.org/package/2006/relationships"><Relationship Id="rId10" Type="http://schemas.openxmlformats.org/officeDocument/2006/relationships/image" Target="../media/image35.png"/><Relationship Id="rId1" Type="http://schemas.openxmlformats.org/officeDocument/2006/relationships/slideLayout" Target="../slideLayouts/slideLayout26.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21.png"/><Relationship Id="rId7" Type="http://schemas.openxmlformats.org/officeDocument/2006/relationships/image" Target="../media/image39.png"/><Relationship Id="rId8" Type="http://schemas.openxmlformats.org/officeDocument/2006/relationships/image" Target="../media/image34.png"/></Relationships>
</file>

<file path=ppt/slides/_rels/slide26.xml.rels><?xml version="1.0" encoding="UTF-8" standalone="yes"?><Relationships xmlns="http://schemas.openxmlformats.org/package/2006/relationships"><Relationship Id="rId10" Type="http://schemas.openxmlformats.org/officeDocument/2006/relationships/image" Target="../media/image35.png"/><Relationship Id="rId1" Type="http://schemas.openxmlformats.org/officeDocument/2006/relationships/slideLayout" Target="../slideLayouts/slideLayout26.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7.png"/><Relationship Id="rId9" Type="http://schemas.openxmlformats.org/officeDocument/2006/relationships/image" Target="../media/image20.png"/><Relationship Id="rId5" Type="http://schemas.openxmlformats.org/officeDocument/2006/relationships/image" Target="../media/image3.png"/><Relationship Id="rId6" Type="http://schemas.openxmlformats.org/officeDocument/2006/relationships/image" Target="../media/image39.png"/><Relationship Id="rId7" Type="http://schemas.openxmlformats.org/officeDocument/2006/relationships/image" Target="../media/image21.png"/><Relationship Id="rId8" Type="http://schemas.openxmlformats.org/officeDocument/2006/relationships/image" Target="../media/image34.png"/></Relationships>
</file>

<file path=ppt/slides/_rels/slide27.xml.rels><?xml version="1.0" encoding="UTF-8" standalone="yes"?><Relationships xmlns="http://schemas.openxmlformats.org/package/2006/relationships"><Relationship Id="rId10" Type="http://schemas.openxmlformats.org/officeDocument/2006/relationships/image" Target="../media/image34.png"/><Relationship Id="rId1" Type="http://schemas.openxmlformats.org/officeDocument/2006/relationships/slideLayout" Target="../slideLayouts/slideLayout26.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7.png"/><Relationship Id="rId9" Type="http://schemas.openxmlformats.org/officeDocument/2006/relationships/image" Target="../media/image35.png"/><Relationship Id="rId5" Type="http://schemas.openxmlformats.org/officeDocument/2006/relationships/image" Target="../media/image21.png"/><Relationship Id="rId6" Type="http://schemas.openxmlformats.org/officeDocument/2006/relationships/image" Target="../media/image3.png"/><Relationship Id="rId7" Type="http://schemas.openxmlformats.org/officeDocument/2006/relationships/image" Target="../media/image39.png"/><Relationship Id="rId8"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2.png"/><Relationship Id="rId4" Type="http://schemas.openxmlformats.org/officeDocument/2006/relationships/image" Target="../media/image41.jpg"/></Relationships>
</file>

<file path=ppt/slides/_rels/slide37.xml.rels><?xml version="1.0" encoding="UTF-8" standalone="yes"?><Relationships xmlns="http://schemas.openxmlformats.org/package/2006/relationships"><Relationship Id="rId11" Type="http://schemas.openxmlformats.org/officeDocument/2006/relationships/hyperlink" Target="https://www.torproject.org/docs/faq" TargetMode="External"/><Relationship Id="rId10" Type="http://schemas.openxmlformats.org/officeDocument/2006/relationships/hyperlink" Target="https://gitweb.torproject.org/builders/tor-browser-bundle.git/tree/Bundle-Data/linux/Data/Browser/profile.default/preferences/extension-overrides.js" TargetMode="External"/><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hyperlink" Target="https://svn.torproject.org/svn/projects/design-paper/tor-design.pdf" TargetMode="External"/><Relationship Id="rId4" Type="http://schemas.openxmlformats.org/officeDocument/2006/relationships/hyperlink" Target="https://www.torproject.org/projects/obfsproxy.html.en" TargetMode="External"/><Relationship Id="rId9" Type="http://schemas.openxmlformats.org/officeDocument/2006/relationships/hyperlink" Target="https://gitweb.torproject.org/tor-browser.git/tree/browser/app/profile/000-tor-browser.js?h=tor-browser-31.6.0esr-4.5-1" TargetMode="External"/><Relationship Id="rId5" Type="http://schemas.openxmlformats.org/officeDocument/2006/relationships/hyperlink" Target="http://crypto.stanford.edu/~dabo/pubs/papers/privatebrowsing.pdf" TargetMode="External"/><Relationship Id="rId6" Type="http://schemas.openxmlformats.org/officeDocument/2006/relationships/hyperlink" Target="https://www.torproject.org/projects/torbrowser/design/" TargetMode="External"/><Relationship Id="rId7" Type="http://schemas.openxmlformats.org/officeDocument/2006/relationships/hyperlink" Target="https://gitweb.torproject.org/torspec.git/tree/tor-spec.txt" TargetMode="External"/><Relationship Id="rId8" Type="http://schemas.openxmlformats.org/officeDocument/2006/relationships/hyperlink" Target="http://tor-talk.torproject.narkive.com/KZ6qfXwp/tbb-tor-project-s-amendments-to-firefox-about-confi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15.png"/></Relationships>
</file>

<file path=ppt/slides/_rels/slide9.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25.png"/><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3.png"/><Relationship Id="rId9"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6.png"/><Relationship Id="rId7" Type="http://schemas.openxmlformats.org/officeDocument/2006/relationships/image" Target="../media/image14.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66"/>
          <p:cNvSpPr txBox="1"/>
          <p:nvPr/>
        </p:nvSpPr>
        <p:spPr>
          <a:xfrm>
            <a:off x="504000" y="288000"/>
            <a:ext cx="8100000" cy="11041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140" u="none" cap="none" strike="noStrike">
                <a:latin typeface="Arial"/>
                <a:ea typeface="Arial"/>
                <a:cs typeface="Arial"/>
                <a:sym typeface="Arial"/>
              </a:rPr>
              <a:t>Tor – The Onion Router</a:t>
            </a:r>
            <a:endParaRPr b="0" i="0" sz="4140" u="none" cap="none" strike="noStrike">
              <a:latin typeface="Arial"/>
              <a:ea typeface="Arial"/>
              <a:cs typeface="Arial"/>
              <a:sym typeface="Arial"/>
            </a:endParaRPr>
          </a:p>
        </p:txBody>
      </p:sp>
      <p:pic>
        <p:nvPicPr>
          <p:cNvPr id="281" name="Google Shape;281;p66"/>
          <p:cNvPicPr preferRelativeResize="0"/>
          <p:nvPr/>
        </p:nvPicPr>
        <p:blipFill rotWithShape="1">
          <a:blip r:embed="rId3">
            <a:alphaModFix/>
          </a:blip>
          <a:srcRect b="0" l="0" r="0" t="0"/>
          <a:stretch/>
        </p:blipFill>
        <p:spPr>
          <a:xfrm>
            <a:off x="2480760" y="1768680"/>
            <a:ext cx="5117760" cy="4384440"/>
          </a:xfrm>
          <a:prstGeom prst="rect">
            <a:avLst/>
          </a:prstGeom>
          <a:noFill/>
          <a:ln>
            <a:noFill/>
          </a:ln>
        </p:spPr>
      </p:pic>
      <p:sp>
        <p:nvSpPr>
          <p:cNvPr id="282" name="Google Shape;282;p66"/>
          <p:cNvSpPr txBox="1"/>
          <p:nvPr/>
        </p:nvSpPr>
        <p:spPr>
          <a:xfrm>
            <a:off x="6359760" y="7151040"/>
            <a:ext cx="3629520" cy="318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600" u="none" cap="none" strike="noStrike">
                <a:latin typeface="Arial"/>
                <a:ea typeface="Arial"/>
                <a:cs typeface="Arial"/>
                <a:sym typeface="Arial"/>
              </a:rPr>
              <a:t>Valerio Tanferna, Alessandro Martinelli</a:t>
            </a:r>
            <a:endParaRPr b="0" sz="1600"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7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All the keys that TOR use</a:t>
            </a:r>
            <a:endParaRPr b="0" sz="4400" strike="noStrike">
              <a:latin typeface="Arial"/>
              <a:ea typeface="Arial"/>
              <a:cs typeface="Arial"/>
              <a:sym typeface="Arial"/>
            </a:endParaRPr>
          </a:p>
        </p:txBody>
      </p:sp>
      <p:sp>
        <p:nvSpPr>
          <p:cNvPr id="421" name="Google Shape;421;p75"/>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Times New Roman"/>
                <a:ea typeface="Times New Roman"/>
                <a:cs typeface="Times New Roman"/>
                <a:sym typeface="Times New Roman"/>
              </a:rPr>
              <a:t>Tor uses a variety of different keys, with three goals in mind: </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400"/>
              <a:buFont typeface="Noto Sans Symbols"/>
              <a:buChar char="−"/>
            </a:pPr>
            <a:r>
              <a:rPr b="0" i="0" lang="en-US" sz="3200" u="none" cap="none" strike="noStrike">
                <a:latin typeface="Times New Roman"/>
                <a:ea typeface="Times New Roman"/>
                <a:cs typeface="Times New Roman"/>
                <a:sym typeface="Times New Roman"/>
              </a:rPr>
              <a:t>Encryption, to ensure privacy of data within the Tor network </a:t>
            </a:r>
            <a:endParaRPr b="0" i="0" sz="3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400"/>
              <a:buFont typeface="Noto Sans Symbols"/>
              <a:buChar char="−"/>
            </a:pPr>
            <a:r>
              <a:rPr b="0" i="0" lang="en-US" sz="3200" u="none" cap="none" strike="noStrike">
                <a:latin typeface="Times New Roman"/>
                <a:ea typeface="Times New Roman"/>
                <a:cs typeface="Times New Roman"/>
                <a:sym typeface="Times New Roman"/>
              </a:rPr>
              <a:t>Authentication, so clients know they're talking to the relays they meant to talk to</a:t>
            </a:r>
            <a:endParaRPr b="0" i="0" sz="3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400"/>
              <a:buFont typeface="Noto Sans Symbols"/>
              <a:buChar char="−"/>
            </a:pPr>
            <a:r>
              <a:rPr b="0" i="0" lang="en-US" sz="3200" u="none" cap="none" strike="noStrike">
                <a:latin typeface="Times New Roman"/>
                <a:ea typeface="Times New Roman"/>
                <a:cs typeface="Times New Roman"/>
                <a:sym typeface="Times New Roman"/>
              </a:rPr>
              <a:t>Signatures, to make sure all clients know the same set of relays</a:t>
            </a:r>
            <a:endParaRPr b="0" i="0" sz="3200" u="none" cap="none" strike="noStrike">
              <a:latin typeface="Arial"/>
              <a:ea typeface="Arial"/>
              <a:cs typeface="Arial"/>
              <a:sym typeface="Arial"/>
            </a:endParaRPr>
          </a:p>
          <a:p>
            <a:pPr indent="-232559" lvl="0" marL="432000" marR="0" rtl="0" algn="l">
              <a:spcBef>
                <a:spcPts val="1414"/>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pic>
        <p:nvPicPr>
          <p:cNvPr id="426" name="Google Shape;426;p76"/>
          <p:cNvPicPr preferRelativeResize="0"/>
          <p:nvPr/>
        </p:nvPicPr>
        <p:blipFill rotWithShape="1">
          <a:blip r:embed="rId3">
            <a:alphaModFix/>
          </a:blip>
          <a:srcRect b="0" l="0" r="0" t="0"/>
          <a:stretch/>
        </p:blipFill>
        <p:spPr>
          <a:xfrm>
            <a:off x="396720" y="2060640"/>
            <a:ext cx="1136880" cy="1136880"/>
          </a:xfrm>
          <a:prstGeom prst="rect">
            <a:avLst/>
          </a:prstGeom>
          <a:noFill/>
          <a:ln>
            <a:noFill/>
          </a:ln>
        </p:spPr>
      </p:pic>
      <p:pic>
        <p:nvPicPr>
          <p:cNvPr id="427" name="Google Shape;427;p76"/>
          <p:cNvPicPr preferRelativeResize="0"/>
          <p:nvPr/>
        </p:nvPicPr>
        <p:blipFill rotWithShape="1">
          <a:blip r:embed="rId3">
            <a:alphaModFix/>
          </a:blip>
          <a:srcRect b="0" l="0" r="0" t="0"/>
          <a:stretch/>
        </p:blipFill>
        <p:spPr>
          <a:xfrm>
            <a:off x="3414600" y="2063160"/>
            <a:ext cx="1136880" cy="1136880"/>
          </a:xfrm>
          <a:prstGeom prst="rect">
            <a:avLst/>
          </a:prstGeom>
          <a:noFill/>
          <a:ln>
            <a:noFill/>
          </a:ln>
        </p:spPr>
      </p:pic>
      <p:pic>
        <p:nvPicPr>
          <p:cNvPr id="428" name="Google Shape;428;p76"/>
          <p:cNvPicPr preferRelativeResize="0"/>
          <p:nvPr/>
        </p:nvPicPr>
        <p:blipFill rotWithShape="1">
          <a:blip r:embed="rId3">
            <a:alphaModFix/>
          </a:blip>
          <a:srcRect b="0" l="0" r="0" t="0"/>
          <a:stretch/>
        </p:blipFill>
        <p:spPr>
          <a:xfrm>
            <a:off x="6618600" y="2063160"/>
            <a:ext cx="1136880" cy="1136880"/>
          </a:xfrm>
          <a:prstGeom prst="rect">
            <a:avLst/>
          </a:prstGeom>
          <a:noFill/>
          <a:ln>
            <a:noFill/>
          </a:ln>
        </p:spPr>
      </p:pic>
      <p:pic>
        <p:nvPicPr>
          <p:cNvPr id="429" name="Google Shape;429;p76"/>
          <p:cNvPicPr preferRelativeResize="0"/>
          <p:nvPr/>
        </p:nvPicPr>
        <p:blipFill rotWithShape="1">
          <a:blip r:embed="rId3">
            <a:alphaModFix/>
          </a:blip>
          <a:srcRect b="0" l="0" r="0" t="0"/>
          <a:stretch/>
        </p:blipFill>
        <p:spPr>
          <a:xfrm>
            <a:off x="8562600" y="2063160"/>
            <a:ext cx="1136880" cy="1136880"/>
          </a:xfrm>
          <a:prstGeom prst="rect">
            <a:avLst/>
          </a:prstGeom>
          <a:noFill/>
          <a:ln>
            <a:noFill/>
          </a:ln>
        </p:spPr>
      </p:pic>
      <p:sp>
        <p:nvSpPr>
          <p:cNvPr id="430" name="Google Shape;430;p76"/>
          <p:cNvSpPr txBox="1"/>
          <p:nvPr/>
        </p:nvSpPr>
        <p:spPr>
          <a:xfrm>
            <a:off x="740160" y="2279520"/>
            <a:ext cx="100584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latin typeface="Arial"/>
                <a:ea typeface="Arial"/>
                <a:cs typeface="Arial"/>
                <a:sym typeface="Arial"/>
              </a:rPr>
              <a:t>U</a:t>
            </a:r>
            <a:endParaRPr b="0" sz="2800" strike="noStrike">
              <a:latin typeface="Arial"/>
              <a:ea typeface="Arial"/>
              <a:cs typeface="Arial"/>
              <a:sym typeface="Arial"/>
            </a:endParaRPr>
          </a:p>
        </p:txBody>
      </p:sp>
      <p:cxnSp>
        <p:nvCxnSpPr>
          <p:cNvPr id="431" name="Google Shape;431;p76"/>
          <p:cNvCxnSpPr>
            <a:stCxn id="426" idx="3"/>
            <a:endCxn id="427" idx="1"/>
          </p:cNvCxnSpPr>
          <p:nvPr/>
        </p:nvCxnSpPr>
        <p:spPr>
          <a:xfrm>
            <a:off x="1533600" y="2629080"/>
            <a:ext cx="1881000" cy="2400"/>
          </a:xfrm>
          <a:prstGeom prst="straightConnector1">
            <a:avLst/>
          </a:prstGeom>
          <a:noFill/>
          <a:ln cap="flat" cmpd="sng" w="36700">
            <a:solidFill>
              <a:srgbClr val="00CCFF"/>
            </a:solidFill>
            <a:prstDash val="solid"/>
            <a:round/>
            <a:headEnd len="sm" w="sm" type="none"/>
            <a:tailEnd len="sm" w="sm" type="none"/>
          </a:ln>
        </p:spPr>
      </p:cxnSp>
      <p:cxnSp>
        <p:nvCxnSpPr>
          <p:cNvPr id="432" name="Google Shape;432;p76"/>
          <p:cNvCxnSpPr>
            <a:endCxn id="428" idx="1"/>
          </p:cNvCxnSpPr>
          <p:nvPr/>
        </p:nvCxnSpPr>
        <p:spPr>
          <a:xfrm>
            <a:off x="4515000" y="2631300"/>
            <a:ext cx="2103600" cy="300"/>
          </a:xfrm>
          <a:prstGeom prst="straightConnector1">
            <a:avLst/>
          </a:prstGeom>
          <a:noFill/>
          <a:ln cap="flat" cmpd="sng" w="36700">
            <a:solidFill>
              <a:srgbClr val="00CCFF"/>
            </a:solidFill>
            <a:prstDash val="solid"/>
            <a:round/>
            <a:headEnd len="sm" w="sm" type="none"/>
            <a:tailEnd len="sm" w="sm" type="none"/>
          </a:ln>
        </p:spPr>
      </p:cxnSp>
      <p:cxnSp>
        <p:nvCxnSpPr>
          <p:cNvPr id="433" name="Google Shape;433;p76"/>
          <p:cNvCxnSpPr>
            <a:stCxn id="428" idx="3"/>
            <a:endCxn id="429" idx="1"/>
          </p:cNvCxnSpPr>
          <p:nvPr/>
        </p:nvCxnSpPr>
        <p:spPr>
          <a:xfrm>
            <a:off x="7755480" y="2631600"/>
            <a:ext cx="807000" cy="0"/>
          </a:xfrm>
          <a:prstGeom prst="straightConnector1">
            <a:avLst/>
          </a:prstGeom>
          <a:noFill/>
          <a:ln cap="flat" cmpd="sng" w="36700">
            <a:solidFill>
              <a:srgbClr val="00CCFF"/>
            </a:solidFill>
            <a:prstDash val="solid"/>
            <a:round/>
            <a:headEnd len="sm" w="sm" type="none"/>
            <a:tailEnd len="sm" w="sm" type="none"/>
          </a:ln>
        </p:spPr>
      </p:cxnSp>
      <p:sp>
        <p:nvSpPr>
          <p:cNvPr id="434" name="Google Shape;434;p76"/>
          <p:cNvSpPr txBox="1"/>
          <p:nvPr/>
        </p:nvSpPr>
        <p:spPr>
          <a:xfrm>
            <a:off x="3761640" y="2252880"/>
            <a:ext cx="402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FF0000"/>
                </a:solidFill>
                <a:latin typeface="Arial"/>
                <a:ea typeface="Arial"/>
                <a:cs typeface="Arial"/>
                <a:sym typeface="Arial"/>
              </a:rPr>
              <a:t>A</a:t>
            </a:r>
            <a:endParaRPr b="0" sz="2800" strike="noStrike">
              <a:latin typeface="Arial"/>
              <a:ea typeface="Arial"/>
              <a:cs typeface="Arial"/>
              <a:sym typeface="Arial"/>
            </a:endParaRPr>
          </a:p>
        </p:txBody>
      </p:sp>
      <p:sp>
        <p:nvSpPr>
          <p:cNvPr id="435" name="Google Shape;435;p76"/>
          <p:cNvSpPr txBox="1"/>
          <p:nvPr/>
        </p:nvSpPr>
        <p:spPr>
          <a:xfrm>
            <a:off x="6970320" y="2313360"/>
            <a:ext cx="402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9933"/>
                </a:solidFill>
                <a:latin typeface="Arial"/>
                <a:ea typeface="Arial"/>
                <a:cs typeface="Arial"/>
                <a:sym typeface="Arial"/>
              </a:rPr>
              <a:t>B</a:t>
            </a:r>
            <a:endParaRPr b="0" sz="2800" strike="noStrike">
              <a:latin typeface="Arial"/>
              <a:ea typeface="Arial"/>
              <a:cs typeface="Arial"/>
              <a:sym typeface="Arial"/>
            </a:endParaRPr>
          </a:p>
        </p:txBody>
      </p:sp>
      <p:sp>
        <p:nvSpPr>
          <p:cNvPr id="436" name="Google Shape;436;p76"/>
          <p:cNvSpPr txBox="1"/>
          <p:nvPr/>
        </p:nvSpPr>
        <p:spPr>
          <a:xfrm>
            <a:off x="8904600" y="2324880"/>
            <a:ext cx="402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S</a:t>
            </a:r>
            <a:endParaRPr b="0" sz="2800" strike="noStrike">
              <a:latin typeface="Arial"/>
              <a:ea typeface="Arial"/>
              <a:cs typeface="Arial"/>
              <a:sym typeface="Arial"/>
            </a:endParaRPr>
          </a:p>
        </p:txBody>
      </p:sp>
      <p:pic>
        <p:nvPicPr>
          <p:cNvPr id="437" name="Google Shape;437;p76"/>
          <p:cNvPicPr preferRelativeResize="0"/>
          <p:nvPr/>
        </p:nvPicPr>
        <p:blipFill rotWithShape="1">
          <a:blip r:embed="rId4">
            <a:alphaModFix/>
          </a:blip>
          <a:srcRect b="0" l="0" r="0" t="0"/>
          <a:stretch/>
        </p:blipFill>
        <p:spPr>
          <a:xfrm>
            <a:off x="4108320" y="1597680"/>
            <a:ext cx="563760" cy="563760"/>
          </a:xfrm>
          <a:prstGeom prst="rect">
            <a:avLst/>
          </a:prstGeom>
          <a:noFill/>
          <a:ln>
            <a:noFill/>
          </a:ln>
        </p:spPr>
      </p:pic>
      <p:pic>
        <p:nvPicPr>
          <p:cNvPr id="438" name="Google Shape;438;p76"/>
          <p:cNvPicPr preferRelativeResize="0"/>
          <p:nvPr/>
        </p:nvPicPr>
        <p:blipFill rotWithShape="1">
          <a:blip r:embed="rId5">
            <a:alphaModFix/>
          </a:blip>
          <a:srcRect b="0" l="0" r="0" t="0"/>
          <a:stretch/>
        </p:blipFill>
        <p:spPr>
          <a:xfrm>
            <a:off x="3443400" y="1612800"/>
            <a:ext cx="548640" cy="548640"/>
          </a:xfrm>
          <a:prstGeom prst="rect">
            <a:avLst/>
          </a:prstGeom>
          <a:noFill/>
          <a:ln>
            <a:noFill/>
          </a:ln>
        </p:spPr>
      </p:pic>
      <p:pic>
        <p:nvPicPr>
          <p:cNvPr id="439" name="Google Shape;439;p76"/>
          <p:cNvPicPr preferRelativeResize="0"/>
          <p:nvPr/>
        </p:nvPicPr>
        <p:blipFill rotWithShape="1">
          <a:blip r:embed="rId4">
            <a:alphaModFix/>
          </a:blip>
          <a:srcRect b="0" l="0" r="0" t="0"/>
          <a:stretch/>
        </p:blipFill>
        <p:spPr>
          <a:xfrm>
            <a:off x="7121520" y="1597680"/>
            <a:ext cx="563760" cy="563760"/>
          </a:xfrm>
          <a:prstGeom prst="rect">
            <a:avLst/>
          </a:prstGeom>
          <a:noFill/>
          <a:ln>
            <a:noFill/>
          </a:ln>
        </p:spPr>
      </p:pic>
      <p:pic>
        <p:nvPicPr>
          <p:cNvPr id="440" name="Google Shape;440;p76"/>
          <p:cNvPicPr preferRelativeResize="0"/>
          <p:nvPr/>
        </p:nvPicPr>
        <p:blipFill rotWithShape="1">
          <a:blip r:embed="rId5">
            <a:alphaModFix/>
          </a:blip>
          <a:srcRect b="0" l="0" r="0" t="0"/>
          <a:stretch/>
        </p:blipFill>
        <p:spPr>
          <a:xfrm>
            <a:off x="6456600" y="1612800"/>
            <a:ext cx="548640" cy="548640"/>
          </a:xfrm>
          <a:prstGeom prst="rect">
            <a:avLst/>
          </a:prstGeom>
          <a:noFill/>
          <a:ln>
            <a:noFill/>
          </a:ln>
        </p:spPr>
      </p:pic>
      <p:pic>
        <p:nvPicPr>
          <p:cNvPr id="441" name="Google Shape;441;p76"/>
          <p:cNvPicPr preferRelativeResize="0"/>
          <p:nvPr/>
        </p:nvPicPr>
        <p:blipFill rotWithShape="1">
          <a:blip r:embed="rId6">
            <a:alphaModFix/>
          </a:blip>
          <a:srcRect b="0" l="0" r="0" t="0"/>
          <a:stretch/>
        </p:blipFill>
        <p:spPr>
          <a:xfrm>
            <a:off x="7672320" y="1657080"/>
            <a:ext cx="520920" cy="520920"/>
          </a:xfrm>
          <a:prstGeom prst="rect">
            <a:avLst/>
          </a:prstGeom>
          <a:noFill/>
          <a:ln>
            <a:noFill/>
          </a:ln>
        </p:spPr>
      </p:pic>
      <p:pic>
        <p:nvPicPr>
          <p:cNvPr id="442" name="Google Shape;442;p76"/>
          <p:cNvPicPr preferRelativeResize="0"/>
          <p:nvPr/>
        </p:nvPicPr>
        <p:blipFill rotWithShape="1">
          <a:blip r:embed="rId6">
            <a:alphaModFix/>
          </a:blip>
          <a:srcRect b="0" l="0" r="0" t="0"/>
          <a:stretch/>
        </p:blipFill>
        <p:spPr>
          <a:xfrm>
            <a:off x="4684680" y="1657440"/>
            <a:ext cx="520920" cy="520920"/>
          </a:xfrm>
          <a:prstGeom prst="rect">
            <a:avLst/>
          </a:prstGeom>
          <a:noFill/>
          <a:ln>
            <a:noFill/>
          </a:ln>
        </p:spPr>
      </p:pic>
      <p:pic>
        <p:nvPicPr>
          <p:cNvPr id="443" name="Google Shape;443;p76"/>
          <p:cNvPicPr preferRelativeResize="0"/>
          <p:nvPr/>
        </p:nvPicPr>
        <p:blipFill rotWithShape="1">
          <a:blip r:embed="rId6">
            <a:alphaModFix/>
          </a:blip>
          <a:srcRect b="0" l="0" r="0" t="0"/>
          <a:stretch/>
        </p:blipFill>
        <p:spPr>
          <a:xfrm>
            <a:off x="302040" y="1539720"/>
            <a:ext cx="520920" cy="520920"/>
          </a:xfrm>
          <a:prstGeom prst="rect">
            <a:avLst/>
          </a:prstGeom>
          <a:noFill/>
          <a:ln>
            <a:noFill/>
          </a:ln>
        </p:spPr>
      </p:pic>
      <p:pic>
        <p:nvPicPr>
          <p:cNvPr id="444" name="Google Shape;444;p76"/>
          <p:cNvPicPr preferRelativeResize="0"/>
          <p:nvPr/>
        </p:nvPicPr>
        <p:blipFill rotWithShape="1">
          <a:blip r:embed="rId6">
            <a:alphaModFix/>
          </a:blip>
          <a:srcRect b="0" l="0" r="0" t="0"/>
          <a:stretch/>
        </p:blipFill>
        <p:spPr>
          <a:xfrm>
            <a:off x="1188720" y="1539720"/>
            <a:ext cx="520920" cy="520920"/>
          </a:xfrm>
          <a:prstGeom prst="rect">
            <a:avLst/>
          </a:prstGeom>
          <a:noFill/>
          <a:ln>
            <a:noFill/>
          </a:ln>
        </p:spPr>
      </p:pic>
      <p:sp>
        <p:nvSpPr>
          <p:cNvPr id="445" name="Google Shape;445;p76"/>
          <p:cNvSpPr txBox="1"/>
          <p:nvPr/>
        </p:nvSpPr>
        <p:spPr>
          <a:xfrm>
            <a:off x="1052640" y="3912480"/>
            <a:ext cx="3291840" cy="6634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strike="noStrike">
                <a:latin typeface="Arial"/>
                <a:ea typeface="Arial"/>
                <a:cs typeface="Arial"/>
                <a:sym typeface="Arial"/>
              </a:rPr>
              <a:t>Created c1, g</a:t>
            </a:r>
            <a:r>
              <a:rPr b="0" baseline="30000" lang="en-US" sz="2000" strike="noStrike">
                <a:latin typeface="Arial"/>
                <a:ea typeface="Arial"/>
                <a:cs typeface="Arial"/>
                <a:sym typeface="Arial"/>
              </a:rPr>
              <a:t>Y</a:t>
            </a:r>
            <a:r>
              <a:rPr b="0" lang="en-US" sz="2000" strike="noStrike">
                <a:latin typeface="Arial"/>
                <a:ea typeface="Arial"/>
                <a:cs typeface="Arial"/>
                <a:sym typeface="Arial"/>
              </a:rPr>
              <a:t>,H(K)</a:t>
            </a:r>
            <a:endParaRPr b="0" sz="2000" strike="noStrike">
              <a:latin typeface="Arial"/>
              <a:ea typeface="Arial"/>
              <a:cs typeface="Arial"/>
              <a:sym typeface="Arial"/>
            </a:endParaRPr>
          </a:p>
        </p:txBody>
      </p:sp>
      <p:sp>
        <p:nvSpPr>
          <p:cNvPr id="446" name="Google Shape;446;p76"/>
          <p:cNvSpPr txBox="1"/>
          <p:nvPr/>
        </p:nvSpPr>
        <p:spPr>
          <a:xfrm>
            <a:off x="540720" y="4605840"/>
            <a:ext cx="3360960" cy="7837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strike="noStrike">
                <a:latin typeface="Arial"/>
                <a:ea typeface="Arial"/>
                <a:cs typeface="Arial"/>
                <a:sym typeface="Arial"/>
              </a:rPr>
              <a:t>Relay c1, {extend,g</a:t>
            </a:r>
            <a:r>
              <a:rPr b="0" baseline="30000" lang="en-US" sz="2000" strike="noStrike">
                <a:latin typeface="Arial"/>
                <a:ea typeface="Arial"/>
                <a:cs typeface="Arial"/>
                <a:sym typeface="Arial"/>
              </a:rPr>
              <a:t>X2</a:t>
            </a:r>
            <a:r>
              <a:rPr b="0" lang="en-US" sz="2000" strike="noStrike">
                <a:latin typeface="Arial"/>
                <a:ea typeface="Arial"/>
                <a:cs typeface="Arial"/>
                <a:sym typeface="Arial"/>
              </a:rPr>
              <a:t>}K</a:t>
            </a:r>
            <a:r>
              <a:rPr b="0" baseline="-25000" lang="en-US" sz="2000" strike="noStrike">
                <a:latin typeface="Arial"/>
                <a:ea typeface="Arial"/>
                <a:cs typeface="Arial"/>
                <a:sym typeface="Arial"/>
              </a:rPr>
              <a:t>UA</a:t>
            </a:r>
            <a:endParaRPr b="0" sz="2000" strike="noStrike">
              <a:latin typeface="Arial"/>
              <a:ea typeface="Arial"/>
              <a:cs typeface="Arial"/>
              <a:sym typeface="Arial"/>
            </a:endParaRPr>
          </a:p>
        </p:txBody>
      </p:sp>
      <p:sp>
        <p:nvSpPr>
          <p:cNvPr id="447" name="Google Shape;447;p76"/>
          <p:cNvSpPr txBox="1"/>
          <p:nvPr/>
        </p:nvSpPr>
        <p:spPr>
          <a:xfrm>
            <a:off x="4325040" y="4461840"/>
            <a:ext cx="3017520" cy="437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strike="noStrike">
                <a:latin typeface="Arial"/>
                <a:ea typeface="Arial"/>
                <a:cs typeface="Arial"/>
                <a:sym typeface="Arial"/>
              </a:rPr>
              <a:t>Create c2, (g</a:t>
            </a:r>
            <a:r>
              <a:rPr b="0" baseline="30000" lang="en-US" sz="2000" strike="noStrike">
                <a:latin typeface="Arial"/>
                <a:ea typeface="Arial"/>
                <a:cs typeface="Arial"/>
                <a:sym typeface="Arial"/>
              </a:rPr>
              <a:t>X2</a:t>
            </a:r>
            <a:r>
              <a:rPr b="0" lang="en-US" sz="2000" strike="noStrike">
                <a:latin typeface="Arial"/>
                <a:ea typeface="Arial"/>
                <a:cs typeface="Arial"/>
                <a:sym typeface="Arial"/>
              </a:rPr>
              <a:t>)K</a:t>
            </a:r>
            <a:r>
              <a:rPr b="0" baseline="30000" lang="en-US" sz="2000" strike="noStrike">
                <a:latin typeface="Arial"/>
                <a:ea typeface="Arial"/>
                <a:cs typeface="Arial"/>
                <a:sym typeface="Arial"/>
              </a:rPr>
              <a:t>+</a:t>
            </a:r>
            <a:r>
              <a:rPr b="0" baseline="-25000" lang="en-US" sz="2000" strike="noStrike">
                <a:latin typeface="Arial"/>
                <a:ea typeface="Arial"/>
                <a:cs typeface="Arial"/>
                <a:sym typeface="Arial"/>
              </a:rPr>
              <a:t>B</a:t>
            </a:r>
            <a:endParaRPr b="0" sz="2000" strike="noStrike">
              <a:latin typeface="Arial"/>
              <a:ea typeface="Arial"/>
              <a:cs typeface="Arial"/>
              <a:sym typeface="Arial"/>
            </a:endParaRPr>
          </a:p>
        </p:txBody>
      </p:sp>
      <p:sp>
        <p:nvSpPr>
          <p:cNvPr id="448" name="Google Shape;448;p76"/>
          <p:cNvSpPr txBox="1"/>
          <p:nvPr/>
        </p:nvSpPr>
        <p:spPr>
          <a:xfrm>
            <a:off x="-21600" y="5258880"/>
            <a:ext cx="3975840" cy="7837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strike="noStrike">
                <a:latin typeface="Arial"/>
                <a:ea typeface="Arial"/>
                <a:cs typeface="Arial"/>
                <a:sym typeface="Arial"/>
              </a:rPr>
              <a:t>Relay c1, {extend,g</a:t>
            </a:r>
            <a:r>
              <a:rPr b="0" baseline="30000" lang="en-US" sz="2000" strike="noStrike">
                <a:latin typeface="Arial"/>
                <a:ea typeface="Arial"/>
                <a:cs typeface="Arial"/>
                <a:sym typeface="Arial"/>
              </a:rPr>
              <a:t>Y2</a:t>
            </a:r>
            <a:r>
              <a:rPr b="0" lang="en-US" sz="2000" strike="noStrike">
                <a:latin typeface="Arial"/>
                <a:ea typeface="Arial"/>
                <a:cs typeface="Arial"/>
                <a:sym typeface="Arial"/>
              </a:rPr>
              <a:t>,H(K</a:t>
            </a:r>
            <a:r>
              <a:rPr b="0" baseline="30000" lang="en-US" sz="2000" strike="noStrike">
                <a:latin typeface="Arial"/>
                <a:ea typeface="Arial"/>
                <a:cs typeface="Arial"/>
                <a:sym typeface="Arial"/>
              </a:rPr>
              <a:t>2</a:t>
            </a:r>
            <a:r>
              <a:rPr b="0" lang="en-US" sz="2000" strike="noStrike">
                <a:latin typeface="Arial"/>
                <a:ea typeface="Arial"/>
                <a:cs typeface="Arial"/>
                <a:sym typeface="Arial"/>
              </a:rPr>
              <a:t>)}K</a:t>
            </a:r>
            <a:r>
              <a:rPr b="0" baseline="-25000" lang="en-US" sz="2000" strike="noStrike">
                <a:latin typeface="Arial"/>
                <a:ea typeface="Arial"/>
                <a:cs typeface="Arial"/>
                <a:sym typeface="Arial"/>
              </a:rPr>
              <a:t>UA</a:t>
            </a:r>
            <a:endParaRPr b="0" sz="2000" strike="noStrike">
              <a:latin typeface="Arial"/>
              <a:ea typeface="Arial"/>
              <a:cs typeface="Arial"/>
              <a:sym typeface="Arial"/>
            </a:endParaRPr>
          </a:p>
        </p:txBody>
      </p:sp>
      <p:sp>
        <p:nvSpPr>
          <p:cNvPr id="449" name="Google Shape;449;p76"/>
          <p:cNvSpPr txBox="1"/>
          <p:nvPr/>
        </p:nvSpPr>
        <p:spPr>
          <a:xfrm>
            <a:off x="4167360" y="5223600"/>
            <a:ext cx="3341520" cy="7837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strike="noStrike">
                <a:latin typeface="Arial"/>
                <a:ea typeface="Arial"/>
                <a:cs typeface="Arial"/>
                <a:sym typeface="Arial"/>
              </a:rPr>
              <a:t>Created c2, g</a:t>
            </a:r>
            <a:r>
              <a:rPr b="0" baseline="30000" lang="en-US" sz="2000" strike="noStrike">
                <a:latin typeface="Arial"/>
                <a:ea typeface="Arial"/>
                <a:cs typeface="Arial"/>
                <a:sym typeface="Arial"/>
              </a:rPr>
              <a:t>Y2</a:t>
            </a:r>
            <a:r>
              <a:rPr b="0" lang="en-US" sz="2000" strike="noStrike">
                <a:latin typeface="Arial"/>
                <a:ea typeface="Arial"/>
                <a:cs typeface="Arial"/>
                <a:sym typeface="Arial"/>
              </a:rPr>
              <a:t>,H(K</a:t>
            </a:r>
            <a:r>
              <a:rPr b="0" baseline="-25000" lang="en-US" sz="2000" strike="noStrike">
                <a:latin typeface="Arial"/>
                <a:ea typeface="Arial"/>
                <a:cs typeface="Arial"/>
                <a:sym typeface="Arial"/>
              </a:rPr>
              <a:t>UB</a:t>
            </a:r>
            <a:r>
              <a:rPr b="0" lang="en-US" sz="2000" strike="noStrike">
                <a:latin typeface="Arial"/>
                <a:ea typeface="Arial"/>
                <a:cs typeface="Arial"/>
                <a:sym typeface="Arial"/>
              </a:rPr>
              <a:t>)</a:t>
            </a:r>
            <a:endParaRPr b="0" sz="2000" strike="noStrike">
              <a:latin typeface="Arial"/>
              <a:ea typeface="Arial"/>
              <a:cs typeface="Arial"/>
              <a:sym typeface="Arial"/>
            </a:endParaRPr>
          </a:p>
        </p:txBody>
      </p:sp>
      <p:sp>
        <p:nvSpPr>
          <p:cNvPr id="450" name="Google Shape;450;p76"/>
          <p:cNvSpPr txBox="1"/>
          <p:nvPr/>
        </p:nvSpPr>
        <p:spPr>
          <a:xfrm>
            <a:off x="341280" y="5882400"/>
            <a:ext cx="3879360" cy="723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strike="noStrike">
                <a:latin typeface="Arial"/>
                <a:ea typeface="Arial"/>
                <a:cs typeface="Arial"/>
                <a:sym typeface="Arial"/>
              </a:rPr>
              <a:t>Relay c1, {{data,get}K</a:t>
            </a:r>
            <a:r>
              <a:rPr b="0" baseline="-25000" lang="en-US" sz="2000" strike="noStrike">
                <a:latin typeface="Arial"/>
                <a:ea typeface="Arial"/>
                <a:cs typeface="Arial"/>
                <a:sym typeface="Arial"/>
              </a:rPr>
              <a:t>UB</a:t>
            </a:r>
            <a:r>
              <a:rPr b="0" lang="en-US" sz="2000" strike="noStrike">
                <a:latin typeface="Arial"/>
                <a:ea typeface="Arial"/>
                <a:cs typeface="Arial"/>
                <a:sym typeface="Arial"/>
              </a:rPr>
              <a:t>}K</a:t>
            </a:r>
            <a:r>
              <a:rPr b="0" baseline="-25000" lang="en-US" sz="2000" strike="noStrike">
                <a:latin typeface="Arial"/>
                <a:ea typeface="Arial"/>
                <a:cs typeface="Arial"/>
                <a:sym typeface="Arial"/>
              </a:rPr>
              <a:t>UA</a:t>
            </a:r>
            <a:endParaRPr b="0" sz="2000" strike="noStrike">
              <a:latin typeface="Arial"/>
              <a:ea typeface="Arial"/>
              <a:cs typeface="Arial"/>
              <a:sym typeface="Arial"/>
            </a:endParaRPr>
          </a:p>
        </p:txBody>
      </p:sp>
      <p:sp>
        <p:nvSpPr>
          <p:cNvPr id="451" name="Google Shape;451;p76"/>
          <p:cNvSpPr txBox="1"/>
          <p:nvPr/>
        </p:nvSpPr>
        <p:spPr>
          <a:xfrm>
            <a:off x="4078800" y="5882400"/>
            <a:ext cx="3996000" cy="723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strike="noStrike">
                <a:latin typeface="Arial"/>
                <a:ea typeface="Arial"/>
                <a:cs typeface="Arial"/>
                <a:sym typeface="Arial"/>
              </a:rPr>
              <a:t>Relay  c2, {data,get}K</a:t>
            </a:r>
            <a:r>
              <a:rPr b="0" baseline="-25000" lang="en-US" sz="2000" strike="noStrike">
                <a:latin typeface="Arial"/>
                <a:ea typeface="Arial"/>
                <a:cs typeface="Arial"/>
                <a:sym typeface="Arial"/>
              </a:rPr>
              <a:t>UB</a:t>
            </a:r>
            <a:endParaRPr b="0" sz="2000" strike="noStrike">
              <a:latin typeface="Arial"/>
              <a:ea typeface="Arial"/>
              <a:cs typeface="Arial"/>
              <a:sym typeface="Arial"/>
            </a:endParaRPr>
          </a:p>
        </p:txBody>
      </p:sp>
      <p:sp>
        <p:nvSpPr>
          <p:cNvPr id="452" name="Google Shape;452;p76"/>
          <p:cNvSpPr txBox="1"/>
          <p:nvPr/>
        </p:nvSpPr>
        <p:spPr>
          <a:xfrm>
            <a:off x="8168400" y="5852160"/>
            <a:ext cx="1463040" cy="3769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strike="noStrike">
                <a:latin typeface="Arial"/>
                <a:ea typeface="Arial"/>
                <a:cs typeface="Arial"/>
                <a:sym typeface="Arial"/>
              </a:rPr>
              <a:t>get</a:t>
            </a:r>
            <a:endParaRPr b="0" sz="2000" strike="noStrike">
              <a:latin typeface="Arial"/>
              <a:ea typeface="Arial"/>
              <a:cs typeface="Arial"/>
              <a:sym typeface="Arial"/>
            </a:endParaRPr>
          </a:p>
        </p:txBody>
      </p:sp>
      <p:sp>
        <p:nvSpPr>
          <p:cNvPr id="453" name="Google Shape;453;p76"/>
          <p:cNvSpPr txBox="1"/>
          <p:nvPr/>
        </p:nvSpPr>
        <p:spPr>
          <a:xfrm>
            <a:off x="8112960" y="6600240"/>
            <a:ext cx="1463040" cy="3769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strike="noStrike">
                <a:latin typeface="Arial"/>
                <a:ea typeface="Arial"/>
                <a:cs typeface="Arial"/>
                <a:sym typeface="Arial"/>
              </a:rPr>
              <a:t>hello</a:t>
            </a:r>
            <a:endParaRPr b="0" sz="2000" strike="noStrike">
              <a:latin typeface="Arial"/>
              <a:ea typeface="Arial"/>
              <a:cs typeface="Arial"/>
              <a:sym typeface="Arial"/>
            </a:endParaRPr>
          </a:p>
        </p:txBody>
      </p:sp>
      <p:sp>
        <p:nvSpPr>
          <p:cNvPr id="454" name="Google Shape;454;p76"/>
          <p:cNvSpPr txBox="1"/>
          <p:nvPr/>
        </p:nvSpPr>
        <p:spPr>
          <a:xfrm>
            <a:off x="4339440" y="6600240"/>
            <a:ext cx="2746080" cy="1070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strike="noStrike">
                <a:latin typeface="Arial"/>
                <a:ea typeface="Arial"/>
                <a:cs typeface="Arial"/>
                <a:sym typeface="Arial"/>
              </a:rPr>
              <a:t>Relay  c2, {hello}K</a:t>
            </a:r>
            <a:r>
              <a:rPr b="0" baseline="-25000" lang="en-US" sz="2000" strike="noStrike">
                <a:latin typeface="Arial"/>
                <a:ea typeface="Arial"/>
                <a:cs typeface="Arial"/>
                <a:sym typeface="Arial"/>
              </a:rPr>
              <a:t>UB</a:t>
            </a:r>
            <a:endParaRPr b="0" sz="2000" strike="noStrike">
              <a:latin typeface="Arial"/>
              <a:ea typeface="Arial"/>
              <a:cs typeface="Arial"/>
              <a:sym typeface="Arial"/>
            </a:endParaRPr>
          </a:p>
        </p:txBody>
      </p:sp>
      <p:sp>
        <p:nvSpPr>
          <p:cNvPr id="455" name="Google Shape;455;p76"/>
          <p:cNvSpPr txBox="1"/>
          <p:nvPr/>
        </p:nvSpPr>
        <p:spPr>
          <a:xfrm>
            <a:off x="739440" y="6630480"/>
            <a:ext cx="3240000" cy="1070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strike="noStrike">
                <a:latin typeface="Arial"/>
                <a:ea typeface="Arial"/>
                <a:cs typeface="Arial"/>
                <a:sym typeface="Arial"/>
              </a:rPr>
              <a:t>Relay c1, {{hello}K</a:t>
            </a:r>
            <a:r>
              <a:rPr b="0" baseline="-25000" lang="en-US" sz="2000" strike="noStrike">
                <a:latin typeface="Arial"/>
                <a:ea typeface="Arial"/>
                <a:cs typeface="Arial"/>
                <a:sym typeface="Arial"/>
              </a:rPr>
              <a:t>UB</a:t>
            </a:r>
            <a:r>
              <a:rPr b="0" lang="en-US" sz="2000" strike="noStrike">
                <a:latin typeface="Arial"/>
                <a:ea typeface="Arial"/>
                <a:cs typeface="Arial"/>
                <a:sym typeface="Arial"/>
              </a:rPr>
              <a:t>}K</a:t>
            </a:r>
            <a:r>
              <a:rPr b="0" baseline="-25000" lang="en-US" sz="2000" strike="noStrike">
                <a:latin typeface="Arial"/>
                <a:ea typeface="Arial"/>
                <a:cs typeface="Arial"/>
                <a:sym typeface="Arial"/>
              </a:rPr>
              <a:t>UA</a:t>
            </a:r>
            <a:endParaRPr b="0" sz="2000" strike="noStrike">
              <a:latin typeface="Arial"/>
              <a:ea typeface="Arial"/>
              <a:cs typeface="Arial"/>
              <a:sym typeface="Arial"/>
            </a:endParaRPr>
          </a:p>
        </p:txBody>
      </p:sp>
      <p:cxnSp>
        <p:nvCxnSpPr>
          <p:cNvPr id="456" name="Google Shape;456;p76"/>
          <p:cNvCxnSpPr/>
          <p:nvPr/>
        </p:nvCxnSpPr>
        <p:spPr>
          <a:xfrm>
            <a:off x="3981600" y="3200040"/>
            <a:ext cx="0" cy="4115160"/>
          </a:xfrm>
          <a:prstGeom prst="straightConnector1">
            <a:avLst/>
          </a:prstGeom>
          <a:noFill/>
          <a:ln cap="flat" cmpd="sng" w="36700">
            <a:solidFill>
              <a:srgbClr val="000000"/>
            </a:solidFill>
            <a:prstDash val="solid"/>
            <a:round/>
            <a:headEnd len="sm" w="sm" type="none"/>
            <a:tailEnd len="med" w="med" type="triangle"/>
          </a:ln>
        </p:spPr>
      </p:cxnSp>
      <p:sp>
        <p:nvSpPr>
          <p:cNvPr id="457" name="Google Shape;457;p76"/>
          <p:cNvSpPr txBox="1"/>
          <p:nvPr/>
        </p:nvSpPr>
        <p:spPr>
          <a:xfrm>
            <a:off x="1188720" y="3197520"/>
            <a:ext cx="3017520" cy="437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strike="noStrike">
                <a:latin typeface="Arial"/>
                <a:ea typeface="Arial"/>
                <a:cs typeface="Arial"/>
                <a:sym typeface="Arial"/>
              </a:rPr>
              <a:t>Create c1, (g</a:t>
            </a:r>
            <a:r>
              <a:rPr b="0" baseline="30000" lang="en-US" sz="2000" strike="noStrike">
                <a:latin typeface="Arial"/>
                <a:ea typeface="Arial"/>
                <a:cs typeface="Arial"/>
                <a:sym typeface="Arial"/>
              </a:rPr>
              <a:t>X</a:t>
            </a:r>
            <a:r>
              <a:rPr b="0" lang="en-US" sz="2000" strike="noStrike">
                <a:latin typeface="Arial"/>
                <a:ea typeface="Arial"/>
                <a:cs typeface="Arial"/>
                <a:sym typeface="Arial"/>
              </a:rPr>
              <a:t>)K</a:t>
            </a:r>
            <a:r>
              <a:rPr b="0" baseline="30000" lang="en-US" sz="2000" strike="noStrike">
                <a:latin typeface="Arial"/>
                <a:ea typeface="Arial"/>
                <a:cs typeface="Arial"/>
                <a:sym typeface="Arial"/>
              </a:rPr>
              <a:t>+</a:t>
            </a:r>
            <a:r>
              <a:rPr b="0" baseline="-25000" lang="en-US" sz="2000" strike="noStrike">
                <a:latin typeface="Arial"/>
                <a:ea typeface="Arial"/>
                <a:cs typeface="Arial"/>
                <a:sym typeface="Arial"/>
              </a:rPr>
              <a:t>A</a:t>
            </a:r>
            <a:endParaRPr b="0" sz="2000" strike="noStrike">
              <a:latin typeface="Arial"/>
              <a:ea typeface="Arial"/>
              <a:cs typeface="Arial"/>
              <a:sym typeface="Arial"/>
            </a:endParaRPr>
          </a:p>
        </p:txBody>
      </p:sp>
      <p:cxnSp>
        <p:nvCxnSpPr>
          <p:cNvPr id="458" name="Google Shape;458;p76"/>
          <p:cNvCxnSpPr/>
          <p:nvPr/>
        </p:nvCxnSpPr>
        <p:spPr>
          <a:xfrm>
            <a:off x="7185600" y="3158640"/>
            <a:ext cx="0" cy="4115160"/>
          </a:xfrm>
          <a:prstGeom prst="straightConnector1">
            <a:avLst/>
          </a:prstGeom>
          <a:noFill/>
          <a:ln cap="flat" cmpd="sng" w="36700">
            <a:solidFill>
              <a:srgbClr val="000000"/>
            </a:solidFill>
            <a:prstDash val="solid"/>
            <a:round/>
            <a:headEnd len="sm" w="sm" type="none"/>
            <a:tailEnd len="med" w="med" type="triangle"/>
          </a:ln>
        </p:spPr>
      </p:cxnSp>
      <p:sp>
        <p:nvSpPr>
          <p:cNvPr id="459" name="Google Shape;459;p76"/>
          <p:cNvSpPr/>
          <p:nvPr/>
        </p:nvSpPr>
        <p:spPr>
          <a:xfrm>
            <a:off x="839520" y="3605760"/>
            <a:ext cx="2743560" cy="360"/>
          </a:xfrm>
          <a:custGeom>
            <a:rect b="b" l="l" r="r" t="t"/>
            <a:pathLst>
              <a:path extrusionOk="0" h="1" w="7621">
                <a:moveTo>
                  <a:pt x="0" y="0"/>
                </a:moveTo>
                <a:lnTo>
                  <a:pt x="7620" y="0"/>
                </a:lnTo>
              </a:path>
            </a:pathLst>
          </a:custGeom>
          <a:solidFill>
            <a:srgbClr val="FF3333"/>
          </a:solidFill>
          <a:ln cap="flat" cmpd="sng" w="36700">
            <a:solidFill>
              <a:srgbClr val="0000FF"/>
            </a:solidFill>
            <a:prstDash val="solid"/>
            <a:round/>
            <a:headEnd len="sm" w="sm" type="none"/>
            <a:tailEnd len="med" w="med" type="triangle"/>
          </a:ln>
        </p:spPr>
      </p:sp>
      <p:sp>
        <p:nvSpPr>
          <p:cNvPr id="460" name="Google Shape;460;p76"/>
          <p:cNvSpPr/>
          <p:nvPr/>
        </p:nvSpPr>
        <p:spPr>
          <a:xfrm>
            <a:off x="4138920" y="5001120"/>
            <a:ext cx="2743560" cy="360"/>
          </a:xfrm>
          <a:custGeom>
            <a:rect b="b" l="l" r="r" t="t"/>
            <a:pathLst>
              <a:path extrusionOk="0" h="1" w="7621">
                <a:moveTo>
                  <a:pt x="0" y="0"/>
                </a:moveTo>
                <a:lnTo>
                  <a:pt x="7620" y="0"/>
                </a:lnTo>
              </a:path>
            </a:pathLst>
          </a:custGeom>
          <a:solidFill>
            <a:srgbClr val="FF3333"/>
          </a:solidFill>
          <a:ln cap="flat" cmpd="sng" w="36700">
            <a:solidFill>
              <a:srgbClr val="0000FF"/>
            </a:solidFill>
            <a:prstDash val="solid"/>
            <a:round/>
            <a:headEnd len="sm" w="sm" type="none"/>
            <a:tailEnd len="med" w="med" type="triangle"/>
          </a:ln>
        </p:spPr>
      </p:sp>
      <p:sp>
        <p:nvSpPr>
          <p:cNvPr id="461" name="Google Shape;461;p76"/>
          <p:cNvSpPr/>
          <p:nvPr/>
        </p:nvSpPr>
        <p:spPr>
          <a:xfrm>
            <a:off x="778320" y="4992480"/>
            <a:ext cx="2743560" cy="360"/>
          </a:xfrm>
          <a:custGeom>
            <a:rect b="b" l="l" r="r" t="t"/>
            <a:pathLst>
              <a:path extrusionOk="0" h="1" w="7621">
                <a:moveTo>
                  <a:pt x="0" y="0"/>
                </a:moveTo>
                <a:lnTo>
                  <a:pt x="7620" y="0"/>
                </a:lnTo>
              </a:path>
            </a:pathLst>
          </a:custGeom>
          <a:solidFill>
            <a:srgbClr val="FF3333"/>
          </a:solidFill>
          <a:ln cap="flat" cmpd="sng" w="36700">
            <a:solidFill>
              <a:srgbClr val="0000FF"/>
            </a:solidFill>
            <a:prstDash val="solid"/>
            <a:round/>
            <a:headEnd len="sm" w="sm" type="none"/>
            <a:tailEnd len="med" w="med" type="triangle"/>
          </a:ln>
        </p:spPr>
      </p:sp>
      <p:sp>
        <p:nvSpPr>
          <p:cNvPr id="462" name="Google Shape;462;p76"/>
          <p:cNvSpPr/>
          <p:nvPr/>
        </p:nvSpPr>
        <p:spPr>
          <a:xfrm>
            <a:off x="4126320" y="6288480"/>
            <a:ext cx="2743560" cy="360"/>
          </a:xfrm>
          <a:custGeom>
            <a:rect b="b" l="l" r="r" t="t"/>
            <a:pathLst>
              <a:path extrusionOk="0" h="1" w="7621">
                <a:moveTo>
                  <a:pt x="0" y="0"/>
                </a:moveTo>
                <a:lnTo>
                  <a:pt x="7620" y="0"/>
                </a:lnTo>
              </a:path>
            </a:pathLst>
          </a:custGeom>
          <a:solidFill>
            <a:srgbClr val="FF3333"/>
          </a:solidFill>
          <a:ln cap="flat" cmpd="sng" w="36700">
            <a:solidFill>
              <a:srgbClr val="0000FF"/>
            </a:solidFill>
            <a:prstDash val="solid"/>
            <a:round/>
            <a:headEnd len="sm" w="sm" type="none"/>
            <a:tailEnd len="med" w="med" type="triangle"/>
          </a:ln>
        </p:spPr>
      </p:sp>
      <p:sp>
        <p:nvSpPr>
          <p:cNvPr id="463" name="Google Shape;463;p76"/>
          <p:cNvSpPr/>
          <p:nvPr/>
        </p:nvSpPr>
        <p:spPr>
          <a:xfrm>
            <a:off x="801720" y="6315840"/>
            <a:ext cx="2743560" cy="360"/>
          </a:xfrm>
          <a:custGeom>
            <a:rect b="b" l="l" r="r" t="t"/>
            <a:pathLst>
              <a:path extrusionOk="0" h="1" w="7621">
                <a:moveTo>
                  <a:pt x="0" y="0"/>
                </a:moveTo>
                <a:lnTo>
                  <a:pt x="7620" y="0"/>
                </a:lnTo>
              </a:path>
            </a:pathLst>
          </a:custGeom>
          <a:solidFill>
            <a:srgbClr val="FF3333"/>
          </a:solidFill>
          <a:ln cap="flat" cmpd="sng" w="36700">
            <a:solidFill>
              <a:srgbClr val="0000FF"/>
            </a:solidFill>
            <a:prstDash val="solid"/>
            <a:round/>
            <a:headEnd len="sm" w="sm" type="none"/>
            <a:tailEnd len="med" w="med" type="triangle"/>
          </a:ln>
        </p:spPr>
      </p:sp>
      <p:sp>
        <p:nvSpPr>
          <p:cNvPr id="464" name="Google Shape;464;p76"/>
          <p:cNvSpPr/>
          <p:nvPr/>
        </p:nvSpPr>
        <p:spPr>
          <a:xfrm>
            <a:off x="7498080" y="6279840"/>
            <a:ext cx="2347200" cy="360"/>
          </a:xfrm>
          <a:custGeom>
            <a:rect b="b" l="l" r="r" t="t"/>
            <a:pathLst>
              <a:path extrusionOk="0" h="1" w="6520">
                <a:moveTo>
                  <a:pt x="0" y="0"/>
                </a:moveTo>
                <a:lnTo>
                  <a:pt x="6519" y="0"/>
                </a:lnTo>
              </a:path>
            </a:pathLst>
          </a:custGeom>
          <a:solidFill>
            <a:srgbClr val="FF3333"/>
          </a:solidFill>
          <a:ln cap="flat" cmpd="sng" w="36700">
            <a:solidFill>
              <a:srgbClr val="0000FF"/>
            </a:solidFill>
            <a:prstDash val="solid"/>
            <a:round/>
            <a:headEnd len="sm" w="sm" type="none"/>
            <a:tailEnd len="med" w="med" type="triangle"/>
          </a:ln>
        </p:spPr>
      </p:sp>
      <p:sp>
        <p:nvSpPr>
          <p:cNvPr id="465" name="Google Shape;465;p76"/>
          <p:cNvSpPr/>
          <p:nvPr/>
        </p:nvSpPr>
        <p:spPr>
          <a:xfrm>
            <a:off x="754920" y="4281120"/>
            <a:ext cx="2743560" cy="360"/>
          </a:xfrm>
          <a:custGeom>
            <a:rect b="b" l="l" r="r" t="t"/>
            <a:pathLst>
              <a:path extrusionOk="0" h="1" w="7621">
                <a:moveTo>
                  <a:pt x="7620" y="0"/>
                </a:moveTo>
                <a:lnTo>
                  <a:pt x="0" y="0"/>
                </a:lnTo>
              </a:path>
            </a:pathLst>
          </a:custGeom>
          <a:solidFill>
            <a:srgbClr val="FF3333"/>
          </a:solidFill>
          <a:ln cap="flat" cmpd="sng" w="36700">
            <a:solidFill>
              <a:srgbClr val="0000FF"/>
            </a:solidFill>
            <a:prstDash val="solid"/>
            <a:round/>
            <a:headEnd len="sm" w="sm" type="none"/>
            <a:tailEnd len="med" w="med" type="triangle"/>
          </a:ln>
        </p:spPr>
      </p:sp>
      <p:sp>
        <p:nvSpPr>
          <p:cNvPr id="466" name="Google Shape;466;p76"/>
          <p:cNvSpPr/>
          <p:nvPr/>
        </p:nvSpPr>
        <p:spPr>
          <a:xfrm>
            <a:off x="760680" y="5640480"/>
            <a:ext cx="2743560" cy="360"/>
          </a:xfrm>
          <a:custGeom>
            <a:rect b="b" l="l" r="r" t="t"/>
            <a:pathLst>
              <a:path extrusionOk="0" h="1" w="7621">
                <a:moveTo>
                  <a:pt x="7620" y="0"/>
                </a:moveTo>
                <a:lnTo>
                  <a:pt x="0" y="0"/>
                </a:lnTo>
              </a:path>
            </a:pathLst>
          </a:custGeom>
          <a:solidFill>
            <a:srgbClr val="FF3333"/>
          </a:solidFill>
          <a:ln cap="flat" cmpd="sng" w="36700">
            <a:solidFill>
              <a:srgbClr val="0000FF"/>
            </a:solidFill>
            <a:prstDash val="solid"/>
            <a:round/>
            <a:headEnd len="sm" w="sm" type="none"/>
            <a:tailEnd len="med" w="med" type="triangle"/>
          </a:ln>
        </p:spPr>
      </p:sp>
      <p:sp>
        <p:nvSpPr>
          <p:cNvPr id="467" name="Google Shape;467;p76"/>
          <p:cNvSpPr/>
          <p:nvPr/>
        </p:nvSpPr>
        <p:spPr>
          <a:xfrm>
            <a:off x="730440" y="7071840"/>
            <a:ext cx="2743560" cy="360"/>
          </a:xfrm>
          <a:custGeom>
            <a:rect b="b" l="l" r="r" t="t"/>
            <a:pathLst>
              <a:path extrusionOk="0" h="1" w="7621">
                <a:moveTo>
                  <a:pt x="7620" y="0"/>
                </a:moveTo>
                <a:lnTo>
                  <a:pt x="0" y="0"/>
                </a:lnTo>
              </a:path>
            </a:pathLst>
          </a:custGeom>
          <a:solidFill>
            <a:srgbClr val="FF3333"/>
          </a:solidFill>
          <a:ln cap="flat" cmpd="sng" w="36700">
            <a:solidFill>
              <a:srgbClr val="0000FF"/>
            </a:solidFill>
            <a:prstDash val="solid"/>
            <a:round/>
            <a:headEnd len="sm" w="sm" type="none"/>
            <a:tailEnd len="med" w="med" type="triangle"/>
          </a:ln>
        </p:spPr>
      </p:sp>
      <p:sp>
        <p:nvSpPr>
          <p:cNvPr id="468" name="Google Shape;468;p76"/>
          <p:cNvSpPr/>
          <p:nvPr/>
        </p:nvSpPr>
        <p:spPr>
          <a:xfrm>
            <a:off x="4092480" y="7040880"/>
            <a:ext cx="2743560" cy="360"/>
          </a:xfrm>
          <a:custGeom>
            <a:rect b="b" l="l" r="r" t="t"/>
            <a:pathLst>
              <a:path extrusionOk="0" h="1" w="7621">
                <a:moveTo>
                  <a:pt x="7620" y="0"/>
                </a:moveTo>
                <a:lnTo>
                  <a:pt x="0" y="0"/>
                </a:lnTo>
              </a:path>
            </a:pathLst>
          </a:custGeom>
          <a:solidFill>
            <a:srgbClr val="FF3333"/>
          </a:solidFill>
          <a:ln cap="flat" cmpd="sng" w="36700">
            <a:solidFill>
              <a:srgbClr val="0000FF"/>
            </a:solidFill>
            <a:prstDash val="solid"/>
            <a:round/>
            <a:headEnd len="sm" w="sm" type="none"/>
            <a:tailEnd len="med" w="med" type="triangle"/>
          </a:ln>
        </p:spPr>
      </p:sp>
      <p:sp>
        <p:nvSpPr>
          <p:cNvPr id="469" name="Google Shape;469;p76"/>
          <p:cNvSpPr/>
          <p:nvPr/>
        </p:nvSpPr>
        <p:spPr>
          <a:xfrm>
            <a:off x="7589520" y="7040880"/>
            <a:ext cx="2247480" cy="360"/>
          </a:xfrm>
          <a:custGeom>
            <a:rect b="b" l="l" r="r" t="t"/>
            <a:pathLst>
              <a:path extrusionOk="0" h="1" w="6243">
                <a:moveTo>
                  <a:pt x="6242" y="0"/>
                </a:moveTo>
                <a:lnTo>
                  <a:pt x="0" y="0"/>
                </a:lnTo>
              </a:path>
            </a:pathLst>
          </a:custGeom>
          <a:solidFill>
            <a:srgbClr val="FF3333"/>
          </a:solidFill>
          <a:ln cap="flat" cmpd="sng" w="36700">
            <a:solidFill>
              <a:srgbClr val="0000FF"/>
            </a:solidFill>
            <a:prstDash val="solid"/>
            <a:round/>
            <a:headEnd len="sm" w="sm" type="none"/>
            <a:tailEnd len="med" w="med" type="triangle"/>
          </a:ln>
        </p:spPr>
      </p:sp>
      <p:sp>
        <p:nvSpPr>
          <p:cNvPr id="470" name="Google Shape;470;p76"/>
          <p:cNvSpPr/>
          <p:nvPr/>
        </p:nvSpPr>
        <p:spPr>
          <a:xfrm>
            <a:off x="4183920" y="5660640"/>
            <a:ext cx="2743560" cy="360"/>
          </a:xfrm>
          <a:custGeom>
            <a:rect b="b" l="l" r="r" t="t"/>
            <a:pathLst>
              <a:path extrusionOk="0" h="1" w="7621">
                <a:moveTo>
                  <a:pt x="7620" y="0"/>
                </a:moveTo>
                <a:lnTo>
                  <a:pt x="0" y="0"/>
                </a:lnTo>
              </a:path>
            </a:pathLst>
          </a:custGeom>
          <a:solidFill>
            <a:srgbClr val="FF3333"/>
          </a:solidFill>
          <a:ln cap="flat" cmpd="sng" w="36700">
            <a:solidFill>
              <a:srgbClr val="0000FF"/>
            </a:solidFill>
            <a:prstDash val="solid"/>
            <a:round/>
            <a:headEnd len="sm" w="sm" type="none"/>
            <a:tailEnd len="med" w="med" type="triangle"/>
          </a:ln>
        </p:spPr>
      </p:sp>
      <p:sp>
        <p:nvSpPr>
          <p:cNvPr id="471" name="Google Shape;471;p76"/>
          <p:cNvSpPr txBox="1"/>
          <p:nvPr/>
        </p:nvSpPr>
        <p:spPr>
          <a:xfrm>
            <a:off x="4846320" y="1974600"/>
            <a:ext cx="7092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UA</a:t>
            </a:r>
            <a:endParaRPr b="0" sz="1800" strike="noStrike">
              <a:latin typeface="Arial"/>
              <a:ea typeface="Arial"/>
              <a:cs typeface="Arial"/>
              <a:sym typeface="Arial"/>
            </a:endParaRPr>
          </a:p>
        </p:txBody>
      </p:sp>
      <p:sp>
        <p:nvSpPr>
          <p:cNvPr id="472" name="Google Shape;472;p76"/>
          <p:cNvSpPr txBox="1"/>
          <p:nvPr/>
        </p:nvSpPr>
        <p:spPr>
          <a:xfrm>
            <a:off x="451440" y="1848240"/>
            <a:ext cx="5544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UA</a:t>
            </a:r>
            <a:endParaRPr b="0" sz="1800" strike="noStrike">
              <a:latin typeface="Arial"/>
              <a:ea typeface="Arial"/>
              <a:cs typeface="Arial"/>
              <a:sym typeface="Arial"/>
            </a:endParaRPr>
          </a:p>
        </p:txBody>
      </p:sp>
      <p:sp>
        <p:nvSpPr>
          <p:cNvPr id="473" name="Google Shape;473;p76"/>
          <p:cNvSpPr txBox="1"/>
          <p:nvPr/>
        </p:nvSpPr>
        <p:spPr>
          <a:xfrm>
            <a:off x="1315440" y="1848240"/>
            <a:ext cx="513360" cy="657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UB</a:t>
            </a:r>
            <a:endParaRPr b="0" sz="1800" strike="noStrike">
              <a:latin typeface="Arial"/>
              <a:ea typeface="Arial"/>
              <a:cs typeface="Arial"/>
              <a:sym typeface="Arial"/>
            </a:endParaRPr>
          </a:p>
        </p:txBody>
      </p:sp>
      <p:sp>
        <p:nvSpPr>
          <p:cNvPr id="474" name="Google Shape;474;p76"/>
          <p:cNvSpPr txBox="1"/>
          <p:nvPr/>
        </p:nvSpPr>
        <p:spPr>
          <a:xfrm>
            <a:off x="7867440" y="1884600"/>
            <a:ext cx="513360" cy="657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UB</a:t>
            </a:r>
            <a:endParaRPr b="0" sz="1800" strike="noStrike">
              <a:latin typeface="Arial"/>
              <a:ea typeface="Arial"/>
              <a:cs typeface="Arial"/>
              <a:sym typeface="Arial"/>
            </a:endParaRPr>
          </a:p>
        </p:txBody>
      </p:sp>
      <p:sp>
        <p:nvSpPr>
          <p:cNvPr id="475" name="Google Shape;475;p76"/>
          <p:cNvSpPr txBox="1"/>
          <p:nvPr/>
        </p:nvSpPr>
        <p:spPr>
          <a:xfrm>
            <a:off x="504000" y="288720"/>
            <a:ext cx="8100000" cy="11041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How build a circuit</a:t>
            </a:r>
            <a:endParaRPr b="0" sz="4400" strike="noStrike">
              <a:latin typeface="Arial"/>
              <a:ea typeface="Arial"/>
              <a:cs typeface="Arial"/>
              <a:sym typeface="Arial"/>
            </a:endParaRPr>
          </a:p>
        </p:txBody>
      </p:sp>
      <p:sp>
        <p:nvSpPr>
          <p:cNvPr id="476" name="Google Shape;476;p76"/>
          <p:cNvSpPr txBox="1"/>
          <p:nvPr/>
        </p:nvSpPr>
        <p:spPr>
          <a:xfrm>
            <a:off x="2011680" y="2194560"/>
            <a:ext cx="9144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008006"/>
                </a:solidFill>
                <a:latin typeface="Arial"/>
                <a:ea typeface="Arial"/>
                <a:cs typeface="Arial"/>
                <a:sym typeface="Arial"/>
              </a:rPr>
              <a:t>TLS</a:t>
            </a:r>
            <a:endParaRPr b="0" sz="1800" strike="noStrike">
              <a:latin typeface="Arial"/>
              <a:ea typeface="Arial"/>
              <a:cs typeface="Arial"/>
              <a:sym typeface="Arial"/>
            </a:endParaRPr>
          </a:p>
        </p:txBody>
      </p:sp>
      <p:sp>
        <p:nvSpPr>
          <p:cNvPr id="477" name="Google Shape;477;p76"/>
          <p:cNvSpPr txBox="1"/>
          <p:nvPr/>
        </p:nvSpPr>
        <p:spPr>
          <a:xfrm>
            <a:off x="5215680" y="2194560"/>
            <a:ext cx="9144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008006"/>
                </a:solidFill>
                <a:latin typeface="Arial"/>
                <a:ea typeface="Arial"/>
                <a:cs typeface="Arial"/>
                <a:sym typeface="Arial"/>
              </a:rPr>
              <a:t>TLS</a:t>
            </a:r>
            <a:endParaRPr b="0" sz="1800" strike="noStrike">
              <a:latin typeface="Arial"/>
              <a:ea typeface="Arial"/>
              <a:cs typeface="Arial"/>
              <a:sym typeface="Arial"/>
            </a:endParaRPr>
          </a:p>
        </p:txBody>
      </p:sp>
      <p:sp>
        <p:nvSpPr>
          <p:cNvPr id="478" name="Google Shape;478;p76"/>
          <p:cNvSpPr txBox="1"/>
          <p:nvPr/>
        </p:nvSpPr>
        <p:spPr>
          <a:xfrm>
            <a:off x="7270560" y="3546720"/>
            <a:ext cx="2737440" cy="65700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K</a:t>
            </a:r>
            <a:r>
              <a:rPr b="0" baseline="30000" lang="en-US" sz="1800" strike="noStrike">
                <a:latin typeface="Arial"/>
                <a:ea typeface="Arial"/>
                <a:cs typeface="Arial"/>
                <a:sym typeface="Arial"/>
              </a:rPr>
              <a:t>+</a:t>
            </a:r>
            <a:r>
              <a:rPr b="0" lang="en-US" sz="1800" strike="noStrike">
                <a:latin typeface="Arial"/>
                <a:ea typeface="Arial"/>
                <a:cs typeface="Arial"/>
                <a:sym typeface="Arial"/>
              </a:rPr>
              <a:t> public key (RSA)</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K</a:t>
            </a:r>
            <a:r>
              <a:rPr b="0" baseline="-25000" lang="en-US" sz="1800" strike="noStrike">
                <a:latin typeface="Arial"/>
                <a:ea typeface="Arial"/>
                <a:cs typeface="Arial"/>
                <a:sym typeface="Arial"/>
              </a:rPr>
              <a:t>XY</a:t>
            </a:r>
            <a:r>
              <a:rPr b="0" lang="en-US" sz="1800" strike="noStrike">
                <a:latin typeface="Arial"/>
                <a:ea typeface="Arial"/>
                <a:cs typeface="Arial"/>
                <a:sym typeface="Arial"/>
              </a:rPr>
              <a:t> simmetric key (AES)</a:t>
            </a:r>
            <a:endParaRPr b="0" sz="1800" strike="noStrike">
              <a:latin typeface="Arial"/>
              <a:ea typeface="Arial"/>
              <a:cs typeface="Arial"/>
              <a:sym typeface="Arial"/>
            </a:endParaRPr>
          </a:p>
        </p:txBody>
      </p:sp>
      <p:sp>
        <p:nvSpPr>
          <p:cNvPr id="479" name="Google Shape;479;p76"/>
          <p:cNvSpPr/>
          <p:nvPr/>
        </p:nvSpPr>
        <p:spPr>
          <a:xfrm>
            <a:off x="1280160" y="2468880"/>
            <a:ext cx="365760" cy="27432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c1</a:t>
            </a:r>
            <a:endParaRPr b="0" sz="1800" strike="noStrike">
              <a:latin typeface="Arial"/>
              <a:ea typeface="Arial"/>
              <a:cs typeface="Arial"/>
              <a:sym typeface="Arial"/>
            </a:endParaRPr>
          </a:p>
        </p:txBody>
      </p:sp>
      <p:sp>
        <p:nvSpPr>
          <p:cNvPr id="480" name="Google Shape;480;p76"/>
          <p:cNvSpPr/>
          <p:nvPr/>
        </p:nvSpPr>
        <p:spPr>
          <a:xfrm>
            <a:off x="3260160" y="2468880"/>
            <a:ext cx="365760" cy="27432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c1</a:t>
            </a:r>
            <a:endParaRPr b="0" sz="1800" strike="noStrike">
              <a:latin typeface="Arial"/>
              <a:ea typeface="Arial"/>
              <a:cs typeface="Arial"/>
              <a:sym typeface="Arial"/>
            </a:endParaRPr>
          </a:p>
        </p:txBody>
      </p:sp>
      <p:sp>
        <p:nvSpPr>
          <p:cNvPr id="481" name="Google Shape;481;p76"/>
          <p:cNvSpPr/>
          <p:nvPr/>
        </p:nvSpPr>
        <p:spPr>
          <a:xfrm>
            <a:off x="4340160" y="2468880"/>
            <a:ext cx="365760" cy="27432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c2</a:t>
            </a:r>
            <a:endParaRPr b="0" sz="1800" strike="noStrike">
              <a:latin typeface="Arial"/>
              <a:ea typeface="Arial"/>
              <a:cs typeface="Arial"/>
              <a:sym typeface="Arial"/>
            </a:endParaRPr>
          </a:p>
        </p:txBody>
      </p:sp>
      <p:sp>
        <p:nvSpPr>
          <p:cNvPr id="482" name="Google Shape;482;p76"/>
          <p:cNvSpPr/>
          <p:nvPr/>
        </p:nvSpPr>
        <p:spPr>
          <a:xfrm>
            <a:off x="6464160" y="2468880"/>
            <a:ext cx="365760" cy="27432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c2</a:t>
            </a:r>
            <a:endParaRPr b="0" sz="1800" strike="noStrike">
              <a:latin typeface="Arial"/>
              <a:ea typeface="Arial"/>
              <a:cs typeface="Arial"/>
              <a:sym typeface="Arial"/>
            </a:endParaRPr>
          </a:p>
        </p:txBody>
      </p:sp>
      <p:sp>
        <p:nvSpPr>
          <p:cNvPr id="483" name="Google Shape;483;p76"/>
          <p:cNvSpPr/>
          <p:nvPr/>
        </p:nvSpPr>
        <p:spPr>
          <a:xfrm>
            <a:off x="4551480" y="3108960"/>
            <a:ext cx="2067120" cy="1097280"/>
          </a:xfrm>
          <a:prstGeom prst="wedgeRectCallout">
            <a:avLst>
              <a:gd fmla="val -46379" name="adj1"/>
              <a:gd fmla="val -81583" name="adj2"/>
            </a:avLst>
          </a:prstGeom>
          <a:solidFill>
            <a:srgbClr val="FFFFF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76"/>
          <p:cNvSpPr txBox="1"/>
          <p:nvPr/>
        </p:nvSpPr>
        <p:spPr>
          <a:xfrm>
            <a:off x="4609800" y="3092040"/>
            <a:ext cx="2008800" cy="1114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many circuits can</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be multiplexed </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over the single</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TLS connection</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2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2000"/>
                                        <p:tgtEl>
                                          <p:spTgt spid="459"/>
                                        </p:tgtEl>
                                      </p:cBhvr>
                                    </p:animEffect>
                                  </p:childTnLst>
                                </p:cTn>
                              </p:par>
                              <p:par>
                                <p:cTn fill="hold" nodeType="withEffect" presetClass="entr" presetID="10" presetSubtype="0">
                                  <p:stCondLst>
                                    <p:cond delay="1500"/>
                                  </p:stCondLst>
                                  <p:childTnLst>
                                    <p:set>
                                      <p:cBhvr>
                                        <p:cTn dur="1" fill="hold">
                                          <p:stCondLst>
                                            <p:cond delay="0"/>
                                          </p:stCondLst>
                                        </p:cTn>
                                        <p:tgtEl>
                                          <p:spTgt spid="442"/>
                                        </p:tgtEl>
                                        <p:attrNameLst>
                                          <p:attrName>style.visibility</p:attrName>
                                        </p:attrNameLst>
                                      </p:cBhvr>
                                      <p:to>
                                        <p:strVal val="visible"/>
                                      </p:to>
                                    </p:set>
                                    <p:animEffect filter="fade" transition="in">
                                      <p:cBhvr>
                                        <p:cTn dur="2000"/>
                                        <p:tgtEl>
                                          <p:spTgt spid="442"/>
                                        </p:tgtEl>
                                      </p:cBhvr>
                                    </p:animEffect>
                                  </p:childTnLst>
                                </p:cTn>
                              </p:par>
                              <p:par>
                                <p:cTn fill="hold" nodeType="withEffect" presetClass="entr" presetID="10" presetSubtype="0">
                                  <p:stCondLst>
                                    <p:cond delay="1500"/>
                                  </p:stCondLst>
                                  <p:childTnLst>
                                    <p:set>
                                      <p:cBhvr>
                                        <p:cTn dur="1" fill="hold">
                                          <p:stCondLst>
                                            <p:cond delay="0"/>
                                          </p:stCondLst>
                                        </p:cTn>
                                        <p:tgtEl>
                                          <p:spTgt spid="471"/>
                                        </p:tgtEl>
                                        <p:attrNameLst>
                                          <p:attrName>style.visibility</p:attrName>
                                        </p:attrNameLst>
                                      </p:cBhvr>
                                      <p:to>
                                        <p:strVal val="visible"/>
                                      </p:to>
                                    </p:set>
                                    <p:animEffect filter="fade" transition="in">
                                      <p:cBhvr>
                                        <p:cTn dur="2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20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2000"/>
                                        <p:tgtEl>
                                          <p:spTgt spid="465"/>
                                        </p:tgtEl>
                                      </p:cBhvr>
                                    </p:animEffect>
                                  </p:childTnLst>
                                </p:cTn>
                              </p:par>
                              <p:par>
                                <p:cTn fill="hold" nodeType="withEffect" presetClass="entr" presetID="10" presetSubtype="0">
                                  <p:stCondLst>
                                    <p:cond delay="1500"/>
                                  </p:stCondLst>
                                  <p:childTnLst>
                                    <p:set>
                                      <p:cBhvr>
                                        <p:cTn dur="1" fill="hold">
                                          <p:stCondLst>
                                            <p:cond delay="0"/>
                                          </p:stCondLst>
                                        </p:cTn>
                                        <p:tgtEl>
                                          <p:spTgt spid="443"/>
                                        </p:tgtEl>
                                        <p:attrNameLst>
                                          <p:attrName>style.visibility</p:attrName>
                                        </p:attrNameLst>
                                      </p:cBhvr>
                                      <p:to>
                                        <p:strVal val="visible"/>
                                      </p:to>
                                    </p:set>
                                    <p:animEffect filter="fade" transition="in">
                                      <p:cBhvr>
                                        <p:cTn dur="2000"/>
                                        <p:tgtEl>
                                          <p:spTgt spid="443"/>
                                        </p:tgtEl>
                                      </p:cBhvr>
                                    </p:animEffect>
                                  </p:childTnLst>
                                </p:cTn>
                              </p:par>
                              <p:par>
                                <p:cTn fill="hold" nodeType="withEffect" presetClass="entr" presetID="10" presetSubtype="0">
                                  <p:stCondLst>
                                    <p:cond delay="1500"/>
                                  </p:stCondLst>
                                  <p:childTnLst>
                                    <p:set>
                                      <p:cBhvr>
                                        <p:cTn dur="1" fill="hold">
                                          <p:stCondLst>
                                            <p:cond delay="0"/>
                                          </p:stCondLst>
                                        </p:cTn>
                                        <p:tgtEl>
                                          <p:spTgt spid="472"/>
                                        </p:tgtEl>
                                        <p:attrNameLst>
                                          <p:attrName>style.visibility</p:attrName>
                                        </p:attrNameLst>
                                      </p:cBhvr>
                                      <p:to>
                                        <p:strVal val="visible"/>
                                      </p:to>
                                    </p:set>
                                    <p:animEffect filter="fade" transition="in">
                                      <p:cBhvr>
                                        <p:cTn dur="20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20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2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2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2000"/>
                                        <p:tgtEl>
                                          <p:spTgt spid="460"/>
                                        </p:tgtEl>
                                      </p:cBhvr>
                                    </p:animEffect>
                                  </p:childTnLst>
                                </p:cTn>
                              </p:par>
                              <p:par>
                                <p:cTn fill="hold" nodeType="withEffect" presetClass="entr" presetID="10" presetSubtype="0">
                                  <p:stCondLst>
                                    <p:cond delay="1500"/>
                                  </p:stCondLst>
                                  <p:childTnLst>
                                    <p:set>
                                      <p:cBhvr>
                                        <p:cTn dur="1" fill="hold">
                                          <p:stCondLst>
                                            <p:cond delay="0"/>
                                          </p:stCondLst>
                                        </p:cTn>
                                        <p:tgtEl>
                                          <p:spTgt spid="441"/>
                                        </p:tgtEl>
                                        <p:attrNameLst>
                                          <p:attrName>style.visibility</p:attrName>
                                        </p:attrNameLst>
                                      </p:cBhvr>
                                      <p:to>
                                        <p:strVal val="visible"/>
                                      </p:to>
                                    </p:set>
                                    <p:animEffect filter="fade" transition="in">
                                      <p:cBhvr>
                                        <p:cTn dur="2000"/>
                                        <p:tgtEl>
                                          <p:spTgt spid="441"/>
                                        </p:tgtEl>
                                      </p:cBhvr>
                                    </p:animEffect>
                                  </p:childTnLst>
                                </p:cTn>
                              </p:par>
                              <p:par>
                                <p:cTn fill="hold" nodeType="withEffect" presetClass="entr" presetID="10" presetSubtype="0">
                                  <p:stCondLst>
                                    <p:cond delay="1500"/>
                                  </p:stCondLst>
                                  <p:childTnLst>
                                    <p:set>
                                      <p:cBhvr>
                                        <p:cTn dur="1" fill="hold">
                                          <p:stCondLst>
                                            <p:cond delay="0"/>
                                          </p:stCondLst>
                                        </p:cTn>
                                        <p:tgtEl>
                                          <p:spTgt spid="474"/>
                                        </p:tgtEl>
                                        <p:attrNameLst>
                                          <p:attrName>style.visibility</p:attrName>
                                        </p:attrNameLst>
                                      </p:cBhvr>
                                      <p:to>
                                        <p:strVal val="visible"/>
                                      </p:to>
                                    </p:set>
                                    <p:animEffect filter="fade" transition="in">
                                      <p:cBhvr>
                                        <p:cTn dur="20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2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2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20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2000"/>
                                        <p:tgtEl>
                                          <p:spTgt spid="466"/>
                                        </p:tgtEl>
                                      </p:cBhvr>
                                    </p:animEffect>
                                  </p:childTnLst>
                                </p:cTn>
                              </p:par>
                              <p:par>
                                <p:cTn fill="hold" nodeType="withEffect" presetClass="entr" presetID="10" presetSubtype="0">
                                  <p:stCondLst>
                                    <p:cond delay="1500"/>
                                  </p:stCondLst>
                                  <p:childTnLst>
                                    <p:set>
                                      <p:cBhvr>
                                        <p:cTn dur="1" fill="hold">
                                          <p:stCondLst>
                                            <p:cond delay="0"/>
                                          </p:stCondLst>
                                        </p:cTn>
                                        <p:tgtEl>
                                          <p:spTgt spid="444"/>
                                        </p:tgtEl>
                                        <p:attrNameLst>
                                          <p:attrName>style.visibility</p:attrName>
                                        </p:attrNameLst>
                                      </p:cBhvr>
                                      <p:to>
                                        <p:strVal val="visible"/>
                                      </p:to>
                                    </p:set>
                                    <p:animEffect filter="fade" transition="in">
                                      <p:cBhvr>
                                        <p:cTn dur="2000"/>
                                        <p:tgtEl>
                                          <p:spTgt spid="444"/>
                                        </p:tgtEl>
                                      </p:cBhvr>
                                    </p:animEffect>
                                  </p:childTnLst>
                                </p:cTn>
                              </p:par>
                              <p:par>
                                <p:cTn fill="hold" nodeType="withEffect" presetClass="entr" presetID="10" presetSubtype="0">
                                  <p:stCondLst>
                                    <p:cond delay="1500"/>
                                  </p:stCondLst>
                                  <p:childTnLst>
                                    <p:set>
                                      <p:cBhvr>
                                        <p:cTn dur="1" fill="hold">
                                          <p:stCondLst>
                                            <p:cond delay="0"/>
                                          </p:stCondLst>
                                        </p:cTn>
                                        <p:tgtEl>
                                          <p:spTgt spid="473"/>
                                        </p:tgtEl>
                                        <p:attrNameLst>
                                          <p:attrName>style.visibility</p:attrName>
                                        </p:attrNameLst>
                                      </p:cBhvr>
                                      <p:to>
                                        <p:strVal val="visible"/>
                                      </p:to>
                                    </p:set>
                                    <p:animEffect filter="fade" transition="in">
                                      <p:cBhvr>
                                        <p:cTn dur="2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2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20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2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20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2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20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2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2000"/>
                                        <p:tgtEl>
                                          <p:spTgt spid="4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20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20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20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20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4">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4">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4">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7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Circuit Identifier</a:t>
            </a:r>
            <a:endParaRPr b="0" sz="4400" strike="noStrike">
              <a:latin typeface="Arial"/>
              <a:ea typeface="Arial"/>
              <a:cs typeface="Arial"/>
              <a:sym typeface="Arial"/>
            </a:endParaRPr>
          </a:p>
        </p:txBody>
      </p:sp>
      <p:sp>
        <p:nvSpPr>
          <p:cNvPr id="490" name="Google Shape;490;p77"/>
          <p:cNvSpPr txBox="1"/>
          <p:nvPr/>
        </p:nvSpPr>
        <p:spPr>
          <a:xfrm>
            <a:off x="504000" y="2932200"/>
            <a:ext cx="9071640" cy="356868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Based on their command, cells are either </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control cells, which are always interpreted by the node that receives them. Main commands</a:t>
            </a:r>
            <a:endParaRPr b="0" i="0" sz="28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Create &amp; Created</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Destroy </a:t>
            </a:r>
            <a:endParaRPr b="0" i="0" sz="24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relay cells, which carry end-to-end data. Main commands: </a:t>
            </a:r>
            <a:endParaRPr b="0" i="0" sz="28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Relay Data</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Relay Extend</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Relay Truncate</a:t>
            </a:r>
            <a:endParaRPr b="0" i="0" sz="2400" u="none" cap="none" strike="noStrike">
              <a:latin typeface="Arial"/>
              <a:ea typeface="Arial"/>
              <a:cs typeface="Arial"/>
              <a:sym typeface="Arial"/>
            </a:endParaRPr>
          </a:p>
        </p:txBody>
      </p:sp>
      <p:pic>
        <p:nvPicPr>
          <p:cNvPr id="491" name="Google Shape;491;p77"/>
          <p:cNvPicPr preferRelativeResize="0"/>
          <p:nvPr/>
        </p:nvPicPr>
        <p:blipFill rotWithShape="1">
          <a:blip r:embed="rId3">
            <a:alphaModFix/>
          </a:blip>
          <a:srcRect b="0" l="0" r="0" t="0"/>
          <a:stretch/>
        </p:blipFill>
        <p:spPr>
          <a:xfrm>
            <a:off x="502920" y="1749240"/>
            <a:ext cx="6148440" cy="9939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7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Some further details: Tor Proxy</a:t>
            </a:r>
            <a:endParaRPr b="0" sz="4140" strike="noStrike">
              <a:latin typeface="Arial"/>
              <a:ea typeface="Arial"/>
              <a:cs typeface="Arial"/>
              <a:sym typeface="Arial"/>
            </a:endParaRPr>
          </a:p>
        </p:txBody>
      </p:sp>
      <p:sp>
        <p:nvSpPr>
          <p:cNvPr id="497" name="Google Shape;497;p78"/>
          <p:cNvSpPr txBox="1"/>
          <p:nvPr/>
        </p:nvSpPr>
        <p:spPr>
          <a:xfrm>
            <a:off x="504000" y="1769040"/>
            <a:ext cx="9071640" cy="1902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25"/>
              <a:buFont typeface="Noto Sans Symbols"/>
              <a:buChar char="●"/>
            </a:pPr>
            <a:r>
              <a:rPr b="0" lang="en-US" sz="2500" strike="noStrike">
                <a:latin typeface="Arial"/>
                <a:ea typeface="Arial"/>
                <a:cs typeface="Arial"/>
                <a:sym typeface="Arial"/>
              </a:rPr>
              <a:t>Who is actually in charge of establishing the connections, exchanging the symmetric key etc?</a:t>
            </a:r>
            <a:endParaRPr b="0" sz="2500" strike="noStrike">
              <a:latin typeface="Arial"/>
              <a:ea typeface="Arial"/>
              <a:cs typeface="Arial"/>
              <a:sym typeface="Arial"/>
            </a:endParaRPr>
          </a:p>
          <a:p>
            <a:pPr indent="-324000" lvl="1" marL="864000" marR="0" rtl="0" algn="l">
              <a:spcBef>
                <a:spcPts val="850"/>
              </a:spcBef>
              <a:spcAft>
                <a:spcPts val="0"/>
              </a:spcAft>
              <a:buClr>
                <a:srgbClr val="000000"/>
              </a:buClr>
              <a:buSzPts val="1800"/>
              <a:buFont typeface="Noto Sans Symbols"/>
              <a:buChar char="−"/>
            </a:pPr>
            <a:r>
              <a:rPr b="0" i="0" lang="en-US" sz="2400" u="none" cap="none" strike="noStrike">
                <a:latin typeface="Arial"/>
                <a:ea typeface="Arial"/>
                <a:cs typeface="Arial"/>
                <a:sym typeface="Arial"/>
              </a:rPr>
              <a:t>The Tor Proxy Software</a:t>
            </a:r>
            <a:endParaRPr b="0" i="0" sz="2400" u="none" cap="none" strike="noStrike">
              <a:latin typeface="Arial"/>
              <a:ea typeface="Arial"/>
              <a:cs typeface="Arial"/>
              <a:sym typeface="Arial"/>
            </a:endParaRPr>
          </a:p>
          <a:p>
            <a:pPr indent="-216000" lvl="3" marL="1728000" marR="0" rtl="0" algn="l">
              <a:spcBef>
                <a:spcPts val="567"/>
              </a:spcBef>
              <a:spcAft>
                <a:spcPts val="0"/>
              </a:spcAft>
              <a:buClr>
                <a:srgbClr val="000000"/>
              </a:buClr>
              <a:buSzPts val="1575"/>
              <a:buFont typeface="Noto Sans Symbols"/>
              <a:buChar char="−"/>
            </a:pPr>
            <a:r>
              <a:rPr b="0" i="0" lang="en-US" sz="2100" u="none" cap="none" strike="noStrike">
                <a:latin typeface="Arial"/>
                <a:ea typeface="Arial"/>
                <a:cs typeface="Arial"/>
                <a:sym typeface="Arial"/>
              </a:rPr>
              <a:t>An attacker will try to have the user browser bypass the Tor Proxy, so the IP address is revealed. This can be done e.g. by having it running a script.</a:t>
            </a:r>
            <a:endParaRPr b="0" i="0" sz="2100" u="none" cap="none" strike="noStrike">
              <a:latin typeface="Arial"/>
              <a:ea typeface="Arial"/>
              <a:cs typeface="Arial"/>
              <a:sym typeface="Arial"/>
            </a:endParaRPr>
          </a:p>
          <a:p>
            <a:pPr indent="-216000" lvl="3" marL="1728000" marR="0" rtl="0" algn="l">
              <a:spcBef>
                <a:spcPts val="567"/>
              </a:spcBef>
              <a:spcAft>
                <a:spcPts val="0"/>
              </a:spcAft>
              <a:buClr>
                <a:srgbClr val="000000"/>
              </a:buClr>
              <a:buSzPts val="1575"/>
              <a:buFont typeface="Noto Sans Symbols"/>
              <a:buChar char="−"/>
            </a:pPr>
            <a:r>
              <a:rPr b="0" i="0" lang="en-US" sz="2100" u="none" cap="none" strike="noStrike">
                <a:latin typeface="Arial"/>
                <a:ea typeface="Arial"/>
                <a:cs typeface="Arial"/>
                <a:sym typeface="Arial"/>
              </a:rPr>
              <a:t>A possibile protection is to use the NoScript extension</a:t>
            </a:r>
            <a:endParaRPr b="0" i="0" sz="2100" u="none" cap="none" strike="noStrike">
              <a:latin typeface="Arial"/>
              <a:ea typeface="Arial"/>
              <a:cs typeface="Arial"/>
              <a:sym typeface="Arial"/>
            </a:endParaRPr>
          </a:p>
        </p:txBody>
      </p:sp>
      <p:pic>
        <p:nvPicPr>
          <p:cNvPr id="498" name="Google Shape;498;p78"/>
          <p:cNvPicPr preferRelativeResize="0"/>
          <p:nvPr/>
        </p:nvPicPr>
        <p:blipFill rotWithShape="1">
          <a:blip r:embed="rId3">
            <a:alphaModFix/>
          </a:blip>
          <a:srcRect b="0" l="0" r="0" t="0"/>
          <a:stretch/>
        </p:blipFill>
        <p:spPr>
          <a:xfrm>
            <a:off x="2214720" y="5598720"/>
            <a:ext cx="665280" cy="665280"/>
          </a:xfrm>
          <a:prstGeom prst="rect">
            <a:avLst/>
          </a:prstGeom>
          <a:noFill/>
          <a:ln>
            <a:noFill/>
          </a:ln>
        </p:spPr>
      </p:pic>
      <p:pic>
        <p:nvPicPr>
          <p:cNvPr id="499" name="Google Shape;499;p78"/>
          <p:cNvPicPr preferRelativeResize="0"/>
          <p:nvPr/>
        </p:nvPicPr>
        <p:blipFill rotWithShape="1">
          <a:blip r:embed="rId4">
            <a:alphaModFix/>
          </a:blip>
          <a:srcRect b="0" l="0" r="0" t="0"/>
          <a:stretch/>
        </p:blipFill>
        <p:spPr>
          <a:xfrm>
            <a:off x="8712000" y="4752000"/>
            <a:ext cx="817200" cy="817200"/>
          </a:xfrm>
          <a:prstGeom prst="rect">
            <a:avLst/>
          </a:prstGeom>
          <a:noFill/>
          <a:ln>
            <a:noFill/>
          </a:ln>
        </p:spPr>
      </p:pic>
      <p:pic>
        <p:nvPicPr>
          <p:cNvPr id="500" name="Google Shape;500;p78"/>
          <p:cNvPicPr preferRelativeResize="0"/>
          <p:nvPr/>
        </p:nvPicPr>
        <p:blipFill rotWithShape="1">
          <a:blip r:embed="rId4">
            <a:alphaModFix/>
          </a:blip>
          <a:srcRect b="0" l="0" r="0" t="0"/>
          <a:stretch/>
        </p:blipFill>
        <p:spPr>
          <a:xfrm>
            <a:off x="8712000" y="6238800"/>
            <a:ext cx="817200" cy="817200"/>
          </a:xfrm>
          <a:prstGeom prst="rect">
            <a:avLst/>
          </a:prstGeom>
          <a:noFill/>
          <a:ln>
            <a:noFill/>
          </a:ln>
        </p:spPr>
      </p:pic>
      <p:sp>
        <p:nvSpPr>
          <p:cNvPr id="501" name="Google Shape;501;p78"/>
          <p:cNvSpPr txBox="1"/>
          <p:nvPr/>
        </p:nvSpPr>
        <p:spPr>
          <a:xfrm>
            <a:off x="8604720" y="5616000"/>
            <a:ext cx="125928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game.com</a:t>
            </a:r>
            <a:endParaRPr b="0" sz="1800" strike="noStrike">
              <a:latin typeface="Arial"/>
              <a:ea typeface="Arial"/>
              <a:cs typeface="Arial"/>
              <a:sym typeface="Arial"/>
            </a:endParaRPr>
          </a:p>
        </p:txBody>
      </p:sp>
      <p:sp>
        <p:nvSpPr>
          <p:cNvPr id="502" name="Google Shape;502;p78"/>
          <p:cNvSpPr txBox="1"/>
          <p:nvPr/>
        </p:nvSpPr>
        <p:spPr>
          <a:xfrm>
            <a:off x="8568000" y="7056000"/>
            <a:ext cx="147528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antiGov.com</a:t>
            </a:r>
            <a:endParaRPr b="0" sz="1800" strike="noStrike">
              <a:latin typeface="Arial"/>
              <a:ea typeface="Arial"/>
              <a:cs typeface="Arial"/>
              <a:sym typeface="Arial"/>
            </a:endParaRPr>
          </a:p>
        </p:txBody>
      </p:sp>
      <p:sp>
        <p:nvSpPr>
          <p:cNvPr id="503" name="Google Shape;503;p78"/>
          <p:cNvSpPr txBox="1"/>
          <p:nvPr/>
        </p:nvSpPr>
        <p:spPr>
          <a:xfrm>
            <a:off x="2304000" y="5633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6666FF"/>
                </a:solidFill>
                <a:latin typeface="Arial"/>
                <a:ea typeface="Arial"/>
                <a:cs typeface="Arial"/>
                <a:sym typeface="Arial"/>
              </a:rPr>
              <a:t>U</a:t>
            </a:r>
            <a:endParaRPr b="0" sz="2800" strike="noStrike">
              <a:latin typeface="Arial"/>
              <a:ea typeface="Arial"/>
              <a:cs typeface="Arial"/>
              <a:sym typeface="Arial"/>
            </a:endParaRPr>
          </a:p>
        </p:txBody>
      </p:sp>
      <p:pic>
        <p:nvPicPr>
          <p:cNvPr id="504" name="Google Shape;504;p78"/>
          <p:cNvPicPr preferRelativeResize="0"/>
          <p:nvPr/>
        </p:nvPicPr>
        <p:blipFill rotWithShape="1">
          <a:blip r:embed="rId3">
            <a:alphaModFix/>
          </a:blip>
          <a:srcRect b="0" l="0" r="0" t="0"/>
          <a:stretch/>
        </p:blipFill>
        <p:spPr>
          <a:xfrm>
            <a:off x="2214720" y="4626720"/>
            <a:ext cx="665280" cy="665280"/>
          </a:xfrm>
          <a:prstGeom prst="rect">
            <a:avLst/>
          </a:prstGeom>
          <a:noFill/>
          <a:ln>
            <a:noFill/>
          </a:ln>
        </p:spPr>
      </p:pic>
      <p:sp>
        <p:nvSpPr>
          <p:cNvPr id="505" name="Google Shape;505;p78"/>
          <p:cNvSpPr txBox="1"/>
          <p:nvPr/>
        </p:nvSpPr>
        <p:spPr>
          <a:xfrm>
            <a:off x="2304000" y="4625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A</a:t>
            </a:r>
            <a:endParaRPr b="0" sz="2800" strike="noStrike">
              <a:latin typeface="Arial"/>
              <a:ea typeface="Arial"/>
              <a:cs typeface="Arial"/>
              <a:sym typeface="Arial"/>
            </a:endParaRPr>
          </a:p>
        </p:txBody>
      </p:sp>
      <p:pic>
        <p:nvPicPr>
          <p:cNvPr id="506" name="Google Shape;506;p78"/>
          <p:cNvPicPr preferRelativeResize="0"/>
          <p:nvPr/>
        </p:nvPicPr>
        <p:blipFill rotWithShape="1">
          <a:blip r:embed="rId3">
            <a:alphaModFix/>
          </a:blip>
          <a:srcRect b="0" l="0" r="0" t="0"/>
          <a:stretch/>
        </p:blipFill>
        <p:spPr>
          <a:xfrm>
            <a:off x="2214720" y="6606720"/>
            <a:ext cx="665280" cy="665280"/>
          </a:xfrm>
          <a:prstGeom prst="rect">
            <a:avLst/>
          </a:prstGeom>
          <a:noFill/>
          <a:ln>
            <a:noFill/>
          </a:ln>
        </p:spPr>
      </p:pic>
      <p:sp>
        <p:nvSpPr>
          <p:cNvPr id="507" name="Google Shape;507;p78"/>
          <p:cNvSpPr txBox="1"/>
          <p:nvPr/>
        </p:nvSpPr>
        <p:spPr>
          <a:xfrm>
            <a:off x="2304000" y="664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H</a:t>
            </a:r>
            <a:endParaRPr b="0" sz="2800" strike="noStrike">
              <a:latin typeface="Arial"/>
              <a:ea typeface="Arial"/>
              <a:cs typeface="Arial"/>
              <a:sym typeface="Arial"/>
            </a:endParaRPr>
          </a:p>
        </p:txBody>
      </p:sp>
      <p:pic>
        <p:nvPicPr>
          <p:cNvPr id="508" name="Google Shape;508;p78"/>
          <p:cNvPicPr preferRelativeResize="0"/>
          <p:nvPr/>
        </p:nvPicPr>
        <p:blipFill rotWithShape="1">
          <a:blip r:embed="rId3">
            <a:alphaModFix/>
          </a:blip>
          <a:srcRect b="0" l="0" r="0" t="0"/>
          <a:stretch/>
        </p:blipFill>
        <p:spPr>
          <a:xfrm>
            <a:off x="3690720" y="5598720"/>
            <a:ext cx="665280" cy="665280"/>
          </a:xfrm>
          <a:prstGeom prst="rect">
            <a:avLst/>
          </a:prstGeom>
          <a:noFill/>
          <a:ln>
            <a:noFill/>
          </a:ln>
        </p:spPr>
      </p:pic>
      <p:sp>
        <p:nvSpPr>
          <p:cNvPr id="509" name="Google Shape;509;p78"/>
          <p:cNvSpPr txBox="1"/>
          <p:nvPr/>
        </p:nvSpPr>
        <p:spPr>
          <a:xfrm>
            <a:off x="3780000" y="5633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E</a:t>
            </a:r>
            <a:endParaRPr b="0" sz="2800" strike="noStrike">
              <a:latin typeface="Arial"/>
              <a:ea typeface="Arial"/>
              <a:cs typeface="Arial"/>
              <a:sym typeface="Arial"/>
            </a:endParaRPr>
          </a:p>
        </p:txBody>
      </p:sp>
      <p:pic>
        <p:nvPicPr>
          <p:cNvPr id="510" name="Google Shape;510;p78"/>
          <p:cNvPicPr preferRelativeResize="0"/>
          <p:nvPr/>
        </p:nvPicPr>
        <p:blipFill rotWithShape="1">
          <a:blip r:embed="rId3">
            <a:alphaModFix/>
          </a:blip>
          <a:srcRect b="0" l="0" r="0" t="0"/>
          <a:stretch/>
        </p:blipFill>
        <p:spPr>
          <a:xfrm>
            <a:off x="3690720" y="4626720"/>
            <a:ext cx="665280" cy="665280"/>
          </a:xfrm>
          <a:prstGeom prst="rect">
            <a:avLst/>
          </a:prstGeom>
          <a:noFill/>
          <a:ln>
            <a:noFill/>
          </a:ln>
        </p:spPr>
      </p:pic>
      <p:sp>
        <p:nvSpPr>
          <p:cNvPr id="511" name="Google Shape;511;p78"/>
          <p:cNvSpPr txBox="1"/>
          <p:nvPr/>
        </p:nvSpPr>
        <p:spPr>
          <a:xfrm>
            <a:off x="3780000" y="466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B</a:t>
            </a:r>
            <a:endParaRPr b="0" sz="2800" strike="noStrike">
              <a:latin typeface="Arial"/>
              <a:ea typeface="Arial"/>
              <a:cs typeface="Arial"/>
              <a:sym typeface="Arial"/>
            </a:endParaRPr>
          </a:p>
        </p:txBody>
      </p:sp>
      <p:pic>
        <p:nvPicPr>
          <p:cNvPr id="512" name="Google Shape;512;p78"/>
          <p:cNvPicPr preferRelativeResize="0"/>
          <p:nvPr/>
        </p:nvPicPr>
        <p:blipFill rotWithShape="1">
          <a:blip r:embed="rId3">
            <a:alphaModFix/>
          </a:blip>
          <a:srcRect b="0" l="0" r="0" t="0"/>
          <a:stretch/>
        </p:blipFill>
        <p:spPr>
          <a:xfrm>
            <a:off x="3690720" y="6606720"/>
            <a:ext cx="665280" cy="665280"/>
          </a:xfrm>
          <a:prstGeom prst="rect">
            <a:avLst/>
          </a:prstGeom>
          <a:noFill/>
          <a:ln>
            <a:noFill/>
          </a:ln>
        </p:spPr>
      </p:pic>
      <p:sp>
        <p:nvSpPr>
          <p:cNvPr id="513" name="Google Shape;513;p78"/>
          <p:cNvSpPr txBox="1"/>
          <p:nvPr/>
        </p:nvSpPr>
        <p:spPr>
          <a:xfrm>
            <a:off x="3780000" y="664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I</a:t>
            </a:r>
            <a:endParaRPr b="0" sz="2800" strike="noStrike">
              <a:latin typeface="Arial"/>
              <a:ea typeface="Arial"/>
              <a:cs typeface="Arial"/>
              <a:sym typeface="Arial"/>
            </a:endParaRPr>
          </a:p>
        </p:txBody>
      </p:sp>
      <p:pic>
        <p:nvPicPr>
          <p:cNvPr id="514" name="Google Shape;514;p78"/>
          <p:cNvPicPr preferRelativeResize="0"/>
          <p:nvPr/>
        </p:nvPicPr>
        <p:blipFill rotWithShape="1">
          <a:blip r:embed="rId3">
            <a:alphaModFix/>
          </a:blip>
          <a:srcRect b="0" l="0" r="0" t="0"/>
          <a:stretch/>
        </p:blipFill>
        <p:spPr>
          <a:xfrm>
            <a:off x="5274720" y="5598720"/>
            <a:ext cx="665280" cy="665280"/>
          </a:xfrm>
          <a:prstGeom prst="rect">
            <a:avLst/>
          </a:prstGeom>
          <a:noFill/>
          <a:ln>
            <a:noFill/>
          </a:ln>
        </p:spPr>
      </p:pic>
      <p:sp>
        <p:nvSpPr>
          <p:cNvPr id="515" name="Google Shape;515;p78"/>
          <p:cNvSpPr txBox="1"/>
          <p:nvPr/>
        </p:nvSpPr>
        <p:spPr>
          <a:xfrm>
            <a:off x="5364000" y="5633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F</a:t>
            </a:r>
            <a:endParaRPr b="0" sz="2800" strike="noStrike">
              <a:latin typeface="Arial"/>
              <a:ea typeface="Arial"/>
              <a:cs typeface="Arial"/>
              <a:sym typeface="Arial"/>
            </a:endParaRPr>
          </a:p>
        </p:txBody>
      </p:sp>
      <p:pic>
        <p:nvPicPr>
          <p:cNvPr id="516" name="Google Shape;516;p78"/>
          <p:cNvPicPr preferRelativeResize="0"/>
          <p:nvPr/>
        </p:nvPicPr>
        <p:blipFill rotWithShape="1">
          <a:blip r:embed="rId3">
            <a:alphaModFix/>
          </a:blip>
          <a:srcRect b="0" l="0" r="0" t="0"/>
          <a:stretch/>
        </p:blipFill>
        <p:spPr>
          <a:xfrm>
            <a:off x="5274720" y="4626720"/>
            <a:ext cx="665280" cy="665280"/>
          </a:xfrm>
          <a:prstGeom prst="rect">
            <a:avLst/>
          </a:prstGeom>
          <a:noFill/>
          <a:ln>
            <a:noFill/>
          </a:ln>
        </p:spPr>
      </p:pic>
      <p:sp>
        <p:nvSpPr>
          <p:cNvPr id="517" name="Google Shape;517;p78"/>
          <p:cNvSpPr txBox="1"/>
          <p:nvPr/>
        </p:nvSpPr>
        <p:spPr>
          <a:xfrm>
            <a:off x="5364000" y="466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C</a:t>
            </a:r>
            <a:endParaRPr b="0" sz="2800" strike="noStrike">
              <a:latin typeface="Arial"/>
              <a:ea typeface="Arial"/>
              <a:cs typeface="Arial"/>
              <a:sym typeface="Arial"/>
            </a:endParaRPr>
          </a:p>
        </p:txBody>
      </p:sp>
      <p:pic>
        <p:nvPicPr>
          <p:cNvPr id="518" name="Google Shape;518;p78"/>
          <p:cNvPicPr preferRelativeResize="0"/>
          <p:nvPr/>
        </p:nvPicPr>
        <p:blipFill rotWithShape="1">
          <a:blip r:embed="rId3">
            <a:alphaModFix/>
          </a:blip>
          <a:srcRect b="0" l="0" r="0" t="0"/>
          <a:stretch/>
        </p:blipFill>
        <p:spPr>
          <a:xfrm>
            <a:off x="5274720" y="6606720"/>
            <a:ext cx="665280" cy="665280"/>
          </a:xfrm>
          <a:prstGeom prst="rect">
            <a:avLst/>
          </a:prstGeom>
          <a:noFill/>
          <a:ln>
            <a:noFill/>
          </a:ln>
        </p:spPr>
      </p:pic>
      <p:sp>
        <p:nvSpPr>
          <p:cNvPr id="519" name="Google Shape;519;p78"/>
          <p:cNvSpPr txBox="1"/>
          <p:nvPr/>
        </p:nvSpPr>
        <p:spPr>
          <a:xfrm>
            <a:off x="5364000" y="664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J</a:t>
            </a:r>
            <a:endParaRPr b="0" sz="2800" strike="noStrike">
              <a:latin typeface="Arial"/>
              <a:ea typeface="Arial"/>
              <a:cs typeface="Arial"/>
              <a:sym typeface="Arial"/>
            </a:endParaRPr>
          </a:p>
        </p:txBody>
      </p:sp>
      <p:pic>
        <p:nvPicPr>
          <p:cNvPr id="520" name="Google Shape;520;p78"/>
          <p:cNvPicPr preferRelativeResize="0"/>
          <p:nvPr/>
        </p:nvPicPr>
        <p:blipFill rotWithShape="1">
          <a:blip r:embed="rId3">
            <a:alphaModFix/>
          </a:blip>
          <a:srcRect b="0" l="0" r="0" t="0"/>
          <a:stretch/>
        </p:blipFill>
        <p:spPr>
          <a:xfrm>
            <a:off x="6714720" y="5598720"/>
            <a:ext cx="665280" cy="665280"/>
          </a:xfrm>
          <a:prstGeom prst="rect">
            <a:avLst/>
          </a:prstGeom>
          <a:noFill/>
          <a:ln>
            <a:noFill/>
          </a:ln>
        </p:spPr>
      </p:pic>
      <p:sp>
        <p:nvSpPr>
          <p:cNvPr id="521" name="Google Shape;521;p78"/>
          <p:cNvSpPr txBox="1"/>
          <p:nvPr/>
        </p:nvSpPr>
        <p:spPr>
          <a:xfrm>
            <a:off x="6804000" y="5633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G</a:t>
            </a:r>
            <a:endParaRPr b="0" sz="2800" strike="noStrike">
              <a:latin typeface="Arial"/>
              <a:ea typeface="Arial"/>
              <a:cs typeface="Arial"/>
              <a:sym typeface="Arial"/>
            </a:endParaRPr>
          </a:p>
        </p:txBody>
      </p:sp>
      <p:pic>
        <p:nvPicPr>
          <p:cNvPr id="522" name="Google Shape;522;p78"/>
          <p:cNvPicPr preferRelativeResize="0"/>
          <p:nvPr/>
        </p:nvPicPr>
        <p:blipFill rotWithShape="1">
          <a:blip r:embed="rId3">
            <a:alphaModFix/>
          </a:blip>
          <a:srcRect b="0" l="0" r="0" t="0"/>
          <a:stretch/>
        </p:blipFill>
        <p:spPr>
          <a:xfrm>
            <a:off x="6714720" y="4626720"/>
            <a:ext cx="665280" cy="665280"/>
          </a:xfrm>
          <a:prstGeom prst="rect">
            <a:avLst/>
          </a:prstGeom>
          <a:noFill/>
          <a:ln>
            <a:noFill/>
          </a:ln>
        </p:spPr>
      </p:pic>
      <p:sp>
        <p:nvSpPr>
          <p:cNvPr id="523" name="Google Shape;523;p78"/>
          <p:cNvSpPr txBox="1"/>
          <p:nvPr/>
        </p:nvSpPr>
        <p:spPr>
          <a:xfrm>
            <a:off x="6804000" y="466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D</a:t>
            </a:r>
            <a:endParaRPr b="0" sz="2800" strike="noStrike">
              <a:latin typeface="Arial"/>
              <a:ea typeface="Arial"/>
              <a:cs typeface="Arial"/>
              <a:sym typeface="Arial"/>
            </a:endParaRPr>
          </a:p>
        </p:txBody>
      </p:sp>
      <p:pic>
        <p:nvPicPr>
          <p:cNvPr id="524" name="Google Shape;524;p78"/>
          <p:cNvPicPr preferRelativeResize="0"/>
          <p:nvPr/>
        </p:nvPicPr>
        <p:blipFill rotWithShape="1">
          <a:blip r:embed="rId3">
            <a:alphaModFix/>
          </a:blip>
          <a:srcRect b="0" l="0" r="0" t="0"/>
          <a:stretch/>
        </p:blipFill>
        <p:spPr>
          <a:xfrm>
            <a:off x="6714720" y="6606720"/>
            <a:ext cx="665280" cy="665280"/>
          </a:xfrm>
          <a:prstGeom prst="rect">
            <a:avLst/>
          </a:prstGeom>
          <a:noFill/>
          <a:ln>
            <a:noFill/>
          </a:ln>
        </p:spPr>
      </p:pic>
      <p:sp>
        <p:nvSpPr>
          <p:cNvPr id="525" name="Google Shape;525;p78"/>
          <p:cNvSpPr txBox="1"/>
          <p:nvPr/>
        </p:nvSpPr>
        <p:spPr>
          <a:xfrm>
            <a:off x="6804000" y="664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K</a:t>
            </a:r>
            <a:endParaRPr b="0" sz="2800" strike="noStrike">
              <a:latin typeface="Arial"/>
              <a:ea typeface="Arial"/>
              <a:cs typeface="Arial"/>
              <a:sym typeface="Arial"/>
            </a:endParaRPr>
          </a:p>
        </p:txBody>
      </p:sp>
      <p:sp>
        <p:nvSpPr>
          <p:cNvPr id="526" name="Google Shape;526;p78"/>
          <p:cNvSpPr/>
          <p:nvPr/>
        </p:nvSpPr>
        <p:spPr>
          <a:xfrm>
            <a:off x="72000" y="3312000"/>
            <a:ext cx="1728000" cy="2880000"/>
          </a:xfrm>
          <a:custGeom>
            <a:rect b="b" l="l" r="r" t="t"/>
            <a:pathLst>
              <a:path extrusionOk="0" h="8002" w="4802">
                <a:moveTo>
                  <a:pt x="800" y="0"/>
                </a:moveTo>
                <a:cubicBezTo>
                  <a:pt x="400" y="0"/>
                  <a:pt x="0" y="400"/>
                  <a:pt x="0" y="800"/>
                </a:cubicBezTo>
                <a:lnTo>
                  <a:pt x="0" y="7200"/>
                </a:lnTo>
                <a:cubicBezTo>
                  <a:pt x="0" y="7600"/>
                  <a:pt x="400" y="8001"/>
                  <a:pt x="800" y="8001"/>
                </a:cubicBezTo>
                <a:lnTo>
                  <a:pt x="4000" y="8001"/>
                </a:lnTo>
                <a:cubicBezTo>
                  <a:pt x="4400" y="8001"/>
                  <a:pt x="4801" y="7600"/>
                  <a:pt x="4801" y="7200"/>
                </a:cubicBezTo>
                <a:lnTo>
                  <a:pt x="4801" y="800"/>
                </a:lnTo>
                <a:cubicBezTo>
                  <a:pt x="4801" y="400"/>
                  <a:pt x="4400" y="0"/>
                  <a:pt x="4000" y="0"/>
                </a:cubicBezTo>
                <a:lnTo>
                  <a:pt x="800" y="0"/>
                </a:lnTo>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8"/>
          <p:cNvSpPr/>
          <p:nvPr/>
        </p:nvSpPr>
        <p:spPr>
          <a:xfrm>
            <a:off x="1800000" y="3672000"/>
            <a:ext cx="415080" cy="1961640"/>
          </a:xfrm>
          <a:custGeom>
            <a:rect b="b" l="l" r="r" t="t"/>
            <a:pathLst>
              <a:path extrusionOk="0" h="5449" w="1153">
                <a:moveTo>
                  <a:pt x="1152" y="5448"/>
                </a:moveTo>
                <a:lnTo>
                  <a:pt x="0" y="0"/>
                </a:lnTo>
              </a:path>
            </a:pathLst>
          </a:custGeom>
          <a:solidFill>
            <a:srgbClr val="000000"/>
          </a:solidFill>
          <a:ln cap="flat" cmpd="sng" w="36700">
            <a:solidFill>
              <a:srgbClr val="000000"/>
            </a:solidFill>
            <a:prstDash val="dashDot"/>
            <a:round/>
            <a:headEnd len="sm" w="sm" type="none"/>
            <a:tailEnd len="sm" w="sm" type="none"/>
          </a:ln>
        </p:spPr>
      </p:sp>
      <p:sp>
        <p:nvSpPr>
          <p:cNvPr id="528" name="Google Shape;528;p78"/>
          <p:cNvSpPr/>
          <p:nvPr/>
        </p:nvSpPr>
        <p:spPr>
          <a:xfrm>
            <a:off x="1728000" y="6048000"/>
            <a:ext cx="487080" cy="105840"/>
          </a:xfrm>
          <a:custGeom>
            <a:rect b="b" l="l" r="r" t="t"/>
            <a:pathLst>
              <a:path extrusionOk="0" h="294" w="1353">
                <a:moveTo>
                  <a:pt x="1352" y="0"/>
                </a:moveTo>
                <a:lnTo>
                  <a:pt x="0" y="293"/>
                </a:lnTo>
              </a:path>
            </a:pathLst>
          </a:custGeom>
          <a:solidFill>
            <a:srgbClr val="000000"/>
          </a:solidFill>
          <a:ln cap="flat" cmpd="sng" w="36700">
            <a:solidFill>
              <a:srgbClr val="000000"/>
            </a:solidFill>
            <a:prstDash val="dashDot"/>
            <a:round/>
            <a:headEnd len="sm" w="sm" type="none"/>
            <a:tailEnd len="sm" w="sm" type="none"/>
          </a:ln>
        </p:spPr>
      </p:sp>
      <p:sp>
        <p:nvSpPr>
          <p:cNvPr id="529" name="Google Shape;529;p78"/>
          <p:cNvSpPr/>
          <p:nvPr/>
        </p:nvSpPr>
        <p:spPr>
          <a:xfrm>
            <a:off x="504000" y="5544000"/>
            <a:ext cx="1296000" cy="648000"/>
          </a:xfrm>
          <a:custGeom>
            <a:rect b="b" l="l" r="r" t="t"/>
            <a:pathLst>
              <a:path extrusionOk="0" h="1801" w="3601">
                <a:moveTo>
                  <a:pt x="300" y="0"/>
                </a:moveTo>
                <a:cubicBezTo>
                  <a:pt x="150" y="0"/>
                  <a:pt x="0" y="150"/>
                  <a:pt x="0" y="300"/>
                </a:cubicBezTo>
                <a:lnTo>
                  <a:pt x="0" y="1500"/>
                </a:lnTo>
                <a:cubicBezTo>
                  <a:pt x="0" y="1650"/>
                  <a:pt x="150" y="1800"/>
                  <a:pt x="300" y="1800"/>
                </a:cubicBezTo>
                <a:lnTo>
                  <a:pt x="3300" y="1800"/>
                </a:lnTo>
                <a:cubicBezTo>
                  <a:pt x="3450" y="1800"/>
                  <a:pt x="3600" y="1650"/>
                  <a:pt x="3600" y="1500"/>
                </a:cubicBezTo>
                <a:lnTo>
                  <a:pt x="3600" y="300"/>
                </a:lnTo>
                <a:cubicBezTo>
                  <a:pt x="3600" y="150"/>
                  <a:pt x="3450" y="0"/>
                  <a:pt x="3300" y="0"/>
                </a:cubicBezTo>
                <a:lnTo>
                  <a:pt x="300" y="0"/>
                </a:lnTo>
              </a:path>
            </a:pathLst>
          </a:custGeom>
          <a:solidFill>
            <a:srgbClr val="FF33FF"/>
          </a:solidFill>
          <a:ln cap="flat" cmpd="sng" w="9525">
            <a:solidFill>
              <a:srgbClr val="FF33FF"/>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Network</a:t>
            </a:r>
            <a:br>
              <a:rPr lang="en-US" sz="1800">
                <a:latin typeface="Arial"/>
                <a:ea typeface="Arial"/>
                <a:cs typeface="Arial"/>
                <a:sym typeface="Arial"/>
              </a:rPr>
            </a:br>
            <a:r>
              <a:rPr b="0" lang="en-US" sz="1800" strike="noStrike">
                <a:latin typeface="Arial"/>
                <a:ea typeface="Arial"/>
                <a:cs typeface="Arial"/>
                <a:sym typeface="Arial"/>
              </a:rPr>
              <a:t>card</a:t>
            </a:r>
            <a:endParaRPr b="0" sz="1800" strike="noStrike">
              <a:latin typeface="Arial"/>
              <a:ea typeface="Arial"/>
              <a:cs typeface="Arial"/>
              <a:sym typeface="Arial"/>
            </a:endParaRPr>
          </a:p>
        </p:txBody>
      </p:sp>
      <p:sp>
        <p:nvSpPr>
          <p:cNvPr id="530" name="Google Shape;530;p78"/>
          <p:cNvSpPr txBox="1"/>
          <p:nvPr/>
        </p:nvSpPr>
        <p:spPr>
          <a:xfrm>
            <a:off x="288000" y="3285720"/>
            <a:ext cx="131616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Computer</a:t>
            </a:r>
            <a:br>
              <a:rPr lang="en-US" sz="1800"/>
            </a:br>
            <a:r>
              <a:rPr b="0" lang="en-US" sz="1800" strike="noStrike">
                <a:latin typeface="Arial"/>
                <a:ea typeface="Arial"/>
                <a:cs typeface="Arial"/>
                <a:sym typeface="Arial"/>
              </a:rPr>
              <a:t>running Tor</a:t>
            </a:r>
            <a:endParaRPr b="0" sz="1800" strike="noStrike">
              <a:latin typeface="Arial"/>
              <a:ea typeface="Arial"/>
              <a:cs typeface="Arial"/>
              <a:sym typeface="Arial"/>
            </a:endParaRPr>
          </a:p>
        </p:txBody>
      </p:sp>
      <p:sp>
        <p:nvSpPr>
          <p:cNvPr id="531" name="Google Shape;531;p78"/>
          <p:cNvSpPr/>
          <p:nvPr/>
        </p:nvSpPr>
        <p:spPr>
          <a:xfrm>
            <a:off x="288000" y="3888000"/>
            <a:ext cx="1512000" cy="1224000"/>
          </a:xfrm>
          <a:prstGeom prst="wedgeRectCallout">
            <a:avLst>
              <a:gd fmla="val -24555" name="adj1"/>
              <a:gd fmla="val 82310" name="adj2"/>
            </a:avLst>
          </a:prstGeom>
          <a:solidFill>
            <a:srgbClr val="FF3333"/>
          </a:solidFill>
          <a:ln cap="flat" cmpd="sng" w="9525">
            <a:solidFill>
              <a:srgbClr val="FF33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8"/>
          <p:cNvSpPr txBox="1"/>
          <p:nvPr/>
        </p:nvSpPr>
        <p:spPr>
          <a:xfrm>
            <a:off x="253080" y="3888000"/>
            <a:ext cx="51156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FFFFFF"/>
                </a:solidFill>
                <a:latin typeface="Arial"/>
                <a:ea typeface="Arial"/>
                <a:cs typeface="Arial"/>
                <a:sym typeface="Arial"/>
              </a:rPr>
              <a:t>OS</a:t>
            </a:r>
            <a:endParaRPr b="0" sz="1800" strike="noStrike">
              <a:latin typeface="Arial"/>
              <a:ea typeface="Arial"/>
              <a:cs typeface="Arial"/>
              <a:sym typeface="Arial"/>
            </a:endParaRPr>
          </a:p>
        </p:txBody>
      </p:sp>
      <p:sp>
        <p:nvSpPr>
          <p:cNvPr id="533" name="Google Shape;533;p78"/>
          <p:cNvSpPr/>
          <p:nvPr/>
        </p:nvSpPr>
        <p:spPr>
          <a:xfrm>
            <a:off x="864000" y="4176000"/>
            <a:ext cx="936000" cy="360000"/>
          </a:xfrm>
          <a:custGeom>
            <a:rect b="b" l="l" r="r" t="t"/>
            <a:pathLst>
              <a:path extrusionOk="0" h="1002" w="2602">
                <a:moveTo>
                  <a:pt x="166" y="0"/>
                </a:moveTo>
                <a:cubicBezTo>
                  <a:pt x="83" y="0"/>
                  <a:pt x="0" y="83"/>
                  <a:pt x="0" y="166"/>
                </a:cubicBezTo>
                <a:lnTo>
                  <a:pt x="0" y="834"/>
                </a:lnTo>
                <a:cubicBezTo>
                  <a:pt x="0" y="917"/>
                  <a:pt x="83" y="1001"/>
                  <a:pt x="166" y="1001"/>
                </a:cubicBezTo>
                <a:lnTo>
                  <a:pt x="2434" y="1001"/>
                </a:lnTo>
                <a:cubicBezTo>
                  <a:pt x="2517" y="1001"/>
                  <a:pt x="2601" y="917"/>
                  <a:pt x="2601" y="834"/>
                </a:cubicBezTo>
                <a:lnTo>
                  <a:pt x="2601" y="166"/>
                </a:lnTo>
                <a:cubicBezTo>
                  <a:pt x="2601" y="83"/>
                  <a:pt x="2517" y="0"/>
                  <a:pt x="2434" y="0"/>
                </a:cubicBezTo>
                <a:lnTo>
                  <a:pt x="166" y="0"/>
                </a:lnTo>
              </a:path>
            </a:pathLst>
          </a:custGeom>
          <a:solidFill>
            <a:srgbClr val="FFFF66"/>
          </a:solidFill>
          <a:ln cap="flat" cmpd="sng" w="9525">
            <a:solidFill>
              <a:srgbClr val="FFFF66"/>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Browser</a:t>
            </a:r>
            <a:endParaRPr b="0" sz="1800" strike="noStrike">
              <a:latin typeface="Arial"/>
              <a:ea typeface="Arial"/>
              <a:cs typeface="Arial"/>
              <a:sym typeface="Arial"/>
            </a:endParaRPr>
          </a:p>
        </p:txBody>
      </p:sp>
      <p:sp>
        <p:nvSpPr>
          <p:cNvPr id="534" name="Google Shape;534;p78"/>
          <p:cNvSpPr/>
          <p:nvPr/>
        </p:nvSpPr>
        <p:spPr>
          <a:xfrm>
            <a:off x="936000" y="4608000"/>
            <a:ext cx="864000" cy="720000"/>
          </a:xfrm>
          <a:prstGeom prst="wedgeRectCallout">
            <a:avLst>
              <a:gd fmla="val 19134" name="adj1"/>
              <a:gd fmla="val 83731" name="adj2"/>
            </a:avLst>
          </a:prstGeom>
          <a:solidFill>
            <a:srgbClr val="6666FF"/>
          </a:solidFill>
          <a:ln cap="flat" cmpd="sng" w="9525">
            <a:solidFill>
              <a:srgbClr val="6666FF"/>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solidFill>
                  <a:srgbClr val="FFFF00"/>
                </a:solidFill>
                <a:latin typeface="Arial"/>
                <a:ea typeface="Arial"/>
                <a:cs typeface="Arial"/>
                <a:sym typeface="Arial"/>
              </a:rPr>
              <a:t>Tor</a:t>
            </a:r>
            <a:br>
              <a:rPr lang="en-US" sz="1800">
                <a:latin typeface="Arial"/>
                <a:ea typeface="Arial"/>
                <a:cs typeface="Arial"/>
                <a:sym typeface="Arial"/>
              </a:rPr>
            </a:br>
            <a:r>
              <a:rPr b="0" lang="en-US" sz="1800" strike="noStrike">
                <a:solidFill>
                  <a:srgbClr val="FFFF00"/>
                </a:solidFill>
                <a:latin typeface="Arial"/>
                <a:ea typeface="Arial"/>
                <a:cs typeface="Arial"/>
                <a:sym typeface="Arial"/>
              </a:rPr>
              <a:t>Proxy</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pic>
        <p:nvPicPr>
          <p:cNvPr id="539" name="Google Shape;539;p79"/>
          <p:cNvPicPr preferRelativeResize="0"/>
          <p:nvPr/>
        </p:nvPicPr>
        <p:blipFill rotWithShape="1">
          <a:blip r:embed="rId3">
            <a:alphaModFix/>
          </a:blip>
          <a:srcRect b="0" l="0" r="0" t="0"/>
          <a:stretch/>
        </p:blipFill>
        <p:spPr>
          <a:xfrm>
            <a:off x="252720" y="2528640"/>
            <a:ext cx="1136880" cy="1136880"/>
          </a:xfrm>
          <a:prstGeom prst="rect">
            <a:avLst/>
          </a:prstGeom>
          <a:noFill/>
          <a:ln>
            <a:noFill/>
          </a:ln>
        </p:spPr>
      </p:pic>
      <p:sp>
        <p:nvSpPr>
          <p:cNvPr id="540" name="Google Shape;540;p79"/>
          <p:cNvSpPr txBox="1"/>
          <p:nvPr/>
        </p:nvSpPr>
        <p:spPr>
          <a:xfrm>
            <a:off x="596160" y="2747520"/>
            <a:ext cx="100584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latin typeface="Arial"/>
                <a:ea typeface="Arial"/>
                <a:cs typeface="Arial"/>
                <a:sym typeface="Arial"/>
              </a:rPr>
              <a:t>U</a:t>
            </a:r>
            <a:endParaRPr b="0" sz="2800" strike="noStrike">
              <a:latin typeface="Arial"/>
              <a:ea typeface="Arial"/>
              <a:cs typeface="Arial"/>
              <a:sym typeface="Arial"/>
            </a:endParaRPr>
          </a:p>
        </p:txBody>
      </p:sp>
      <p:sp>
        <p:nvSpPr>
          <p:cNvPr id="541" name="Google Shape;541;p79"/>
          <p:cNvSpPr txBox="1"/>
          <p:nvPr/>
        </p:nvSpPr>
        <p:spPr>
          <a:xfrm>
            <a:off x="504000" y="288720"/>
            <a:ext cx="8100000" cy="11041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TOR browser running on PC</a:t>
            </a:r>
            <a:endParaRPr b="0" sz="4400" strike="noStrike">
              <a:latin typeface="Arial"/>
              <a:ea typeface="Arial"/>
              <a:cs typeface="Arial"/>
              <a:sym typeface="Arial"/>
            </a:endParaRPr>
          </a:p>
        </p:txBody>
      </p:sp>
      <p:pic>
        <p:nvPicPr>
          <p:cNvPr id="542" name="Google Shape;542;p79"/>
          <p:cNvPicPr preferRelativeResize="0"/>
          <p:nvPr/>
        </p:nvPicPr>
        <p:blipFill rotWithShape="1">
          <a:blip r:embed="rId4">
            <a:alphaModFix/>
          </a:blip>
          <a:srcRect b="0" l="0" r="0" t="0"/>
          <a:stretch/>
        </p:blipFill>
        <p:spPr>
          <a:xfrm>
            <a:off x="8935920" y="2629440"/>
            <a:ext cx="914400" cy="914400"/>
          </a:xfrm>
          <a:prstGeom prst="rect">
            <a:avLst/>
          </a:prstGeom>
          <a:noFill/>
          <a:ln>
            <a:noFill/>
          </a:ln>
        </p:spPr>
      </p:pic>
      <p:pic>
        <p:nvPicPr>
          <p:cNvPr id="543" name="Google Shape;543;p79"/>
          <p:cNvPicPr preferRelativeResize="0"/>
          <p:nvPr/>
        </p:nvPicPr>
        <p:blipFill rotWithShape="1">
          <a:blip r:embed="rId5">
            <a:alphaModFix/>
          </a:blip>
          <a:srcRect b="0" l="0" r="0" t="0"/>
          <a:stretch/>
        </p:blipFill>
        <p:spPr>
          <a:xfrm>
            <a:off x="1942200" y="2676600"/>
            <a:ext cx="883440" cy="883440"/>
          </a:xfrm>
          <a:prstGeom prst="rect">
            <a:avLst/>
          </a:prstGeom>
          <a:noFill/>
          <a:ln>
            <a:noFill/>
          </a:ln>
        </p:spPr>
      </p:pic>
      <p:pic>
        <p:nvPicPr>
          <p:cNvPr id="544" name="Google Shape;544;p79"/>
          <p:cNvPicPr preferRelativeResize="0"/>
          <p:nvPr/>
        </p:nvPicPr>
        <p:blipFill rotWithShape="1">
          <a:blip r:embed="rId3">
            <a:alphaModFix/>
          </a:blip>
          <a:srcRect b="0" l="0" r="0" t="0"/>
          <a:stretch/>
        </p:blipFill>
        <p:spPr>
          <a:xfrm>
            <a:off x="3574080" y="2773440"/>
            <a:ext cx="645840" cy="645840"/>
          </a:xfrm>
          <a:prstGeom prst="rect">
            <a:avLst/>
          </a:prstGeom>
          <a:noFill/>
          <a:ln>
            <a:noFill/>
          </a:ln>
        </p:spPr>
      </p:pic>
      <p:pic>
        <p:nvPicPr>
          <p:cNvPr id="545" name="Google Shape;545;p79"/>
          <p:cNvPicPr preferRelativeResize="0"/>
          <p:nvPr/>
        </p:nvPicPr>
        <p:blipFill rotWithShape="1">
          <a:blip r:embed="rId3">
            <a:alphaModFix/>
          </a:blip>
          <a:srcRect b="0" l="0" r="0" t="0"/>
          <a:stretch/>
        </p:blipFill>
        <p:spPr>
          <a:xfrm>
            <a:off x="5302080" y="2773440"/>
            <a:ext cx="645840" cy="645840"/>
          </a:xfrm>
          <a:prstGeom prst="rect">
            <a:avLst/>
          </a:prstGeom>
          <a:noFill/>
          <a:ln>
            <a:noFill/>
          </a:ln>
        </p:spPr>
      </p:pic>
      <p:pic>
        <p:nvPicPr>
          <p:cNvPr id="546" name="Google Shape;546;p79"/>
          <p:cNvPicPr preferRelativeResize="0"/>
          <p:nvPr/>
        </p:nvPicPr>
        <p:blipFill rotWithShape="1">
          <a:blip r:embed="rId3">
            <a:alphaModFix/>
          </a:blip>
          <a:srcRect b="0" l="0" r="0" t="0"/>
          <a:stretch/>
        </p:blipFill>
        <p:spPr>
          <a:xfrm>
            <a:off x="7138080" y="2773440"/>
            <a:ext cx="645840" cy="645840"/>
          </a:xfrm>
          <a:prstGeom prst="rect">
            <a:avLst/>
          </a:prstGeom>
          <a:noFill/>
          <a:ln>
            <a:noFill/>
          </a:ln>
        </p:spPr>
      </p:pic>
      <p:sp>
        <p:nvSpPr>
          <p:cNvPr id="547" name="Google Shape;547;p79"/>
          <p:cNvSpPr txBox="1"/>
          <p:nvPr/>
        </p:nvSpPr>
        <p:spPr>
          <a:xfrm>
            <a:off x="3161520" y="3330000"/>
            <a:ext cx="155448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97.34.136.48 (France)</a:t>
            </a:r>
            <a:endParaRPr b="0" sz="1800" strike="noStrike">
              <a:latin typeface="Arial"/>
              <a:ea typeface="Arial"/>
              <a:cs typeface="Arial"/>
              <a:sym typeface="Arial"/>
            </a:endParaRPr>
          </a:p>
        </p:txBody>
      </p:sp>
      <p:sp>
        <p:nvSpPr>
          <p:cNvPr id="548" name="Google Shape;548;p79"/>
          <p:cNvSpPr txBox="1"/>
          <p:nvPr/>
        </p:nvSpPr>
        <p:spPr>
          <a:xfrm>
            <a:off x="4771440" y="3329640"/>
            <a:ext cx="164592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102.34.207.45 (Germany)</a:t>
            </a:r>
            <a:endParaRPr b="0" sz="1800" strike="noStrike">
              <a:latin typeface="Arial"/>
              <a:ea typeface="Arial"/>
              <a:cs typeface="Arial"/>
              <a:sym typeface="Arial"/>
            </a:endParaRPr>
          </a:p>
        </p:txBody>
      </p:sp>
      <p:sp>
        <p:nvSpPr>
          <p:cNvPr id="549" name="Google Shape;549;p79"/>
          <p:cNvSpPr txBox="1"/>
          <p:nvPr/>
        </p:nvSpPr>
        <p:spPr>
          <a:xfrm>
            <a:off x="6600240" y="3330000"/>
            <a:ext cx="164592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137.93.194.09 (Switzerland)</a:t>
            </a:r>
            <a:endParaRPr b="0" sz="1800" strike="noStrike">
              <a:latin typeface="Arial"/>
              <a:ea typeface="Arial"/>
              <a:cs typeface="Arial"/>
              <a:sym typeface="Arial"/>
            </a:endParaRPr>
          </a:p>
        </p:txBody>
      </p:sp>
      <p:sp>
        <p:nvSpPr>
          <p:cNvPr id="550" name="Google Shape;550;p79"/>
          <p:cNvSpPr txBox="1"/>
          <p:nvPr/>
        </p:nvSpPr>
        <p:spPr>
          <a:xfrm>
            <a:off x="3576960" y="2872440"/>
            <a:ext cx="7120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OR1</a:t>
            </a:r>
            <a:endParaRPr b="0" sz="1800" strike="noStrike">
              <a:latin typeface="Arial"/>
              <a:ea typeface="Arial"/>
              <a:cs typeface="Arial"/>
              <a:sym typeface="Arial"/>
            </a:endParaRPr>
          </a:p>
        </p:txBody>
      </p:sp>
      <p:sp>
        <p:nvSpPr>
          <p:cNvPr id="551" name="Google Shape;551;p79"/>
          <p:cNvSpPr txBox="1"/>
          <p:nvPr/>
        </p:nvSpPr>
        <p:spPr>
          <a:xfrm>
            <a:off x="5307840" y="2889000"/>
            <a:ext cx="7120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OR2</a:t>
            </a:r>
            <a:endParaRPr b="0" sz="1800" strike="noStrike">
              <a:latin typeface="Arial"/>
              <a:ea typeface="Arial"/>
              <a:cs typeface="Arial"/>
              <a:sym typeface="Arial"/>
            </a:endParaRPr>
          </a:p>
        </p:txBody>
      </p:sp>
      <p:sp>
        <p:nvSpPr>
          <p:cNvPr id="552" name="Google Shape;552;p79"/>
          <p:cNvSpPr txBox="1"/>
          <p:nvPr/>
        </p:nvSpPr>
        <p:spPr>
          <a:xfrm>
            <a:off x="7138080" y="2872440"/>
            <a:ext cx="7120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OR3</a:t>
            </a:r>
            <a:endParaRPr b="0" sz="1800" strike="noStrike">
              <a:latin typeface="Arial"/>
              <a:ea typeface="Arial"/>
              <a:cs typeface="Arial"/>
              <a:sym typeface="Arial"/>
            </a:endParaRPr>
          </a:p>
        </p:txBody>
      </p:sp>
      <p:cxnSp>
        <p:nvCxnSpPr>
          <p:cNvPr id="553" name="Google Shape;553;p79"/>
          <p:cNvCxnSpPr>
            <a:stCxn id="544" idx="3"/>
            <a:endCxn id="545" idx="1"/>
          </p:cNvCxnSpPr>
          <p:nvPr/>
        </p:nvCxnSpPr>
        <p:spPr>
          <a:xfrm>
            <a:off x="4219920" y="3096360"/>
            <a:ext cx="1082100" cy="0"/>
          </a:xfrm>
          <a:prstGeom prst="straightConnector1">
            <a:avLst/>
          </a:prstGeom>
          <a:noFill/>
          <a:ln cap="flat" cmpd="sng" w="36700">
            <a:solidFill>
              <a:srgbClr val="000000"/>
            </a:solidFill>
            <a:prstDash val="dashDot"/>
            <a:round/>
            <a:headEnd len="sm" w="sm" type="none"/>
            <a:tailEnd len="sm" w="sm" type="none"/>
          </a:ln>
        </p:spPr>
      </p:cxnSp>
      <p:cxnSp>
        <p:nvCxnSpPr>
          <p:cNvPr id="554" name="Google Shape;554;p79"/>
          <p:cNvCxnSpPr>
            <a:stCxn id="545" idx="3"/>
            <a:endCxn id="546" idx="1"/>
          </p:cNvCxnSpPr>
          <p:nvPr/>
        </p:nvCxnSpPr>
        <p:spPr>
          <a:xfrm>
            <a:off x="5947920" y="3096360"/>
            <a:ext cx="1190100" cy="0"/>
          </a:xfrm>
          <a:prstGeom prst="straightConnector1">
            <a:avLst/>
          </a:prstGeom>
          <a:noFill/>
          <a:ln cap="flat" cmpd="sng" w="36700">
            <a:solidFill>
              <a:srgbClr val="000000"/>
            </a:solidFill>
            <a:prstDash val="dashDot"/>
            <a:round/>
            <a:headEnd len="sm" w="sm" type="none"/>
            <a:tailEnd len="sm" w="sm" type="none"/>
          </a:ln>
        </p:spPr>
      </p:cxnSp>
      <p:cxnSp>
        <p:nvCxnSpPr>
          <p:cNvPr id="555" name="Google Shape;555;p79"/>
          <p:cNvCxnSpPr>
            <a:stCxn id="546" idx="3"/>
            <a:endCxn id="542" idx="1"/>
          </p:cNvCxnSpPr>
          <p:nvPr/>
        </p:nvCxnSpPr>
        <p:spPr>
          <a:xfrm flipH="1" rot="10800000">
            <a:off x="7783920" y="3086760"/>
            <a:ext cx="1152000" cy="9600"/>
          </a:xfrm>
          <a:prstGeom prst="straightConnector1">
            <a:avLst/>
          </a:prstGeom>
          <a:noFill/>
          <a:ln cap="flat" cmpd="sng" w="36700">
            <a:solidFill>
              <a:srgbClr val="000000"/>
            </a:solidFill>
            <a:prstDash val="dashDot"/>
            <a:round/>
            <a:headEnd len="sm" w="sm" type="none"/>
            <a:tailEnd len="sm" w="sm" type="none"/>
          </a:ln>
        </p:spPr>
      </p:cxnSp>
      <p:cxnSp>
        <p:nvCxnSpPr>
          <p:cNvPr id="556" name="Google Shape;556;p79"/>
          <p:cNvCxnSpPr>
            <a:stCxn id="543" idx="3"/>
            <a:endCxn id="544" idx="1"/>
          </p:cNvCxnSpPr>
          <p:nvPr/>
        </p:nvCxnSpPr>
        <p:spPr>
          <a:xfrm flipH="1" rot="10800000">
            <a:off x="2825640" y="3096420"/>
            <a:ext cx="748500" cy="21900"/>
          </a:xfrm>
          <a:prstGeom prst="straightConnector1">
            <a:avLst/>
          </a:prstGeom>
          <a:noFill/>
          <a:ln cap="flat" cmpd="sng" w="36700">
            <a:solidFill>
              <a:srgbClr val="000000"/>
            </a:solidFill>
            <a:prstDash val="dashDot"/>
            <a:round/>
            <a:headEnd len="sm" w="sm" type="none"/>
            <a:tailEnd len="sm" w="sm" type="none"/>
          </a:ln>
        </p:spPr>
      </p:cxnSp>
      <p:cxnSp>
        <p:nvCxnSpPr>
          <p:cNvPr id="557" name="Google Shape;557;p79"/>
          <p:cNvCxnSpPr>
            <a:stCxn id="539" idx="3"/>
            <a:endCxn id="543" idx="1"/>
          </p:cNvCxnSpPr>
          <p:nvPr/>
        </p:nvCxnSpPr>
        <p:spPr>
          <a:xfrm>
            <a:off x="1389600" y="3097080"/>
            <a:ext cx="552600" cy="21300"/>
          </a:xfrm>
          <a:prstGeom prst="straightConnector1">
            <a:avLst/>
          </a:prstGeom>
          <a:noFill/>
          <a:ln cap="flat" cmpd="sng" w="36700">
            <a:solidFill>
              <a:srgbClr val="000000"/>
            </a:solidFill>
            <a:prstDash val="dashDot"/>
            <a:round/>
            <a:headEnd len="sm" w="sm" type="none"/>
            <a:tailEnd len="sm" w="sm" type="none"/>
          </a:ln>
        </p:spPr>
      </p:cxnSp>
      <p:pic>
        <p:nvPicPr>
          <p:cNvPr id="558" name="Google Shape;558;p79"/>
          <p:cNvPicPr preferRelativeResize="0"/>
          <p:nvPr/>
        </p:nvPicPr>
        <p:blipFill rotWithShape="1">
          <a:blip r:embed="rId6">
            <a:alphaModFix/>
          </a:blip>
          <a:srcRect b="0" l="0" r="0" t="0"/>
          <a:stretch/>
        </p:blipFill>
        <p:spPr>
          <a:xfrm>
            <a:off x="274320" y="1920240"/>
            <a:ext cx="1008720" cy="640080"/>
          </a:xfrm>
          <a:prstGeom prst="rect">
            <a:avLst/>
          </a:prstGeom>
          <a:noFill/>
          <a:ln>
            <a:noFill/>
          </a:ln>
        </p:spPr>
      </p:pic>
      <p:sp>
        <p:nvSpPr>
          <p:cNvPr id="559" name="Google Shape;559;p79"/>
          <p:cNvSpPr txBox="1"/>
          <p:nvPr/>
        </p:nvSpPr>
        <p:spPr>
          <a:xfrm>
            <a:off x="1554480" y="3474720"/>
            <a:ext cx="155448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93.34.75.148 (Italy)</a:t>
            </a:r>
            <a:endParaRPr b="0" sz="1800" strike="noStrike">
              <a:latin typeface="Arial"/>
              <a:ea typeface="Arial"/>
              <a:cs typeface="Arial"/>
              <a:sym typeface="Arial"/>
            </a:endParaRPr>
          </a:p>
        </p:txBody>
      </p:sp>
      <p:pic>
        <p:nvPicPr>
          <p:cNvPr id="560" name="Google Shape;560;p79"/>
          <p:cNvPicPr preferRelativeResize="0"/>
          <p:nvPr/>
        </p:nvPicPr>
        <p:blipFill rotWithShape="1">
          <a:blip r:embed="rId3">
            <a:alphaModFix/>
          </a:blip>
          <a:srcRect b="0" l="0" r="0" t="0"/>
          <a:stretch/>
        </p:blipFill>
        <p:spPr>
          <a:xfrm>
            <a:off x="252720" y="5372640"/>
            <a:ext cx="1136880" cy="1136880"/>
          </a:xfrm>
          <a:prstGeom prst="rect">
            <a:avLst/>
          </a:prstGeom>
          <a:noFill/>
          <a:ln>
            <a:noFill/>
          </a:ln>
        </p:spPr>
      </p:pic>
      <p:sp>
        <p:nvSpPr>
          <p:cNvPr id="561" name="Google Shape;561;p79"/>
          <p:cNvSpPr txBox="1"/>
          <p:nvPr/>
        </p:nvSpPr>
        <p:spPr>
          <a:xfrm>
            <a:off x="596160" y="5591520"/>
            <a:ext cx="100584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latin typeface="Arial"/>
                <a:ea typeface="Arial"/>
                <a:cs typeface="Arial"/>
                <a:sym typeface="Arial"/>
              </a:rPr>
              <a:t>U</a:t>
            </a:r>
            <a:endParaRPr b="0" sz="2800" strike="noStrike">
              <a:latin typeface="Arial"/>
              <a:ea typeface="Arial"/>
              <a:cs typeface="Arial"/>
              <a:sym typeface="Arial"/>
            </a:endParaRPr>
          </a:p>
        </p:txBody>
      </p:sp>
      <p:pic>
        <p:nvPicPr>
          <p:cNvPr id="562" name="Google Shape;562;p79"/>
          <p:cNvPicPr preferRelativeResize="0"/>
          <p:nvPr/>
        </p:nvPicPr>
        <p:blipFill rotWithShape="1">
          <a:blip r:embed="rId4">
            <a:alphaModFix/>
          </a:blip>
          <a:srcRect b="0" l="0" r="0" t="0"/>
          <a:stretch/>
        </p:blipFill>
        <p:spPr>
          <a:xfrm>
            <a:off x="8935920" y="5473440"/>
            <a:ext cx="914400" cy="914400"/>
          </a:xfrm>
          <a:prstGeom prst="rect">
            <a:avLst/>
          </a:prstGeom>
          <a:noFill/>
          <a:ln>
            <a:noFill/>
          </a:ln>
        </p:spPr>
      </p:pic>
      <p:pic>
        <p:nvPicPr>
          <p:cNvPr id="563" name="Google Shape;563;p79"/>
          <p:cNvPicPr preferRelativeResize="0"/>
          <p:nvPr/>
        </p:nvPicPr>
        <p:blipFill rotWithShape="1">
          <a:blip r:embed="rId5">
            <a:alphaModFix/>
          </a:blip>
          <a:srcRect b="0" l="0" r="0" t="0"/>
          <a:stretch/>
        </p:blipFill>
        <p:spPr>
          <a:xfrm>
            <a:off x="1906200" y="5520600"/>
            <a:ext cx="883440" cy="883440"/>
          </a:xfrm>
          <a:prstGeom prst="rect">
            <a:avLst/>
          </a:prstGeom>
          <a:noFill/>
          <a:ln>
            <a:noFill/>
          </a:ln>
        </p:spPr>
      </p:pic>
      <p:cxnSp>
        <p:nvCxnSpPr>
          <p:cNvPr id="564" name="Google Shape;564;p79"/>
          <p:cNvCxnSpPr>
            <a:stCxn id="563" idx="3"/>
            <a:endCxn id="562" idx="1"/>
          </p:cNvCxnSpPr>
          <p:nvPr/>
        </p:nvCxnSpPr>
        <p:spPr>
          <a:xfrm flipH="1" rot="10800000">
            <a:off x="2789640" y="5930520"/>
            <a:ext cx="6146400" cy="31800"/>
          </a:xfrm>
          <a:prstGeom prst="straightConnector1">
            <a:avLst/>
          </a:prstGeom>
          <a:noFill/>
          <a:ln cap="flat" cmpd="sng" w="36700">
            <a:solidFill>
              <a:srgbClr val="000000"/>
            </a:solidFill>
            <a:prstDash val="dashDot"/>
            <a:round/>
            <a:headEnd len="sm" w="sm" type="none"/>
            <a:tailEnd len="sm" w="sm" type="none"/>
          </a:ln>
        </p:spPr>
      </p:cxnSp>
      <p:cxnSp>
        <p:nvCxnSpPr>
          <p:cNvPr id="565" name="Google Shape;565;p79"/>
          <p:cNvCxnSpPr>
            <a:stCxn id="560" idx="3"/>
            <a:endCxn id="563" idx="1"/>
          </p:cNvCxnSpPr>
          <p:nvPr/>
        </p:nvCxnSpPr>
        <p:spPr>
          <a:xfrm>
            <a:off x="1389600" y="5941080"/>
            <a:ext cx="516600" cy="21300"/>
          </a:xfrm>
          <a:prstGeom prst="straightConnector1">
            <a:avLst/>
          </a:prstGeom>
          <a:noFill/>
          <a:ln cap="flat" cmpd="sng" w="36700">
            <a:solidFill>
              <a:srgbClr val="000000"/>
            </a:solidFill>
            <a:prstDash val="dashDot"/>
            <a:round/>
            <a:headEnd len="sm" w="sm" type="none"/>
            <a:tailEnd len="sm" w="sm" type="none"/>
          </a:ln>
        </p:spPr>
      </p:cxnSp>
      <p:sp>
        <p:nvSpPr>
          <p:cNvPr id="566" name="Google Shape;566;p79"/>
          <p:cNvSpPr txBox="1"/>
          <p:nvPr/>
        </p:nvSpPr>
        <p:spPr>
          <a:xfrm>
            <a:off x="1554480" y="6309360"/>
            <a:ext cx="155448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93.34.75.148 (Italy)</a:t>
            </a:r>
            <a:endParaRPr b="0" sz="1800" strike="noStrike">
              <a:latin typeface="Arial"/>
              <a:ea typeface="Arial"/>
              <a:cs typeface="Arial"/>
              <a:sym typeface="Arial"/>
            </a:endParaRPr>
          </a:p>
        </p:txBody>
      </p:sp>
      <p:pic>
        <p:nvPicPr>
          <p:cNvPr id="567" name="Google Shape;567;p79"/>
          <p:cNvPicPr preferRelativeResize="0"/>
          <p:nvPr/>
        </p:nvPicPr>
        <p:blipFill rotWithShape="1">
          <a:blip r:embed="rId6">
            <a:alphaModFix/>
          </a:blip>
          <a:srcRect b="0" l="0" r="0" t="0"/>
          <a:stretch/>
        </p:blipFill>
        <p:spPr>
          <a:xfrm>
            <a:off x="365760" y="4808520"/>
            <a:ext cx="1008720" cy="640080"/>
          </a:xfrm>
          <a:prstGeom prst="rect">
            <a:avLst/>
          </a:prstGeom>
          <a:noFill/>
          <a:ln>
            <a:noFill/>
          </a:ln>
        </p:spPr>
      </p:pic>
      <p:sp>
        <p:nvSpPr>
          <p:cNvPr id="568" name="Google Shape;568;p79"/>
          <p:cNvSpPr txBox="1"/>
          <p:nvPr/>
        </p:nvSpPr>
        <p:spPr>
          <a:xfrm>
            <a:off x="-235080" y="3493440"/>
            <a:ext cx="210528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192.168.1.5</a:t>
            </a:r>
            <a:endParaRPr b="0" sz="1800" strike="noStrike">
              <a:latin typeface="Arial"/>
              <a:ea typeface="Arial"/>
              <a:cs typeface="Arial"/>
              <a:sym typeface="Arial"/>
            </a:endParaRPr>
          </a:p>
        </p:txBody>
      </p:sp>
      <p:sp>
        <p:nvSpPr>
          <p:cNvPr id="569" name="Google Shape;569;p79"/>
          <p:cNvSpPr txBox="1"/>
          <p:nvPr/>
        </p:nvSpPr>
        <p:spPr>
          <a:xfrm>
            <a:off x="-274320" y="6364080"/>
            <a:ext cx="210528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192.168.1.5</a:t>
            </a:r>
            <a:endParaRPr b="0" sz="1800" strike="noStrike">
              <a:latin typeface="Arial"/>
              <a:ea typeface="Arial"/>
              <a:cs typeface="Arial"/>
              <a:sym typeface="Arial"/>
            </a:endParaRPr>
          </a:p>
        </p:txBody>
      </p:sp>
      <p:pic>
        <p:nvPicPr>
          <p:cNvPr id="570" name="Google Shape;570;p79"/>
          <p:cNvPicPr preferRelativeResize="0"/>
          <p:nvPr/>
        </p:nvPicPr>
        <p:blipFill rotWithShape="1">
          <a:blip r:embed="rId7">
            <a:alphaModFix/>
          </a:blip>
          <a:srcRect b="0" l="0" r="0" t="0"/>
          <a:stretch/>
        </p:blipFill>
        <p:spPr>
          <a:xfrm>
            <a:off x="764640" y="4808520"/>
            <a:ext cx="619200" cy="4172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pic>
        <p:nvPicPr>
          <p:cNvPr id="575" name="Google Shape;575;p80"/>
          <p:cNvPicPr preferRelativeResize="0"/>
          <p:nvPr/>
        </p:nvPicPr>
        <p:blipFill rotWithShape="1">
          <a:blip r:embed="rId3">
            <a:alphaModFix/>
          </a:blip>
          <a:srcRect b="0" l="0" r="0" t="0"/>
          <a:stretch/>
        </p:blipFill>
        <p:spPr>
          <a:xfrm>
            <a:off x="252720" y="2528640"/>
            <a:ext cx="1136880" cy="1136880"/>
          </a:xfrm>
          <a:prstGeom prst="rect">
            <a:avLst/>
          </a:prstGeom>
          <a:noFill/>
          <a:ln>
            <a:noFill/>
          </a:ln>
        </p:spPr>
      </p:pic>
      <p:sp>
        <p:nvSpPr>
          <p:cNvPr id="576" name="Google Shape;576;p80"/>
          <p:cNvSpPr txBox="1"/>
          <p:nvPr/>
        </p:nvSpPr>
        <p:spPr>
          <a:xfrm>
            <a:off x="596160" y="2747520"/>
            <a:ext cx="100584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latin typeface="Arial"/>
                <a:ea typeface="Arial"/>
                <a:cs typeface="Arial"/>
                <a:sym typeface="Arial"/>
              </a:rPr>
              <a:t>U</a:t>
            </a:r>
            <a:endParaRPr b="0" sz="2800" strike="noStrike">
              <a:latin typeface="Arial"/>
              <a:ea typeface="Arial"/>
              <a:cs typeface="Arial"/>
              <a:sym typeface="Arial"/>
            </a:endParaRPr>
          </a:p>
        </p:txBody>
      </p:sp>
      <p:sp>
        <p:nvSpPr>
          <p:cNvPr id="577" name="Google Shape;577;p80"/>
          <p:cNvSpPr txBox="1"/>
          <p:nvPr/>
        </p:nvSpPr>
        <p:spPr>
          <a:xfrm>
            <a:off x="504000" y="288720"/>
            <a:ext cx="8100000" cy="11041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Router configured with TOR</a:t>
            </a:r>
            <a:endParaRPr b="0" sz="4400" strike="noStrike">
              <a:latin typeface="Arial"/>
              <a:ea typeface="Arial"/>
              <a:cs typeface="Arial"/>
              <a:sym typeface="Arial"/>
            </a:endParaRPr>
          </a:p>
        </p:txBody>
      </p:sp>
      <p:pic>
        <p:nvPicPr>
          <p:cNvPr id="578" name="Google Shape;578;p80"/>
          <p:cNvPicPr preferRelativeResize="0"/>
          <p:nvPr/>
        </p:nvPicPr>
        <p:blipFill rotWithShape="1">
          <a:blip r:embed="rId4">
            <a:alphaModFix/>
          </a:blip>
          <a:srcRect b="0" l="0" r="0" t="0"/>
          <a:stretch/>
        </p:blipFill>
        <p:spPr>
          <a:xfrm>
            <a:off x="8935920" y="2629440"/>
            <a:ext cx="914400" cy="914400"/>
          </a:xfrm>
          <a:prstGeom prst="rect">
            <a:avLst/>
          </a:prstGeom>
          <a:noFill/>
          <a:ln>
            <a:noFill/>
          </a:ln>
        </p:spPr>
      </p:pic>
      <p:pic>
        <p:nvPicPr>
          <p:cNvPr id="579" name="Google Shape;579;p80"/>
          <p:cNvPicPr preferRelativeResize="0"/>
          <p:nvPr/>
        </p:nvPicPr>
        <p:blipFill rotWithShape="1">
          <a:blip r:embed="rId5">
            <a:alphaModFix/>
          </a:blip>
          <a:srcRect b="0" l="0" r="0" t="0"/>
          <a:stretch/>
        </p:blipFill>
        <p:spPr>
          <a:xfrm>
            <a:off x="1942200" y="2676600"/>
            <a:ext cx="883440" cy="883440"/>
          </a:xfrm>
          <a:prstGeom prst="rect">
            <a:avLst/>
          </a:prstGeom>
          <a:noFill/>
          <a:ln>
            <a:noFill/>
          </a:ln>
        </p:spPr>
      </p:pic>
      <p:pic>
        <p:nvPicPr>
          <p:cNvPr id="580" name="Google Shape;580;p80"/>
          <p:cNvPicPr preferRelativeResize="0"/>
          <p:nvPr/>
        </p:nvPicPr>
        <p:blipFill rotWithShape="1">
          <a:blip r:embed="rId3">
            <a:alphaModFix/>
          </a:blip>
          <a:srcRect b="0" l="0" r="0" t="0"/>
          <a:stretch/>
        </p:blipFill>
        <p:spPr>
          <a:xfrm>
            <a:off x="3574080" y="2773440"/>
            <a:ext cx="645840" cy="645840"/>
          </a:xfrm>
          <a:prstGeom prst="rect">
            <a:avLst/>
          </a:prstGeom>
          <a:noFill/>
          <a:ln>
            <a:noFill/>
          </a:ln>
        </p:spPr>
      </p:pic>
      <p:pic>
        <p:nvPicPr>
          <p:cNvPr id="581" name="Google Shape;581;p80"/>
          <p:cNvPicPr preferRelativeResize="0"/>
          <p:nvPr/>
        </p:nvPicPr>
        <p:blipFill rotWithShape="1">
          <a:blip r:embed="rId3">
            <a:alphaModFix/>
          </a:blip>
          <a:srcRect b="0" l="0" r="0" t="0"/>
          <a:stretch/>
        </p:blipFill>
        <p:spPr>
          <a:xfrm>
            <a:off x="5302080" y="2773440"/>
            <a:ext cx="645840" cy="645840"/>
          </a:xfrm>
          <a:prstGeom prst="rect">
            <a:avLst/>
          </a:prstGeom>
          <a:noFill/>
          <a:ln>
            <a:noFill/>
          </a:ln>
        </p:spPr>
      </p:pic>
      <p:pic>
        <p:nvPicPr>
          <p:cNvPr id="582" name="Google Shape;582;p80"/>
          <p:cNvPicPr preferRelativeResize="0"/>
          <p:nvPr/>
        </p:nvPicPr>
        <p:blipFill rotWithShape="1">
          <a:blip r:embed="rId3">
            <a:alphaModFix/>
          </a:blip>
          <a:srcRect b="0" l="0" r="0" t="0"/>
          <a:stretch/>
        </p:blipFill>
        <p:spPr>
          <a:xfrm>
            <a:off x="7138080" y="2773440"/>
            <a:ext cx="645840" cy="645840"/>
          </a:xfrm>
          <a:prstGeom prst="rect">
            <a:avLst/>
          </a:prstGeom>
          <a:noFill/>
          <a:ln>
            <a:noFill/>
          </a:ln>
        </p:spPr>
      </p:pic>
      <p:sp>
        <p:nvSpPr>
          <p:cNvPr id="583" name="Google Shape;583;p80"/>
          <p:cNvSpPr txBox="1"/>
          <p:nvPr/>
        </p:nvSpPr>
        <p:spPr>
          <a:xfrm>
            <a:off x="3161520" y="3330000"/>
            <a:ext cx="155448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97.34.136.48 (France)</a:t>
            </a:r>
            <a:endParaRPr b="0" sz="1800" strike="noStrike">
              <a:latin typeface="Arial"/>
              <a:ea typeface="Arial"/>
              <a:cs typeface="Arial"/>
              <a:sym typeface="Arial"/>
            </a:endParaRPr>
          </a:p>
        </p:txBody>
      </p:sp>
      <p:sp>
        <p:nvSpPr>
          <p:cNvPr id="584" name="Google Shape;584;p80"/>
          <p:cNvSpPr txBox="1"/>
          <p:nvPr/>
        </p:nvSpPr>
        <p:spPr>
          <a:xfrm>
            <a:off x="4771440" y="3329640"/>
            <a:ext cx="164592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102.34.207.45 (Germany)</a:t>
            </a:r>
            <a:endParaRPr b="0" sz="1800" strike="noStrike">
              <a:latin typeface="Arial"/>
              <a:ea typeface="Arial"/>
              <a:cs typeface="Arial"/>
              <a:sym typeface="Arial"/>
            </a:endParaRPr>
          </a:p>
        </p:txBody>
      </p:sp>
      <p:sp>
        <p:nvSpPr>
          <p:cNvPr id="585" name="Google Shape;585;p80"/>
          <p:cNvSpPr txBox="1"/>
          <p:nvPr/>
        </p:nvSpPr>
        <p:spPr>
          <a:xfrm>
            <a:off x="6600240" y="3330000"/>
            <a:ext cx="164592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137.93.194.09 (Switzerland)</a:t>
            </a:r>
            <a:endParaRPr b="0" sz="1800" strike="noStrike">
              <a:latin typeface="Arial"/>
              <a:ea typeface="Arial"/>
              <a:cs typeface="Arial"/>
              <a:sym typeface="Arial"/>
            </a:endParaRPr>
          </a:p>
        </p:txBody>
      </p:sp>
      <p:sp>
        <p:nvSpPr>
          <p:cNvPr id="586" name="Google Shape;586;p80"/>
          <p:cNvSpPr txBox="1"/>
          <p:nvPr/>
        </p:nvSpPr>
        <p:spPr>
          <a:xfrm>
            <a:off x="3576960" y="2872440"/>
            <a:ext cx="7120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OR1</a:t>
            </a:r>
            <a:endParaRPr b="0" sz="1800" strike="noStrike">
              <a:latin typeface="Arial"/>
              <a:ea typeface="Arial"/>
              <a:cs typeface="Arial"/>
              <a:sym typeface="Arial"/>
            </a:endParaRPr>
          </a:p>
        </p:txBody>
      </p:sp>
      <p:sp>
        <p:nvSpPr>
          <p:cNvPr id="587" name="Google Shape;587;p80"/>
          <p:cNvSpPr txBox="1"/>
          <p:nvPr/>
        </p:nvSpPr>
        <p:spPr>
          <a:xfrm>
            <a:off x="5307840" y="2889000"/>
            <a:ext cx="7120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OR2</a:t>
            </a:r>
            <a:endParaRPr b="0" sz="1800" strike="noStrike">
              <a:latin typeface="Arial"/>
              <a:ea typeface="Arial"/>
              <a:cs typeface="Arial"/>
              <a:sym typeface="Arial"/>
            </a:endParaRPr>
          </a:p>
        </p:txBody>
      </p:sp>
      <p:sp>
        <p:nvSpPr>
          <p:cNvPr id="588" name="Google Shape;588;p80"/>
          <p:cNvSpPr txBox="1"/>
          <p:nvPr/>
        </p:nvSpPr>
        <p:spPr>
          <a:xfrm>
            <a:off x="7138080" y="2872440"/>
            <a:ext cx="7120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OR3</a:t>
            </a:r>
            <a:endParaRPr b="0" sz="1800" strike="noStrike">
              <a:latin typeface="Arial"/>
              <a:ea typeface="Arial"/>
              <a:cs typeface="Arial"/>
              <a:sym typeface="Arial"/>
            </a:endParaRPr>
          </a:p>
        </p:txBody>
      </p:sp>
      <p:cxnSp>
        <p:nvCxnSpPr>
          <p:cNvPr id="589" name="Google Shape;589;p80"/>
          <p:cNvCxnSpPr>
            <a:stCxn id="580" idx="3"/>
            <a:endCxn id="581" idx="1"/>
          </p:cNvCxnSpPr>
          <p:nvPr/>
        </p:nvCxnSpPr>
        <p:spPr>
          <a:xfrm>
            <a:off x="4219920" y="3096360"/>
            <a:ext cx="1082100" cy="0"/>
          </a:xfrm>
          <a:prstGeom prst="straightConnector1">
            <a:avLst/>
          </a:prstGeom>
          <a:noFill/>
          <a:ln cap="flat" cmpd="sng" w="36700">
            <a:solidFill>
              <a:srgbClr val="000000"/>
            </a:solidFill>
            <a:prstDash val="dashDot"/>
            <a:round/>
            <a:headEnd len="sm" w="sm" type="none"/>
            <a:tailEnd len="sm" w="sm" type="none"/>
          </a:ln>
        </p:spPr>
      </p:cxnSp>
      <p:cxnSp>
        <p:nvCxnSpPr>
          <p:cNvPr id="590" name="Google Shape;590;p80"/>
          <p:cNvCxnSpPr>
            <a:stCxn id="581" idx="3"/>
            <a:endCxn id="582" idx="1"/>
          </p:cNvCxnSpPr>
          <p:nvPr/>
        </p:nvCxnSpPr>
        <p:spPr>
          <a:xfrm>
            <a:off x="5947920" y="3096360"/>
            <a:ext cx="1190100" cy="0"/>
          </a:xfrm>
          <a:prstGeom prst="straightConnector1">
            <a:avLst/>
          </a:prstGeom>
          <a:noFill/>
          <a:ln cap="flat" cmpd="sng" w="36700">
            <a:solidFill>
              <a:srgbClr val="000000"/>
            </a:solidFill>
            <a:prstDash val="dashDot"/>
            <a:round/>
            <a:headEnd len="sm" w="sm" type="none"/>
            <a:tailEnd len="sm" w="sm" type="none"/>
          </a:ln>
        </p:spPr>
      </p:cxnSp>
      <p:cxnSp>
        <p:nvCxnSpPr>
          <p:cNvPr id="591" name="Google Shape;591;p80"/>
          <p:cNvCxnSpPr>
            <a:stCxn id="582" idx="3"/>
            <a:endCxn id="578" idx="1"/>
          </p:cNvCxnSpPr>
          <p:nvPr/>
        </p:nvCxnSpPr>
        <p:spPr>
          <a:xfrm flipH="1" rot="10800000">
            <a:off x="7783920" y="3086760"/>
            <a:ext cx="1152000" cy="9600"/>
          </a:xfrm>
          <a:prstGeom prst="straightConnector1">
            <a:avLst/>
          </a:prstGeom>
          <a:noFill/>
          <a:ln cap="flat" cmpd="sng" w="36700">
            <a:solidFill>
              <a:srgbClr val="000000"/>
            </a:solidFill>
            <a:prstDash val="dashDot"/>
            <a:round/>
            <a:headEnd len="sm" w="sm" type="none"/>
            <a:tailEnd len="sm" w="sm" type="none"/>
          </a:ln>
        </p:spPr>
      </p:cxnSp>
      <p:cxnSp>
        <p:nvCxnSpPr>
          <p:cNvPr id="592" name="Google Shape;592;p80"/>
          <p:cNvCxnSpPr>
            <a:stCxn id="579" idx="3"/>
            <a:endCxn id="580" idx="1"/>
          </p:cNvCxnSpPr>
          <p:nvPr/>
        </p:nvCxnSpPr>
        <p:spPr>
          <a:xfrm flipH="1" rot="10800000">
            <a:off x="2825640" y="3096420"/>
            <a:ext cx="748500" cy="21900"/>
          </a:xfrm>
          <a:prstGeom prst="straightConnector1">
            <a:avLst/>
          </a:prstGeom>
          <a:noFill/>
          <a:ln cap="flat" cmpd="sng" w="36700">
            <a:solidFill>
              <a:srgbClr val="000000"/>
            </a:solidFill>
            <a:prstDash val="dashDot"/>
            <a:round/>
            <a:headEnd len="sm" w="sm" type="none"/>
            <a:tailEnd len="sm" w="sm" type="none"/>
          </a:ln>
        </p:spPr>
      </p:cxnSp>
      <p:cxnSp>
        <p:nvCxnSpPr>
          <p:cNvPr id="593" name="Google Shape;593;p80"/>
          <p:cNvCxnSpPr>
            <a:stCxn id="575" idx="3"/>
            <a:endCxn id="579" idx="1"/>
          </p:cNvCxnSpPr>
          <p:nvPr/>
        </p:nvCxnSpPr>
        <p:spPr>
          <a:xfrm>
            <a:off x="1389600" y="3097080"/>
            <a:ext cx="552600" cy="21300"/>
          </a:xfrm>
          <a:prstGeom prst="straightConnector1">
            <a:avLst/>
          </a:prstGeom>
          <a:noFill/>
          <a:ln cap="flat" cmpd="sng" w="36700">
            <a:solidFill>
              <a:srgbClr val="000000"/>
            </a:solidFill>
            <a:prstDash val="dashDot"/>
            <a:round/>
            <a:headEnd len="sm" w="sm" type="none"/>
            <a:tailEnd len="sm" w="sm" type="none"/>
          </a:ln>
        </p:spPr>
      </p:cxnSp>
      <p:pic>
        <p:nvPicPr>
          <p:cNvPr id="594" name="Google Shape;594;p80"/>
          <p:cNvPicPr preferRelativeResize="0"/>
          <p:nvPr/>
        </p:nvPicPr>
        <p:blipFill rotWithShape="1">
          <a:blip r:embed="rId6">
            <a:alphaModFix/>
          </a:blip>
          <a:srcRect b="0" l="0" r="0" t="0"/>
          <a:stretch/>
        </p:blipFill>
        <p:spPr>
          <a:xfrm>
            <a:off x="1892880" y="2086560"/>
            <a:ext cx="1008720" cy="640080"/>
          </a:xfrm>
          <a:prstGeom prst="rect">
            <a:avLst/>
          </a:prstGeom>
          <a:noFill/>
          <a:ln>
            <a:noFill/>
          </a:ln>
        </p:spPr>
      </p:pic>
      <p:sp>
        <p:nvSpPr>
          <p:cNvPr id="595" name="Google Shape;595;p80"/>
          <p:cNvSpPr txBox="1"/>
          <p:nvPr/>
        </p:nvSpPr>
        <p:spPr>
          <a:xfrm>
            <a:off x="1554480" y="3474720"/>
            <a:ext cx="155448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93.34.75.148 (Italy)</a:t>
            </a:r>
            <a:endParaRPr b="0" sz="1800" strike="noStrike">
              <a:latin typeface="Arial"/>
              <a:ea typeface="Arial"/>
              <a:cs typeface="Arial"/>
              <a:sym typeface="Arial"/>
            </a:endParaRPr>
          </a:p>
        </p:txBody>
      </p:sp>
      <p:pic>
        <p:nvPicPr>
          <p:cNvPr id="596" name="Google Shape;596;p80"/>
          <p:cNvPicPr preferRelativeResize="0"/>
          <p:nvPr/>
        </p:nvPicPr>
        <p:blipFill rotWithShape="1">
          <a:blip r:embed="rId3">
            <a:alphaModFix/>
          </a:blip>
          <a:srcRect b="0" l="0" r="0" t="0"/>
          <a:stretch/>
        </p:blipFill>
        <p:spPr>
          <a:xfrm>
            <a:off x="252720" y="5372640"/>
            <a:ext cx="1136880" cy="1136880"/>
          </a:xfrm>
          <a:prstGeom prst="rect">
            <a:avLst/>
          </a:prstGeom>
          <a:noFill/>
          <a:ln>
            <a:noFill/>
          </a:ln>
        </p:spPr>
      </p:pic>
      <p:sp>
        <p:nvSpPr>
          <p:cNvPr id="597" name="Google Shape;597;p80"/>
          <p:cNvSpPr txBox="1"/>
          <p:nvPr/>
        </p:nvSpPr>
        <p:spPr>
          <a:xfrm>
            <a:off x="596160" y="5591520"/>
            <a:ext cx="100584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latin typeface="Arial"/>
                <a:ea typeface="Arial"/>
                <a:cs typeface="Arial"/>
                <a:sym typeface="Arial"/>
              </a:rPr>
              <a:t>U</a:t>
            </a:r>
            <a:endParaRPr b="0" sz="2800" strike="noStrike">
              <a:latin typeface="Arial"/>
              <a:ea typeface="Arial"/>
              <a:cs typeface="Arial"/>
              <a:sym typeface="Arial"/>
            </a:endParaRPr>
          </a:p>
        </p:txBody>
      </p:sp>
      <p:pic>
        <p:nvPicPr>
          <p:cNvPr id="598" name="Google Shape;598;p80"/>
          <p:cNvPicPr preferRelativeResize="0"/>
          <p:nvPr/>
        </p:nvPicPr>
        <p:blipFill rotWithShape="1">
          <a:blip r:embed="rId4">
            <a:alphaModFix/>
          </a:blip>
          <a:srcRect b="0" l="0" r="0" t="0"/>
          <a:stretch/>
        </p:blipFill>
        <p:spPr>
          <a:xfrm>
            <a:off x="8935920" y="5473440"/>
            <a:ext cx="914400" cy="914400"/>
          </a:xfrm>
          <a:prstGeom prst="rect">
            <a:avLst/>
          </a:prstGeom>
          <a:noFill/>
          <a:ln>
            <a:noFill/>
          </a:ln>
        </p:spPr>
      </p:pic>
      <p:pic>
        <p:nvPicPr>
          <p:cNvPr id="599" name="Google Shape;599;p80"/>
          <p:cNvPicPr preferRelativeResize="0"/>
          <p:nvPr/>
        </p:nvPicPr>
        <p:blipFill rotWithShape="1">
          <a:blip r:embed="rId5">
            <a:alphaModFix/>
          </a:blip>
          <a:srcRect b="0" l="0" r="0" t="0"/>
          <a:stretch/>
        </p:blipFill>
        <p:spPr>
          <a:xfrm>
            <a:off x="1906200" y="5520600"/>
            <a:ext cx="883440" cy="883440"/>
          </a:xfrm>
          <a:prstGeom prst="rect">
            <a:avLst/>
          </a:prstGeom>
          <a:noFill/>
          <a:ln>
            <a:noFill/>
          </a:ln>
        </p:spPr>
      </p:pic>
      <p:pic>
        <p:nvPicPr>
          <p:cNvPr id="600" name="Google Shape;600;p80"/>
          <p:cNvPicPr preferRelativeResize="0"/>
          <p:nvPr/>
        </p:nvPicPr>
        <p:blipFill rotWithShape="1">
          <a:blip r:embed="rId3">
            <a:alphaModFix/>
          </a:blip>
          <a:srcRect b="0" l="0" r="0" t="0"/>
          <a:stretch/>
        </p:blipFill>
        <p:spPr>
          <a:xfrm>
            <a:off x="3682080" y="5617440"/>
            <a:ext cx="645840" cy="645840"/>
          </a:xfrm>
          <a:prstGeom prst="rect">
            <a:avLst/>
          </a:prstGeom>
          <a:noFill/>
          <a:ln>
            <a:noFill/>
          </a:ln>
        </p:spPr>
      </p:pic>
      <p:pic>
        <p:nvPicPr>
          <p:cNvPr id="601" name="Google Shape;601;p80"/>
          <p:cNvPicPr preferRelativeResize="0"/>
          <p:nvPr/>
        </p:nvPicPr>
        <p:blipFill rotWithShape="1">
          <a:blip r:embed="rId3">
            <a:alphaModFix/>
          </a:blip>
          <a:srcRect b="0" l="0" r="0" t="0"/>
          <a:stretch/>
        </p:blipFill>
        <p:spPr>
          <a:xfrm>
            <a:off x="5410080" y="5617440"/>
            <a:ext cx="645840" cy="645840"/>
          </a:xfrm>
          <a:prstGeom prst="rect">
            <a:avLst/>
          </a:prstGeom>
          <a:noFill/>
          <a:ln>
            <a:noFill/>
          </a:ln>
        </p:spPr>
      </p:pic>
      <p:pic>
        <p:nvPicPr>
          <p:cNvPr id="602" name="Google Shape;602;p80"/>
          <p:cNvPicPr preferRelativeResize="0"/>
          <p:nvPr/>
        </p:nvPicPr>
        <p:blipFill rotWithShape="1">
          <a:blip r:embed="rId3">
            <a:alphaModFix/>
          </a:blip>
          <a:srcRect b="0" l="0" r="0" t="0"/>
          <a:stretch/>
        </p:blipFill>
        <p:spPr>
          <a:xfrm>
            <a:off x="7246080" y="5617440"/>
            <a:ext cx="645840" cy="645840"/>
          </a:xfrm>
          <a:prstGeom prst="rect">
            <a:avLst/>
          </a:prstGeom>
          <a:noFill/>
          <a:ln>
            <a:noFill/>
          </a:ln>
        </p:spPr>
      </p:pic>
      <p:sp>
        <p:nvSpPr>
          <p:cNvPr id="603" name="Google Shape;603;p80"/>
          <p:cNvSpPr txBox="1"/>
          <p:nvPr/>
        </p:nvSpPr>
        <p:spPr>
          <a:xfrm>
            <a:off x="3206160" y="6158520"/>
            <a:ext cx="155448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97.34.136.48 (France)</a:t>
            </a:r>
            <a:endParaRPr b="0" sz="1800" strike="noStrike">
              <a:latin typeface="Arial"/>
              <a:ea typeface="Arial"/>
              <a:cs typeface="Arial"/>
              <a:sym typeface="Arial"/>
            </a:endParaRPr>
          </a:p>
        </p:txBody>
      </p:sp>
      <p:sp>
        <p:nvSpPr>
          <p:cNvPr id="604" name="Google Shape;604;p80"/>
          <p:cNvSpPr txBox="1"/>
          <p:nvPr/>
        </p:nvSpPr>
        <p:spPr>
          <a:xfrm>
            <a:off x="4965840" y="6171120"/>
            <a:ext cx="164592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102.34.207.45 (Germany)</a:t>
            </a:r>
            <a:endParaRPr b="0" sz="1800" strike="noStrike">
              <a:latin typeface="Arial"/>
              <a:ea typeface="Arial"/>
              <a:cs typeface="Arial"/>
              <a:sym typeface="Arial"/>
            </a:endParaRPr>
          </a:p>
        </p:txBody>
      </p:sp>
      <p:sp>
        <p:nvSpPr>
          <p:cNvPr id="605" name="Google Shape;605;p80"/>
          <p:cNvSpPr txBox="1"/>
          <p:nvPr/>
        </p:nvSpPr>
        <p:spPr>
          <a:xfrm>
            <a:off x="6794640" y="6172920"/>
            <a:ext cx="164592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137.93.194.09 (Switzerland)</a:t>
            </a:r>
            <a:endParaRPr b="0" sz="1800" strike="noStrike">
              <a:latin typeface="Arial"/>
              <a:ea typeface="Arial"/>
              <a:cs typeface="Arial"/>
              <a:sym typeface="Arial"/>
            </a:endParaRPr>
          </a:p>
        </p:txBody>
      </p:sp>
      <p:sp>
        <p:nvSpPr>
          <p:cNvPr id="606" name="Google Shape;606;p80"/>
          <p:cNvSpPr txBox="1"/>
          <p:nvPr/>
        </p:nvSpPr>
        <p:spPr>
          <a:xfrm>
            <a:off x="3684960" y="5716440"/>
            <a:ext cx="7120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OR1</a:t>
            </a:r>
            <a:endParaRPr b="0" sz="1800" strike="noStrike">
              <a:latin typeface="Arial"/>
              <a:ea typeface="Arial"/>
              <a:cs typeface="Arial"/>
              <a:sym typeface="Arial"/>
            </a:endParaRPr>
          </a:p>
        </p:txBody>
      </p:sp>
      <p:sp>
        <p:nvSpPr>
          <p:cNvPr id="607" name="Google Shape;607;p80"/>
          <p:cNvSpPr txBox="1"/>
          <p:nvPr/>
        </p:nvSpPr>
        <p:spPr>
          <a:xfrm>
            <a:off x="5415840" y="5733000"/>
            <a:ext cx="7120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OR2</a:t>
            </a:r>
            <a:endParaRPr b="0" sz="1800" strike="noStrike">
              <a:latin typeface="Arial"/>
              <a:ea typeface="Arial"/>
              <a:cs typeface="Arial"/>
              <a:sym typeface="Arial"/>
            </a:endParaRPr>
          </a:p>
        </p:txBody>
      </p:sp>
      <p:sp>
        <p:nvSpPr>
          <p:cNvPr id="608" name="Google Shape;608;p80"/>
          <p:cNvSpPr txBox="1"/>
          <p:nvPr/>
        </p:nvSpPr>
        <p:spPr>
          <a:xfrm>
            <a:off x="7246080" y="5716440"/>
            <a:ext cx="7120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OR3</a:t>
            </a:r>
            <a:endParaRPr b="0" sz="1800" strike="noStrike">
              <a:latin typeface="Arial"/>
              <a:ea typeface="Arial"/>
              <a:cs typeface="Arial"/>
              <a:sym typeface="Arial"/>
            </a:endParaRPr>
          </a:p>
        </p:txBody>
      </p:sp>
      <p:cxnSp>
        <p:nvCxnSpPr>
          <p:cNvPr id="609" name="Google Shape;609;p80"/>
          <p:cNvCxnSpPr>
            <a:stCxn id="600" idx="3"/>
            <a:endCxn id="601" idx="1"/>
          </p:cNvCxnSpPr>
          <p:nvPr/>
        </p:nvCxnSpPr>
        <p:spPr>
          <a:xfrm>
            <a:off x="4327920" y="5940360"/>
            <a:ext cx="1082100" cy="0"/>
          </a:xfrm>
          <a:prstGeom prst="straightConnector1">
            <a:avLst/>
          </a:prstGeom>
          <a:noFill/>
          <a:ln cap="flat" cmpd="sng" w="36700">
            <a:solidFill>
              <a:srgbClr val="000000"/>
            </a:solidFill>
            <a:prstDash val="dashDot"/>
            <a:round/>
            <a:headEnd len="sm" w="sm" type="none"/>
            <a:tailEnd len="sm" w="sm" type="none"/>
          </a:ln>
        </p:spPr>
      </p:cxnSp>
      <p:cxnSp>
        <p:nvCxnSpPr>
          <p:cNvPr id="610" name="Google Shape;610;p80"/>
          <p:cNvCxnSpPr>
            <a:stCxn id="601" idx="3"/>
            <a:endCxn id="602" idx="1"/>
          </p:cNvCxnSpPr>
          <p:nvPr/>
        </p:nvCxnSpPr>
        <p:spPr>
          <a:xfrm>
            <a:off x="6055920" y="5940360"/>
            <a:ext cx="1190100" cy="0"/>
          </a:xfrm>
          <a:prstGeom prst="straightConnector1">
            <a:avLst/>
          </a:prstGeom>
          <a:noFill/>
          <a:ln cap="flat" cmpd="sng" w="36700">
            <a:solidFill>
              <a:srgbClr val="000000"/>
            </a:solidFill>
            <a:prstDash val="dashDot"/>
            <a:round/>
            <a:headEnd len="sm" w="sm" type="none"/>
            <a:tailEnd len="sm" w="sm" type="none"/>
          </a:ln>
        </p:spPr>
      </p:cxnSp>
      <p:cxnSp>
        <p:nvCxnSpPr>
          <p:cNvPr id="611" name="Google Shape;611;p80"/>
          <p:cNvCxnSpPr>
            <a:stCxn id="602" idx="3"/>
            <a:endCxn id="598" idx="1"/>
          </p:cNvCxnSpPr>
          <p:nvPr/>
        </p:nvCxnSpPr>
        <p:spPr>
          <a:xfrm flipH="1" rot="10800000">
            <a:off x="7891920" y="5930760"/>
            <a:ext cx="1044000" cy="9600"/>
          </a:xfrm>
          <a:prstGeom prst="straightConnector1">
            <a:avLst/>
          </a:prstGeom>
          <a:noFill/>
          <a:ln cap="flat" cmpd="sng" w="36700">
            <a:solidFill>
              <a:srgbClr val="000000"/>
            </a:solidFill>
            <a:prstDash val="dashDot"/>
            <a:round/>
            <a:headEnd len="sm" w="sm" type="none"/>
            <a:tailEnd len="sm" w="sm" type="none"/>
          </a:ln>
        </p:spPr>
      </p:cxnSp>
      <p:cxnSp>
        <p:nvCxnSpPr>
          <p:cNvPr id="612" name="Google Shape;612;p80"/>
          <p:cNvCxnSpPr>
            <a:stCxn id="599" idx="3"/>
            <a:endCxn id="600" idx="1"/>
          </p:cNvCxnSpPr>
          <p:nvPr/>
        </p:nvCxnSpPr>
        <p:spPr>
          <a:xfrm flipH="1" rot="10800000">
            <a:off x="2789640" y="5940420"/>
            <a:ext cx="892500" cy="21900"/>
          </a:xfrm>
          <a:prstGeom prst="straightConnector1">
            <a:avLst/>
          </a:prstGeom>
          <a:noFill/>
          <a:ln cap="flat" cmpd="sng" w="36700">
            <a:solidFill>
              <a:srgbClr val="000000"/>
            </a:solidFill>
            <a:prstDash val="dashDot"/>
            <a:round/>
            <a:headEnd len="sm" w="sm" type="none"/>
            <a:tailEnd len="sm" w="sm" type="none"/>
          </a:ln>
        </p:spPr>
      </p:cxnSp>
      <p:cxnSp>
        <p:nvCxnSpPr>
          <p:cNvPr id="613" name="Google Shape;613;p80"/>
          <p:cNvCxnSpPr>
            <a:stCxn id="596" idx="3"/>
            <a:endCxn id="599" idx="1"/>
          </p:cNvCxnSpPr>
          <p:nvPr/>
        </p:nvCxnSpPr>
        <p:spPr>
          <a:xfrm>
            <a:off x="1389600" y="5941080"/>
            <a:ext cx="516600" cy="21300"/>
          </a:xfrm>
          <a:prstGeom prst="straightConnector1">
            <a:avLst/>
          </a:prstGeom>
          <a:noFill/>
          <a:ln cap="flat" cmpd="sng" w="36700">
            <a:solidFill>
              <a:srgbClr val="000000"/>
            </a:solidFill>
            <a:prstDash val="dashDot"/>
            <a:round/>
            <a:headEnd len="sm" w="sm" type="none"/>
            <a:tailEnd len="sm" w="sm" type="none"/>
          </a:ln>
        </p:spPr>
      </p:cxnSp>
      <p:sp>
        <p:nvSpPr>
          <p:cNvPr id="614" name="Google Shape;614;p80"/>
          <p:cNvSpPr txBox="1"/>
          <p:nvPr/>
        </p:nvSpPr>
        <p:spPr>
          <a:xfrm>
            <a:off x="1554480" y="6309360"/>
            <a:ext cx="155448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93.34.75.148 (Italy)</a:t>
            </a:r>
            <a:endParaRPr b="0" sz="1800" strike="noStrike">
              <a:latin typeface="Arial"/>
              <a:ea typeface="Arial"/>
              <a:cs typeface="Arial"/>
              <a:sym typeface="Arial"/>
            </a:endParaRPr>
          </a:p>
        </p:txBody>
      </p:sp>
      <p:pic>
        <p:nvPicPr>
          <p:cNvPr id="615" name="Google Shape;615;p80"/>
          <p:cNvPicPr preferRelativeResize="0"/>
          <p:nvPr/>
        </p:nvPicPr>
        <p:blipFill rotWithShape="1">
          <a:blip r:embed="rId6">
            <a:alphaModFix/>
          </a:blip>
          <a:srcRect b="0" l="0" r="0" t="0"/>
          <a:stretch/>
        </p:blipFill>
        <p:spPr>
          <a:xfrm>
            <a:off x="1870560" y="4912560"/>
            <a:ext cx="1008720" cy="640080"/>
          </a:xfrm>
          <a:prstGeom prst="rect">
            <a:avLst/>
          </a:prstGeom>
          <a:noFill/>
          <a:ln>
            <a:noFill/>
          </a:ln>
        </p:spPr>
      </p:pic>
      <p:sp>
        <p:nvSpPr>
          <p:cNvPr id="616" name="Google Shape;616;p80"/>
          <p:cNvSpPr txBox="1"/>
          <p:nvPr/>
        </p:nvSpPr>
        <p:spPr>
          <a:xfrm>
            <a:off x="-235080" y="3493440"/>
            <a:ext cx="210528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192.168.1.5</a:t>
            </a:r>
            <a:endParaRPr b="0" sz="1800" strike="noStrike">
              <a:latin typeface="Arial"/>
              <a:ea typeface="Arial"/>
              <a:cs typeface="Arial"/>
              <a:sym typeface="Arial"/>
            </a:endParaRPr>
          </a:p>
        </p:txBody>
      </p:sp>
      <p:sp>
        <p:nvSpPr>
          <p:cNvPr id="617" name="Google Shape;617;p80"/>
          <p:cNvSpPr txBox="1"/>
          <p:nvPr/>
        </p:nvSpPr>
        <p:spPr>
          <a:xfrm>
            <a:off x="-274320" y="6364080"/>
            <a:ext cx="210528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192.168.1.5</a:t>
            </a:r>
            <a:endParaRPr b="0" sz="1800" strike="noStrike">
              <a:latin typeface="Arial"/>
              <a:ea typeface="Arial"/>
              <a:cs typeface="Arial"/>
              <a:sym typeface="Arial"/>
            </a:endParaRPr>
          </a:p>
        </p:txBody>
      </p:sp>
      <p:pic>
        <p:nvPicPr>
          <p:cNvPr id="618" name="Google Shape;618;p80"/>
          <p:cNvPicPr preferRelativeResize="0"/>
          <p:nvPr/>
        </p:nvPicPr>
        <p:blipFill rotWithShape="1">
          <a:blip r:embed="rId7">
            <a:alphaModFix/>
          </a:blip>
          <a:srcRect b="0" l="0" r="0" t="0"/>
          <a:stretch/>
        </p:blipFill>
        <p:spPr>
          <a:xfrm>
            <a:off x="548640" y="1828800"/>
            <a:ext cx="640080" cy="640080"/>
          </a:xfrm>
          <a:prstGeom prst="rect">
            <a:avLst/>
          </a:prstGeom>
          <a:noFill/>
          <a:ln>
            <a:noFill/>
          </a:ln>
        </p:spPr>
      </p:pic>
      <p:pic>
        <p:nvPicPr>
          <p:cNvPr id="619" name="Google Shape;619;p80"/>
          <p:cNvPicPr preferRelativeResize="0"/>
          <p:nvPr/>
        </p:nvPicPr>
        <p:blipFill rotWithShape="1">
          <a:blip r:embed="rId7">
            <a:alphaModFix/>
          </a:blip>
          <a:srcRect b="0" l="0" r="0" t="0"/>
          <a:stretch/>
        </p:blipFill>
        <p:spPr>
          <a:xfrm>
            <a:off x="490320" y="4717080"/>
            <a:ext cx="640080" cy="640080"/>
          </a:xfrm>
          <a:prstGeom prst="rect">
            <a:avLst/>
          </a:prstGeom>
          <a:noFill/>
          <a:ln>
            <a:noFill/>
          </a:ln>
        </p:spPr>
      </p:pic>
      <p:pic>
        <p:nvPicPr>
          <p:cNvPr id="620" name="Google Shape;620;p80"/>
          <p:cNvPicPr preferRelativeResize="0"/>
          <p:nvPr/>
        </p:nvPicPr>
        <p:blipFill rotWithShape="1">
          <a:blip r:embed="rId8">
            <a:alphaModFix/>
          </a:blip>
          <a:srcRect b="0" l="0" r="0" t="0"/>
          <a:stretch/>
        </p:blipFill>
        <p:spPr>
          <a:xfrm>
            <a:off x="764640" y="4808520"/>
            <a:ext cx="619200" cy="4172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8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Some further details: </a:t>
            </a:r>
            <a:br>
              <a:rPr lang="en-US" sz="1800"/>
            </a:br>
            <a:r>
              <a:rPr b="0" lang="en-US" sz="4140" strike="noStrike">
                <a:latin typeface="Arial"/>
                <a:ea typeface="Arial"/>
                <a:cs typeface="Arial"/>
                <a:sym typeface="Arial"/>
              </a:rPr>
              <a:t>Directory Servers</a:t>
            </a:r>
            <a:endParaRPr b="0" sz="4140" strike="noStrike">
              <a:latin typeface="Arial"/>
              <a:ea typeface="Arial"/>
              <a:cs typeface="Arial"/>
              <a:sym typeface="Arial"/>
            </a:endParaRPr>
          </a:p>
        </p:txBody>
      </p:sp>
      <p:sp>
        <p:nvSpPr>
          <p:cNvPr id="626" name="Google Shape;626;p81"/>
          <p:cNvSpPr txBox="1"/>
          <p:nvPr/>
        </p:nvSpPr>
        <p:spPr>
          <a:xfrm>
            <a:off x="504000" y="1733040"/>
            <a:ext cx="9071640" cy="27115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080"/>
              <a:buFont typeface="Noto Sans Symbols"/>
              <a:buChar char="●"/>
            </a:pPr>
            <a:r>
              <a:rPr b="0" lang="en-US" sz="2400" strike="noStrike">
                <a:latin typeface="Arial"/>
                <a:ea typeface="Arial"/>
                <a:cs typeface="Arial"/>
                <a:sym typeface="Arial"/>
              </a:rPr>
              <a:t>Who tell a node which the nodes running Tor are?</a:t>
            </a:r>
            <a:endParaRPr b="0" sz="2400" strike="noStrike">
              <a:latin typeface="Arial"/>
              <a:ea typeface="Arial"/>
              <a:cs typeface="Arial"/>
              <a:sym typeface="Arial"/>
            </a:endParaRPr>
          </a:p>
          <a:p>
            <a:pPr indent="-324000" lvl="1" marL="864000" marR="0" rtl="0" algn="l">
              <a:spcBef>
                <a:spcPts val="850"/>
              </a:spcBef>
              <a:spcAft>
                <a:spcPts val="0"/>
              </a:spcAft>
              <a:buClr>
                <a:srgbClr val="000000"/>
              </a:buClr>
              <a:buSzPts val="1725"/>
              <a:buFont typeface="Noto Sans Symbols"/>
              <a:buChar char="−"/>
            </a:pPr>
            <a:r>
              <a:rPr b="0" i="0" lang="en-US" sz="2300" u="none" cap="none" strike="noStrike">
                <a:latin typeface="Arial"/>
                <a:ea typeface="Arial"/>
                <a:cs typeface="Arial"/>
                <a:sym typeface="Arial"/>
              </a:rPr>
              <a:t>The Directory Server (there are 9 of them)</a:t>
            </a:r>
            <a:endParaRPr b="0" i="0" sz="23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990"/>
              <a:buFont typeface="Noto Sans Symbols"/>
              <a:buChar char="●"/>
            </a:pPr>
            <a:r>
              <a:rPr b="0" i="0" lang="en-US" sz="2200" u="none" cap="none" strike="noStrike">
                <a:latin typeface="Arial"/>
                <a:ea typeface="Arial"/>
                <a:cs typeface="Arial"/>
                <a:sym typeface="Arial"/>
              </a:rPr>
              <a:t>They agree on a </a:t>
            </a:r>
            <a:r>
              <a:rPr b="0" i="1" lang="en-US" sz="2200" u="none" cap="none" strike="noStrike">
                <a:latin typeface="Arial"/>
                <a:ea typeface="Arial"/>
                <a:cs typeface="Arial"/>
                <a:sym typeface="Arial"/>
              </a:rPr>
              <a:t>consensus directory</a:t>
            </a:r>
            <a:endParaRPr b="0" i="0" sz="2200" u="none" cap="none" strike="noStrike">
              <a:latin typeface="Arial"/>
              <a:ea typeface="Arial"/>
              <a:cs typeface="Arial"/>
              <a:sym typeface="Arial"/>
            </a:endParaRPr>
          </a:p>
          <a:p>
            <a:pPr indent="-216000" lvl="3" marL="1728000" marR="0" rtl="0" algn="l">
              <a:spcBef>
                <a:spcPts val="567"/>
              </a:spcBef>
              <a:spcAft>
                <a:spcPts val="0"/>
              </a:spcAft>
              <a:buClr>
                <a:srgbClr val="000000"/>
              </a:buClr>
              <a:buSzPts val="1500"/>
              <a:buFont typeface="Noto Sans Symbols"/>
              <a:buChar char="−"/>
            </a:pPr>
            <a:r>
              <a:rPr b="0" i="0" lang="en-US" sz="2000" u="none" cap="none" strike="noStrike">
                <a:latin typeface="Arial"/>
                <a:ea typeface="Arial"/>
                <a:cs typeface="Arial"/>
                <a:sym typeface="Arial"/>
              </a:rPr>
              <a:t>A Tor node trust a consensus </a:t>
            </a:r>
            <a:br>
              <a:rPr b="0" i="0" lang="en-US" sz="1800" u="none" cap="none" strike="noStrike"/>
            </a:br>
            <a:r>
              <a:rPr b="0" i="0" lang="en-US" sz="2000" u="none" cap="none" strike="noStrike">
                <a:latin typeface="Arial"/>
                <a:ea typeface="Arial"/>
                <a:cs typeface="Arial"/>
                <a:sym typeface="Arial"/>
              </a:rPr>
              <a:t>directory only if is signed by more </a:t>
            </a:r>
            <a:br>
              <a:rPr b="0" i="0" lang="en-US" sz="1800" u="none" cap="none" strike="noStrike"/>
            </a:br>
            <a:r>
              <a:rPr b="0" i="0" lang="en-US" sz="2000" u="none" cap="none" strike="noStrike">
                <a:latin typeface="Arial"/>
                <a:ea typeface="Arial"/>
                <a:cs typeface="Arial"/>
                <a:sym typeface="Arial"/>
              </a:rPr>
              <a:t>than half of the DSs. </a:t>
            </a:r>
            <a:endParaRPr b="0" i="0" sz="2000" u="none" cap="none" strike="noStrike">
              <a:latin typeface="Arial"/>
              <a:ea typeface="Arial"/>
              <a:cs typeface="Arial"/>
              <a:sym typeface="Arial"/>
            </a:endParaRPr>
          </a:p>
          <a:p>
            <a:pPr indent="-216000" lvl="3" marL="1728000" marR="0" rtl="0" algn="l">
              <a:spcBef>
                <a:spcPts val="567"/>
              </a:spcBef>
              <a:spcAft>
                <a:spcPts val="0"/>
              </a:spcAft>
              <a:buClr>
                <a:srgbClr val="000000"/>
              </a:buClr>
              <a:buSzPts val="1500"/>
              <a:buFont typeface="Noto Sans Symbols"/>
              <a:buChar char="−"/>
            </a:pPr>
            <a:r>
              <a:rPr b="0" i="0" lang="en-US" sz="2000" u="none" cap="none" strike="noStrike">
                <a:latin typeface="Arial"/>
                <a:ea typeface="Arial"/>
                <a:cs typeface="Arial"/>
                <a:sym typeface="Arial"/>
              </a:rPr>
              <a:t>An attacker must control more</a:t>
            </a:r>
            <a:br>
              <a:rPr b="0" i="0" lang="en-US" sz="1800" u="none" cap="none" strike="noStrike"/>
            </a:br>
            <a:r>
              <a:rPr b="0" i="0" lang="en-US" sz="2000" u="none" cap="none" strike="noStrike">
                <a:latin typeface="Arial"/>
                <a:ea typeface="Arial"/>
                <a:cs typeface="Arial"/>
                <a:sym typeface="Arial"/>
              </a:rPr>
              <a:t>than half of the DSs</a:t>
            </a:r>
            <a:endParaRPr b="0" i="0" sz="2000" u="none" cap="none" strike="noStrike">
              <a:latin typeface="Arial"/>
              <a:ea typeface="Arial"/>
              <a:cs typeface="Arial"/>
              <a:sym typeface="Arial"/>
            </a:endParaRPr>
          </a:p>
        </p:txBody>
      </p:sp>
      <p:pic>
        <p:nvPicPr>
          <p:cNvPr id="627" name="Google Shape;627;p81"/>
          <p:cNvPicPr preferRelativeResize="0"/>
          <p:nvPr/>
        </p:nvPicPr>
        <p:blipFill rotWithShape="1">
          <a:blip r:embed="rId3">
            <a:alphaModFix/>
          </a:blip>
          <a:srcRect b="0" l="0" r="0" t="0"/>
          <a:stretch/>
        </p:blipFill>
        <p:spPr>
          <a:xfrm>
            <a:off x="2214720" y="5598720"/>
            <a:ext cx="665280" cy="665280"/>
          </a:xfrm>
          <a:prstGeom prst="rect">
            <a:avLst/>
          </a:prstGeom>
          <a:noFill/>
          <a:ln>
            <a:noFill/>
          </a:ln>
        </p:spPr>
      </p:pic>
      <p:pic>
        <p:nvPicPr>
          <p:cNvPr id="628" name="Google Shape;628;p81"/>
          <p:cNvPicPr preferRelativeResize="0"/>
          <p:nvPr/>
        </p:nvPicPr>
        <p:blipFill rotWithShape="1">
          <a:blip r:embed="rId4">
            <a:alphaModFix/>
          </a:blip>
          <a:srcRect b="0" l="0" r="0" t="0"/>
          <a:stretch/>
        </p:blipFill>
        <p:spPr>
          <a:xfrm>
            <a:off x="8712000" y="4752000"/>
            <a:ext cx="817200" cy="817200"/>
          </a:xfrm>
          <a:prstGeom prst="rect">
            <a:avLst/>
          </a:prstGeom>
          <a:noFill/>
          <a:ln>
            <a:noFill/>
          </a:ln>
        </p:spPr>
      </p:pic>
      <p:pic>
        <p:nvPicPr>
          <p:cNvPr id="629" name="Google Shape;629;p81"/>
          <p:cNvPicPr preferRelativeResize="0"/>
          <p:nvPr/>
        </p:nvPicPr>
        <p:blipFill rotWithShape="1">
          <a:blip r:embed="rId4">
            <a:alphaModFix/>
          </a:blip>
          <a:srcRect b="0" l="0" r="0" t="0"/>
          <a:stretch/>
        </p:blipFill>
        <p:spPr>
          <a:xfrm>
            <a:off x="8712000" y="6238800"/>
            <a:ext cx="817200" cy="817200"/>
          </a:xfrm>
          <a:prstGeom prst="rect">
            <a:avLst/>
          </a:prstGeom>
          <a:noFill/>
          <a:ln>
            <a:noFill/>
          </a:ln>
        </p:spPr>
      </p:pic>
      <p:sp>
        <p:nvSpPr>
          <p:cNvPr id="630" name="Google Shape;630;p81"/>
          <p:cNvSpPr txBox="1"/>
          <p:nvPr/>
        </p:nvSpPr>
        <p:spPr>
          <a:xfrm>
            <a:off x="8604720" y="5616000"/>
            <a:ext cx="125928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game.com</a:t>
            </a:r>
            <a:endParaRPr b="0" sz="1800" strike="noStrike">
              <a:latin typeface="Arial"/>
              <a:ea typeface="Arial"/>
              <a:cs typeface="Arial"/>
              <a:sym typeface="Arial"/>
            </a:endParaRPr>
          </a:p>
        </p:txBody>
      </p:sp>
      <p:sp>
        <p:nvSpPr>
          <p:cNvPr id="631" name="Google Shape;631;p81"/>
          <p:cNvSpPr txBox="1"/>
          <p:nvPr/>
        </p:nvSpPr>
        <p:spPr>
          <a:xfrm>
            <a:off x="8568000" y="7056000"/>
            <a:ext cx="147528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antiGov.com</a:t>
            </a:r>
            <a:endParaRPr b="0" sz="1800" strike="noStrike">
              <a:latin typeface="Arial"/>
              <a:ea typeface="Arial"/>
              <a:cs typeface="Arial"/>
              <a:sym typeface="Arial"/>
            </a:endParaRPr>
          </a:p>
        </p:txBody>
      </p:sp>
      <p:sp>
        <p:nvSpPr>
          <p:cNvPr id="632" name="Google Shape;632;p81"/>
          <p:cNvSpPr txBox="1"/>
          <p:nvPr/>
        </p:nvSpPr>
        <p:spPr>
          <a:xfrm>
            <a:off x="2304000" y="5633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6666FF"/>
                </a:solidFill>
                <a:latin typeface="Arial"/>
                <a:ea typeface="Arial"/>
                <a:cs typeface="Arial"/>
                <a:sym typeface="Arial"/>
              </a:rPr>
              <a:t>U</a:t>
            </a:r>
            <a:endParaRPr b="0" sz="2800" strike="noStrike">
              <a:latin typeface="Arial"/>
              <a:ea typeface="Arial"/>
              <a:cs typeface="Arial"/>
              <a:sym typeface="Arial"/>
            </a:endParaRPr>
          </a:p>
        </p:txBody>
      </p:sp>
      <p:pic>
        <p:nvPicPr>
          <p:cNvPr id="633" name="Google Shape;633;p81"/>
          <p:cNvPicPr preferRelativeResize="0"/>
          <p:nvPr/>
        </p:nvPicPr>
        <p:blipFill rotWithShape="1">
          <a:blip r:embed="rId3">
            <a:alphaModFix/>
          </a:blip>
          <a:srcRect b="0" l="0" r="0" t="0"/>
          <a:stretch/>
        </p:blipFill>
        <p:spPr>
          <a:xfrm>
            <a:off x="2214720" y="4626720"/>
            <a:ext cx="665280" cy="665280"/>
          </a:xfrm>
          <a:prstGeom prst="rect">
            <a:avLst/>
          </a:prstGeom>
          <a:noFill/>
          <a:ln>
            <a:noFill/>
          </a:ln>
        </p:spPr>
      </p:pic>
      <p:sp>
        <p:nvSpPr>
          <p:cNvPr id="634" name="Google Shape;634;p81"/>
          <p:cNvSpPr txBox="1"/>
          <p:nvPr/>
        </p:nvSpPr>
        <p:spPr>
          <a:xfrm>
            <a:off x="2304000" y="4625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A</a:t>
            </a:r>
            <a:endParaRPr b="0" sz="2800" strike="noStrike">
              <a:latin typeface="Arial"/>
              <a:ea typeface="Arial"/>
              <a:cs typeface="Arial"/>
              <a:sym typeface="Arial"/>
            </a:endParaRPr>
          </a:p>
        </p:txBody>
      </p:sp>
      <p:pic>
        <p:nvPicPr>
          <p:cNvPr id="635" name="Google Shape;635;p81"/>
          <p:cNvPicPr preferRelativeResize="0"/>
          <p:nvPr/>
        </p:nvPicPr>
        <p:blipFill rotWithShape="1">
          <a:blip r:embed="rId3">
            <a:alphaModFix/>
          </a:blip>
          <a:srcRect b="0" l="0" r="0" t="0"/>
          <a:stretch/>
        </p:blipFill>
        <p:spPr>
          <a:xfrm>
            <a:off x="2214720" y="6606720"/>
            <a:ext cx="665280" cy="665280"/>
          </a:xfrm>
          <a:prstGeom prst="rect">
            <a:avLst/>
          </a:prstGeom>
          <a:noFill/>
          <a:ln>
            <a:noFill/>
          </a:ln>
        </p:spPr>
      </p:pic>
      <p:sp>
        <p:nvSpPr>
          <p:cNvPr id="636" name="Google Shape;636;p81"/>
          <p:cNvSpPr txBox="1"/>
          <p:nvPr/>
        </p:nvSpPr>
        <p:spPr>
          <a:xfrm>
            <a:off x="2304000" y="664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H</a:t>
            </a:r>
            <a:endParaRPr b="0" sz="2800" strike="noStrike">
              <a:latin typeface="Arial"/>
              <a:ea typeface="Arial"/>
              <a:cs typeface="Arial"/>
              <a:sym typeface="Arial"/>
            </a:endParaRPr>
          </a:p>
        </p:txBody>
      </p:sp>
      <p:pic>
        <p:nvPicPr>
          <p:cNvPr id="637" name="Google Shape;637;p81"/>
          <p:cNvPicPr preferRelativeResize="0"/>
          <p:nvPr/>
        </p:nvPicPr>
        <p:blipFill rotWithShape="1">
          <a:blip r:embed="rId3">
            <a:alphaModFix/>
          </a:blip>
          <a:srcRect b="0" l="0" r="0" t="0"/>
          <a:stretch/>
        </p:blipFill>
        <p:spPr>
          <a:xfrm>
            <a:off x="3690720" y="5598720"/>
            <a:ext cx="665280" cy="665280"/>
          </a:xfrm>
          <a:prstGeom prst="rect">
            <a:avLst/>
          </a:prstGeom>
          <a:noFill/>
          <a:ln>
            <a:noFill/>
          </a:ln>
        </p:spPr>
      </p:pic>
      <p:sp>
        <p:nvSpPr>
          <p:cNvPr id="638" name="Google Shape;638;p81"/>
          <p:cNvSpPr txBox="1"/>
          <p:nvPr/>
        </p:nvSpPr>
        <p:spPr>
          <a:xfrm>
            <a:off x="3780000" y="5633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E</a:t>
            </a:r>
            <a:endParaRPr b="0" sz="2800" strike="noStrike">
              <a:latin typeface="Arial"/>
              <a:ea typeface="Arial"/>
              <a:cs typeface="Arial"/>
              <a:sym typeface="Arial"/>
            </a:endParaRPr>
          </a:p>
        </p:txBody>
      </p:sp>
      <p:pic>
        <p:nvPicPr>
          <p:cNvPr id="639" name="Google Shape;639;p81"/>
          <p:cNvPicPr preferRelativeResize="0"/>
          <p:nvPr/>
        </p:nvPicPr>
        <p:blipFill rotWithShape="1">
          <a:blip r:embed="rId3">
            <a:alphaModFix/>
          </a:blip>
          <a:srcRect b="0" l="0" r="0" t="0"/>
          <a:stretch/>
        </p:blipFill>
        <p:spPr>
          <a:xfrm>
            <a:off x="3690720" y="4626720"/>
            <a:ext cx="665280" cy="665280"/>
          </a:xfrm>
          <a:prstGeom prst="rect">
            <a:avLst/>
          </a:prstGeom>
          <a:noFill/>
          <a:ln>
            <a:noFill/>
          </a:ln>
        </p:spPr>
      </p:pic>
      <p:sp>
        <p:nvSpPr>
          <p:cNvPr id="640" name="Google Shape;640;p81"/>
          <p:cNvSpPr txBox="1"/>
          <p:nvPr/>
        </p:nvSpPr>
        <p:spPr>
          <a:xfrm>
            <a:off x="3780000" y="466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B</a:t>
            </a:r>
            <a:endParaRPr b="0" sz="2800" strike="noStrike">
              <a:latin typeface="Arial"/>
              <a:ea typeface="Arial"/>
              <a:cs typeface="Arial"/>
              <a:sym typeface="Arial"/>
            </a:endParaRPr>
          </a:p>
        </p:txBody>
      </p:sp>
      <p:pic>
        <p:nvPicPr>
          <p:cNvPr id="641" name="Google Shape;641;p81"/>
          <p:cNvPicPr preferRelativeResize="0"/>
          <p:nvPr/>
        </p:nvPicPr>
        <p:blipFill rotWithShape="1">
          <a:blip r:embed="rId3">
            <a:alphaModFix/>
          </a:blip>
          <a:srcRect b="0" l="0" r="0" t="0"/>
          <a:stretch/>
        </p:blipFill>
        <p:spPr>
          <a:xfrm>
            <a:off x="3690720" y="6606720"/>
            <a:ext cx="665280" cy="665280"/>
          </a:xfrm>
          <a:prstGeom prst="rect">
            <a:avLst/>
          </a:prstGeom>
          <a:noFill/>
          <a:ln>
            <a:noFill/>
          </a:ln>
        </p:spPr>
      </p:pic>
      <p:sp>
        <p:nvSpPr>
          <p:cNvPr id="642" name="Google Shape;642;p81"/>
          <p:cNvSpPr txBox="1"/>
          <p:nvPr/>
        </p:nvSpPr>
        <p:spPr>
          <a:xfrm>
            <a:off x="3780000" y="664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I</a:t>
            </a:r>
            <a:endParaRPr b="0" sz="2800" strike="noStrike">
              <a:latin typeface="Arial"/>
              <a:ea typeface="Arial"/>
              <a:cs typeface="Arial"/>
              <a:sym typeface="Arial"/>
            </a:endParaRPr>
          </a:p>
        </p:txBody>
      </p:sp>
      <p:pic>
        <p:nvPicPr>
          <p:cNvPr id="643" name="Google Shape;643;p81"/>
          <p:cNvPicPr preferRelativeResize="0"/>
          <p:nvPr/>
        </p:nvPicPr>
        <p:blipFill rotWithShape="1">
          <a:blip r:embed="rId3">
            <a:alphaModFix/>
          </a:blip>
          <a:srcRect b="0" l="0" r="0" t="0"/>
          <a:stretch/>
        </p:blipFill>
        <p:spPr>
          <a:xfrm>
            <a:off x="5274720" y="5598720"/>
            <a:ext cx="665280" cy="665280"/>
          </a:xfrm>
          <a:prstGeom prst="rect">
            <a:avLst/>
          </a:prstGeom>
          <a:noFill/>
          <a:ln>
            <a:noFill/>
          </a:ln>
        </p:spPr>
      </p:pic>
      <p:sp>
        <p:nvSpPr>
          <p:cNvPr id="644" name="Google Shape;644;p81"/>
          <p:cNvSpPr txBox="1"/>
          <p:nvPr/>
        </p:nvSpPr>
        <p:spPr>
          <a:xfrm>
            <a:off x="5364000" y="5633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F</a:t>
            </a:r>
            <a:endParaRPr b="0" sz="2800" strike="noStrike">
              <a:latin typeface="Arial"/>
              <a:ea typeface="Arial"/>
              <a:cs typeface="Arial"/>
              <a:sym typeface="Arial"/>
            </a:endParaRPr>
          </a:p>
        </p:txBody>
      </p:sp>
      <p:pic>
        <p:nvPicPr>
          <p:cNvPr id="645" name="Google Shape;645;p81"/>
          <p:cNvPicPr preferRelativeResize="0"/>
          <p:nvPr/>
        </p:nvPicPr>
        <p:blipFill rotWithShape="1">
          <a:blip r:embed="rId3">
            <a:alphaModFix/>
          </a:blip>
          <a:srcRect b="0" l="0" r="0" t="0"/>
          <a:stretch/>
        </p:blipFill>
        <p:spPr>
          <a:xfrm>
            <a:off x="5274720" y="4626720"/>
            <a:ext cx="665280" cy="665280"/>
          </a:xfrm>
          <a:prstGeom prst="rect">
            <a:avLst/>
          </a:prstGeom>
          <a:noFill/>
          <a:ln>
            <a:noFill/>
          </a:ln>
        </p:spPr>
      </p:pic>
      <p:sp>
        <p:nvSpPr>
          <p:cNvPr id="646" name="Google Shape;646;p81"/>
          <p:cNvSpPr txBox="1"/>
          <p:nvPr/>
        </p:nvSpPr>
        <p:spPr>
          <a:xfrm>
            <a:off x="5364000" y="466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C</a:t>
            </a:r>
            <a:endParaRPr b="0" sz="2800" strike="noStrike">
              <a:latin typeface="Arial"/>
              <a:ea typeface="Arial"/>
              <a:cs typeface="Arial"/>
              <a:sym typeface="Arial"/>
            </a:endParaRPr>
          </a:p>
        </p:txBody>
      </p:sp>
      <p:pic>
        <p:nvPicPr>
          <p:cNvPr id="647" name="Google Shape;647;p81"/>
          <p:cNvPicPr preferRelativeResize="0"/>
          <p:nvPr/>
        </p:nvPicPr>
        <p:blipFill rotWithShape="1">
          <a:blip r:embed="rId3">
            <a:alphaModFix/>
          </a:blip>
          <a:srcRect b="0" l="0" r="0" t="0"/>
          <a:stretch/>
        </p:blipFill>
        <p:spPr>
          <a:xfrm>
            <a:off x="5274720" y="6606720"/>
            <a:ext cx="665280" cy="665280"/>
          </a:xfrm>
          <a:prstGeom prst="rect">
            <a:avLst/>
          </a:prstGeom>
          <a:noFill/>
          <a:ln>
            <a:noFill/>
          </a:ln>
        </p:spPr>
      </p:pic>
      <p:sp>
        <p:nvSpPr>
          <p:cNvPr id="648" name="Google Shape;648;p81"/>
          <p:cNvSpPr txBox="1"/>
          <p:nvPr/>
        </p:nvSpPr>
        <p:spPr>
          <a:xfrm>
            <a:off x="5364000" y="664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J</a:t>
            </a:r>
            <a:endParaRPr b="0" sz="2800" strike="noStrike">
              <a:latin typeface="Arial"/>
              <a:ea typeface="Arial"/>
              <a:cs typeface="Arial"/>
              <a:sym typeface="Arial"/>
            </a:endParaRPr>
          </a:p>
        </p:txBody>
      </p:sp>
      <p:pic>
        <p:nvPicPr>
          <p:cNvPr id="649" name="Google Shape;649;p81"/>
          <p:cNvPicPr preferRelativeResize="0"/>
          <p:nvPr/>
        </p:nvPicPr>
        <p:blipFill rotWithShape="1">
          <a:blip r:embed="rId3">
            <a:alphaModFix/>
          </a:blip>
          <a:srcRect b="0" l="0" r="0" t="0"/>
          <a:stretch/>
        </p:blipFill>
        <p:spPr>
          <a:xfrm>
            <a:off x="6714720" y="5598720"/>
            <a:ext cx="665280" cy="665280"/>
          </a:xfrm>
          <a:prstGeom prst="rect">
            <a:avLst/>
          </a:prstGeom>
          <a:noFill/>
          <a:ln>
            <a:noFill/>
          </a:ln>
        </p:spPr>
      </p:pic>
      <p:sp>
        <p:nvSpPr>
          <p:cNvPr id="650" name="Google Shape;650;p81"/>
          <p:cNvSpPr txBox="1"/>
          <p:nvPr/>
        </p:nvSpPr>
        <p:spPr>
          <a:xfrm>
            <a:off x="6804000" y="5633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G</a:t>
            </a:r>
            <a:endParaRPr b="0" sz="2800" strike="noStrike">
              <a:latin typeface="Arial"/>
              <a:ea typeface="Arial"/>
              <a:cs typeface="Arial"/>
              <a:sym typeface="Arial"/>
            </a:endParaRPr>
          </a:p>
        </p:txBody>
      </p:sp>
      <p:pic>
        <p:nvPicPr>
          <p:cNvPr id="651" name="Google Shape;651;p81"/>
          <p:cNvPicPr preferRelativeResize="0"/>
          <p:nvPr/>
        </p:nvPicPr>
        <p:blipFill rotWithShape="1">
          <a:blip r:embed="rId3">
            <a:alphaModFix/>
          </a:blip>
          <a:srcRect b="0" l="0" r="0" t="0"/>
          <a:stretch/>
        </p:blipFill>
        <p:spPr>
          <a:xfrm>
            <a:off x="6714720" y="4626720"/>
            <a:ext cx="665280" cy="665280"/>
          </a:xfrm>
          <a:prstGeom prst="rect">
            <a:avLst/>
          </a:prstGeom>
          <a:noFill/>
          <a:ln>
            <a:noFill/>
          </a:ln>
        </p:spPr>
      </p:pic>
      <p:sp>
        <p:nvSpPr>
          <p:cNvPr id="652" name="Google Shape;652;p81"/>
          <p:cNvSpPr txBox="1"/>
          <p:nvPr/>
        </p:nvSpPr>
        <p:spPr>
          <a:xfrm>
            <a:off x="6804000" y="466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D</a:t>
            </a:r>
            <a:endParaRPr b="0" sz="2800" strike="noStrike">
              <a:latin typeface="Arial"/>
              <a:ea typeface="Arial"/>
              <a:cs typeface="Arial"/>
              <a:sym typeface="Arial"/>
            </a:endParaRPr>
          </a:p>
        </p:txBody>
      </p:sp>
      <p:pic>
        <p:nvPicPr>
          <p:cNvPr id="653" name="Google Shape;653;p81"/>
          <p:cNvPicPr preferRelativeResize="0"/>
          <p:nvPr/>
        </p:nvPicPr>
        <p:blipFill rotWithShape="1">
          <a:blip r:embed="rId3">
            <a:alphaModFix/>
          </a:blip>
          <a:srcRect b="0" l="0" r="0" t="0"/>
          <a:stretch/>
        </p:blipFill>
        <p:spPr>
          <a:xfrm>
            <a:off x="6714720" y="6606720"/>
            <a:ext cx="665280" cy="665280"/>
          </a:xfrm>
          <a:prstGeom prst="rect">
            <a:avLst/>
          </a:prstGeom>
          <a:noFill/>
          <a:ln>
            <a:noFill/>
          </a:ln>
        </p:spPr>
      </p:pic>
      <p:sp>
        <p:nvSpPr>
          <p:cNvPr id="654" name="Google Shape;654;p81"/>
          <p:cNvSpPr txBox="1"/>
          <p:nvPr/>
        </p:nvSpPr>
        <p:spPr>
          <a:xfrm>
            <a:off x="6804000" y="664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K</a:t>
            </a:r>
            <a:endParaRPr b="0" sz="2800" strike="noStrike">
              <a:latin typeface="Arial"/>
              <a:ea typeface="Arial"/>
              <a:cs typeface="Arial"/>
              <a:sym typeface="Arial"/>
            </a:endParaRPr>
          </a:p>
        </p:txBody>
      </p:sp>
      <p:pic>
        <p:nvPicPr>
          <p:cNvPr id="655" name="Google Shape;655;p81"/>
          <p:cNvPicPr preferRelativeResize="0"/>
          <p:nvPr/>
        </p:nvPicPr>
        <p:blipFill rotWithShape="1">
          <a:blip r:embed="rId5">
            <a:alphaModFix/>
          </a:blip>
          <a:srcRect b="0" l="0" r="0" t="0"/>
          <a:stretch/>
        </p:blipFill>
        <p:spPr>
          <a:xfrm>
            <a:off x="6408000" y="3168000"/>
            <a:ext cx="817200" cy="817200"/>
          </a:xfrm>
          <a:prstGeom prst="rect">
            <a:avLst/>
          </a:prstGeom>
          <a:noFill/>
          <a:ln>
            <a:noFill/>
          </a:ln>
        </p:spPr>
      </p:pic>
      <p:sp>
        <p:nvSpPr>
          <p:cNvPr id="656" name="Google Shape;656;p81"/>
          <p:cNvSpPr txBox="1"/>
          <p:nvPr/>
        </p:nvSpPr>
        <p:spPr>
          <a:xfrm>
            <a:off x="6156000" y="4057560"/>
            <a:ext cx="1944000" cy="459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0000FF"/>
                </a:solidFill>
                <a:latin typeface="Arial"/>
                <a:ea typeface="Arial"/>
                <a:cs typeface="Arial"/>
                <a:sym typeface="Arial"/>
              </a:rPr>
              <a:t>Directory Server</a:t>
            </a:r>
            <a:endParaRPr b="0" sz="1800" strike="noStrike">
              <a:latin typeface="Arial"/>
              <a:ea typeface="Arial"/>
              <a:cs typeface="Arial"/>
              <a:sym typeface="Arial"/>
            </a:endParaRPr>
          </a:p>
        </p:txBody>
      </p:sp>
      <p:sp>
        <p:nvSpPr>
          <p:cNvPr id="657" name="Google Shape;657;p81"/>
          <p:cNvSpPr txBox="1"/>
          <p:nvPr/>
        </p:nvSpPr>
        <p:spPr>
          <a:xfrm>
            <a:off x="3780360" y="466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FF"/>
                </a:solidFill>
                <a:latin typeface="Arial"/>
                <a:ea typeface="Arial"/>
                <a:cs typeface="Arial"/>
                <a:sym typeface="Arial"/>
              </a:rPr>
              <a:t>B</a:t>
            </a:r>
            <a:endParaRPr b="0" sz="2800" strike="noStrike">
              <a:latin typeface="Arial"/>
              <a:ea typeface="Arial"/>
              <a:cs typeface="Arial"/>
              <a:sym typeface="Arial"/>
            </a:endParaRPr>
          </a:p>
        </p:txBody>
      </p:sp>
      <p:sp>
        <p:nvSpPr>
          <p:cNvPr id="658" name="Google Shape;658;p81"/>
          <p:cNvSpPr txBox="1"/>
          <p:nvPr/>
        </p:nvSpPr>
        <p:spPr>
          <a:xfrm>
            <a:off x="5364360" y="5633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FF"/>
                </a:solidFill>
                <a:latin typeface="Arial"/>
                <a:ea typeface="Arial"/>
                <a:cs typeface="Arial"/>
                <a:sym typeface="Arial"/>
              </a:rPr>
              <a:t>F</a:t>
            </a:r>
            <a:endParaRPr b="0" sz="2800" strike="noStrike">
              <a:latin typeface="Arial"/>
              <a:ea typeface="Arial"/>
              <a:cs typeface="Arial"/>
              <a:sym typeface="Arial"/>
            </a:endParaRPr>
          </a:p>
        </p:txBody>
      </p:sp>
      <p:sp>
        <p:nvSpPr>
          <p:cNvPr id="659" name="Google Shape;659;p81"/>
          <p:cNvSpPr txBox="1"/>
          <p:nvPr/>
        </p:nvSpPr>
        <p:spPr>
          <a:xfrm>
            <a:off x="6811560" y="5633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FF"/>
                </a:solidFill>
                <a:latin typeface="Arial"/>
                <a:ea typeface="Arial"/>
                <a:cs typeface="Arial"/>
                <a:sym typeface="Arial"/>
              </a:rPr>
              <a:t>G</a:t>
            </a:r>
            <a:endParaRPr b="0" sz="2800" strike="noStrike">
              <a:latin typeface="Arial"/>
              <a:ea typeface="Arial"/>
              <a:cs typeface="Arial"/>
              <a:sym typeface="Arial"/>
            </a:endParaRPr>
          </a:p>
        </p:txBody>
      </p:sp>
      <p:sp>
        <p:nvSpPr>
          <p:cNvPr id="660" name="Google Shape;660;p81"/>
          <p:cNvSpPr txBox="1"/>
          <p:nvPr/>
        </p:nvSpPr>
        <p:spPr>
          <a:xfrm>
            <a:off x="5364360" y="664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FF"/>
                </a:solidFill>
                <a:latin typeface="Arial"/>
                <a:ea typeface="Arial"/>
                <a:cs typeface="Arial"/>
                <a:sym typeface="Arial"/>
              </a:rPr>
              <a:t>J</a:t>
            </a:r>
            <a:endParaRPr b="0" sz="2800" strike="noStrike">
              <a:latin typeface="Arial"/>
              <a:ea typeface="Arial"/>
              <a:cs typeface="Arial"/>
              <a:sym typeface="Arial"/>
            </a:endParaRPr>
          </a:p>
        </p:txBody>
      </p:sp>
      <p:sp>
        <p:nvSpPr>
          <p:cNvPr id="661" name="Google Shape;661;p81"/>
          <p:cNvSpPr/>
          <p:nvPr/>
        </p:nvSpPr>
        <p:spPr>
          <a:xfrm>
            <a:off x="7708320" y="2700720"/>
            <a:ext cx="2304000" cy="1296000"/>
          </a:xfrm>
          <a:prstGeom prst="wedgeRoundRectCallout">
            <a:avLst>
              <a:gd fmla="val -66745" name="adj1"/>
              <a:gd fmla="val 21782" name="adj2"/>
              <a:gd fmla="val 16667" name="adj3"/>
            </a:avLst>
          </a:prstGeom>
          <a:solidFill>
            <a:srgbClr val="FFFFFF"/>
          </a:solidFill>
          <a:ln cap="flat" cmpd="sng" w="9525">
            <a:solidFill>
              <a:srgbClr val="6666FF"/>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Node B, PK</a:t>
            </a:r>
            <a:r>
              <a:rPr b="0" baseline="-25000" lang="en-US" sz="1800" strike="noStrike">
                <a:latin typeface="Arial"/>
                <a:ea typeface="Arial"/>
                <a:cs typeface="Arial"/>
                <a:sym typeface="Arial"/>
              </a:rPr>
              <a:t>B</a:t>
            </a:r>
            <a:br>
              <a:rPr lang="en-US" sz="1800">
                <a:latin typeface="Arial"/>
                <a:ea typeface="Arial"/>
                <a:cs typeface="Arial"/>
                <a:sym typeface="Arial"/>
              </a:rPr>
            </a:br>
            <a:r>
              <a:rPr b="0" lang="en-US" sz="1800" strike="noStrike">
                <a:latin typeface="Arial"/>
                <a:ea typeface="Arial"/>
                <a:cs typeface="Arial"/>
                <a:sym typeface="Arial"/>
              </a:rPr>
              <a:t>Node F, PK</a:t>
            </a:r>
            <a:r>
              <a:rPr b="0" baseline="-25000" lang="en-US" sz="1800" strike="noStrike">
                <a:latin typeface="Arial"/>
                <a:ea typeface="Arial"/>
                <a:cs typeface="Arial"/>
                <a:sym typeface="Arial"/>
              </a:rPr>
              <a:t>F</a:t>
            </a:r>
            <a:br>
              <a:rPr lang="en-US" sz="1800">
                <a:latin typeface="Arial"/>
                <a:ea typeface="Arial"/>
                <a:cs typeface="Arial"/>
                <a:sym typeface="Arial"/>
              </a:rPr>
            </a:br>
            <a:r>
              <a:rPr b="0" lang="en-US" sz="1800" strike="noStrike">
                <a:latin typeface="Arial"/>
                <a:ea typeface="Arial"/>
                <a:cs typeface="Arial"/>
                <a:sym typeface="Arial"/>
              </a:rPr>
              <a:t>Node G, PK</a:t>
            </a:r>
            <a:r>
              <a:rPr b="0" baseline="-25000" lang="en-US" sz="1800" strike="noStrike">
                <a:latin typeface="Arial"/>
                <a:ea typeface="Arial"/>
                <a:cs typeface="Arial"/>
                <a:sym typeface="Arial"/>
              </a:rPr>
              <a:t>G</a:t>
            </a:r>
            <a:br>
              <a:rPr lang="en-US" sz="1800">
                <a:latin typeface="Arial"/>
                <a:ea typeface="Arial"/>
                <a:cs typeface="Arial"/>
                <a:sym typeface="Arial"/>
              </a:rPr>
            </a:br>
            <a:r>
              <a:rPr b="0" lang="en-US" sz="1800" strike="noStrike">
                <a:latin typeface="Arial"/>
                <a:ea typeface="Arial"/>
                <a:cs typeface="Arial"/>
                <a:sym typeface="Arial"/>
              </a:rPr>
              <a:t>Node J, PK</a:t>
            </a:r>
            <a:r>
              <a:rPr b="0" baseline="-25000" lang="en-US" sz="1800" strike="noStrike">
                <a:latin typeface="Arial"/>
                <a:ea typeface="Arial"/>
                <a:cs typeface="Arial"/>
                <a:sym typeface="Arial"/>
              </a:rPr>
              <a:t>J</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6">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40">
                                            <p:txEl>
                                              <p:pRg end="0" st="0"/>
                                            </p:txEl>
                                          </p:spTgt>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44">
                                            <p:txEl>
                                              <p:pRg end="0" st="0"/>
                                            </p:txEl>
                                          </p:spTgt>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50">
                                            <p:txEl>
                                              <p:pRg end="0" st="0"/>
                                            </p:txEl>
                                          </p:spTgt>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48">
                                            <p:txEl>
                                              <p:pRg end="0" st="0"/>
                                            </p:txEl>
                                          </p:spTgt>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57">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9">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82"/>
          <p:cNvSpPr txBox="1"/>
          <p:nvPr/>
        </p:nvSpPr>
        <p:spPr>
          <a:xfrm>
            <a:off x="504000" y="229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Directory Servers vs</a:t>
            </a:r>
            <a:br>
              <a:rPr lang="en-US" sz="1800"/>
            </a:br>
            <a:r>
              <a:rPr b="0" lang="en-US" sz="4140" strike="noStrike">
                <a:latin typeface="Arial"/>
                <a:ea typeface="Arial"/>
                <a:cs typeface="Arial"/>
                <a:sym typeface="Arial"/>
              </a:rPr>
              <a:t>Censorship in totalitarian regimes</a:t>
            </a:r>
            <a:endParaRPr b="0" sz="4140" strike="noStrike">
              <a:latin typeface="Arial"/>
              <a:ea typeface="Arial"/>
              <a:cs typeface="Arial"/>
              <a:sym typeface="Arial"/>
            </a:endParaRPr>
          </a:p>
        </p:txBody>
      </p:sp>
      <p:sp>
        <p:nvSpPr>
          <p:cNvPr id="667" name="Google Shape;667;p82"/>
          <p:cNvSpPr txBox="1"/>
          <p:nvPr/>
        </p:nvSpPr>
        <p:spPr>
          <a:xfrm>
            <a:off x="504000" y="1769040"/>
            <a:ext cx="9071640" cy="52718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25"/>
              <a:buFont typeface="Noto Sans Symbols"/>
              <a:buChar char="●"/>
            </a:pPr>
            <a:r>
              <a:rPr b="0" lang="en-US" sz="2500" strike="noStrike">
                <a:latin typeface="Arial"/>
                <a:ea typeface="Arial"/>
                <a:cs typeface="Arial"/>
                <a:sym typeface="Arial"/>
              </a:rPr>
              <a:t>It is not infrequent that, in a totalitarian regime, the government wants to prevent people from using Tor.</a:t>
            </a:r>
            <a:endParaRPr b="0" sz="2500" strike="noStrike">
              <a:latin typeface="Arial"/>
              <a:ea typeface="Arial"/>
              <a:cs typeface="Arial"/>
              <a:sym typeface="Arial"/>
            </a:endParaRPr>
          </a:p>
          <a:p>
            <a:pPr indent="-324000" lvl="1" marL="864000" marR="0" rtl="0" algn="l">
              <a:spcBef>
                <a:spcPts val="1134"/>
              </a:spcBef>
              <a:spcAft>
                <a:spcPts val="0"/>
              </a:spcAft>
              <a:buClr>
                <a:srgbClr val="000000"/>
              </a:buClr>
              <a:buSzPts val="1650"/>
              <a:buFont typeface="Noto Sans Symbols"/>
              <a:buChar char="−"/>
            </a:pPr>
            <a:r>
              <a:rPr b="0" i="0" lang="en-US" sz="2200" u="none" cap="none" strike="noStrike">
                <a:latin typeface="Arial"/>
                <a:ea typeface="Arial"/>
                <a:cs typeface="Arial"/>
                <a:sym typeface="Arial"/>
              </a:rPr>
              <a:t>This can be achieved obtaining from the directory servers the IP address of all the node partecipating in Tor, and blocking any connection to them.</a:t>
            </a:r>
            <a:endParaRPr b="0" i="0" sz="2200" u="none" cap="none" strike="noStrike">
              <a:latin typeface="Arial"/>
              <a:ea typeface="Arial"/>
              <a:cs typeface="Arial"/>
              <a:sym typeface="Arial"/>
            </a:endParaRPr>
          </a:p>
          <a:p>
            <a:pPr indent="-324000" lvl="0" marL="432000" marR="0" rtl="0" algn="l">
              <a:spcBef>
                <a:spcPts val="1414"/>
              </a:spcBef>
              <a:spcAft>
                <a:spcPts val="0"/>
              </a:spcAft>
              <a:buClr>
                <a:srgbClr val="000000"/>
              </a:buClr>
              <a:buSzPts val="1125"/>
              <a:buFont typeface="Noto Sans Symbols"/>
              <a:buChar char="●"/>
            </a:pPr>
            <a:r>
              <a:rPr b="0" lang="en-US" sz="2500" strike="noStrike">
                <a:latin typeface="Arial"/>
                <a:ea typeface="Arial"/>
                <a:cs typeface="Arial"/>
                <a:sym typeface="Arial"/>
              </a:rPr>
              <a:t>TOR Bridge Relay:</a:t>
            </a:r>
            <a:endParaRPr b="0" sz="2500" strike="noStrike">
              <a:latin typeface="Arial"/>
              <a:ea typeface="Arial"/>
              <a:cs typeface="Arial"/>
              <a:sym typeface="Arial"/>
            </a:endParaRPr>
          </a:p>
          <a:p>
            <a:pPr indent="-324000" lvl="1" marL="864000" marR="0" rtl="0" algn="l">
              <a:spcBef>
                <a:spcPts val="1134"/>
              </a:spcBef>
              <a:spcAft>
                <a:spcPts val="0"/>
              </a:spcAft>
              <a:buClr>
                <a:srgbClr val="000000"/>
              </a:buClr>
              <a:buSzPts val="1650"/>
              <a:buFont typeface="Noto Sans Symbols"/>
              <a:buChar char="−"/>
            </a:pPr>
            <a:r>
              <a:rPr b="0" i="0" lang="en-US" sz="2200" u="none" cap="none" strike="noStrike">
                <a:latin typeface="Arial"/>
                <a:ea typeface="Arial"/>
                <a:cs typeface="Arial"/>
                <a:sym typeface="Arial"/>
              </a:rPr>
              <a:t>Alternative entry point to TOR network</a:t>
            </a:r>
            <a:endParaRPr b="0" i="0" sz="2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650"/>
              <a:buFont typeface="Noto Sans Symbols"/>
              <a:buChar char="−"/>
            </a:pPr>
            <a:r>
              <a:rPr b="0" i="0" lang="en-US" sz="2200" u="none" cap="none" strike="noStrike">
                <a:latin typeface="Arial"/>
                <a:ea typeface="Arial"/>
                <a:cs typeface="Arial"/>
                <a:sym typeface="Arial"/>
              </a:rPr>
              <a:t>No publicy know</a:t>
            </a:r>
            <a:endParaRPr b="0" i="0" sz="2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650"/>
              <a:buFont typeface="Noto Sans Symbols"/>
              <a:buChar char="−"/>
            </a:pPr>
            <a:r>
              <a:rPr b="0" i="0" lang="en-US" sz="2200" u="none" cap="none" strike="noStrike">
                <a:latin typeface="Arial"/>
                <a:ea typeface="Arial"/>
                <a:cs typeface="Arial"/>
                <a:sym typeface="Arial"/>
              </a:rPr>
              <a:t>Included and preconfigured in Tor Browser</a:t>
            </a:r>
            <a:endParaRPr b="0" i="0" sz="2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650"/>
              <a:buFont typeface="Noto Sans Symbols"/>
              <a:buChar char="−"/>
            </a:pPr>
            <a:r>
              <a:rPr b="0" i="0" lang="en-US" sz="2200" u="none" cap="none" strike="noStrike">
                <a:latin typeface="Arial"/>
                <a:ea typeface="Arial"/>
                <a:cs typeface="Arial"/>
                <a:sym typeface="Arial"/>
              </a:rPr>
              <a:t>You can add more Brigde Relay</a:t>
            </a:r>
            <a:endParaRPr b="0" i="0" sz="2200" u="none" cap="none" strike="noStrike">
              <a:latin typeface="Arial"/>
              <a:ea typeface="Arial"/>
              <a:cs typeface="Arial"/>
              <a:sym typeface="Arial"/>
            </a:endParaRPr>
          </a:p>
          <a:p>
            <a:pPr indent="-324000" lvl="0" marL="432000" marR="0" rtl="0" algn="l">
              <a:spcBef>
                <a:spcPts val="1414"/>
              </a:spcBef>
              <a:spcAft>
                <a:spcPts val="0"/>
              </a:spcAft>
              <a:buClr>
                <a:srgbClr val="000000"/>
              </a:buClr>
              <a:buSzPts val="1125"/>
              <a:buFont typeface="Noto Sans Symbols"/>
              <a:buChar char="●"/>
            </a:pPr>
            <a:r>
              <a:rPr b="0" lang="en-US" sz="2500" strike="noStrike">
                <a:latin typeface="Arial"/>
                <a:ea typeface="Arial"/>
                <a:cs typeface="Arial"/>
                <a:sym typeface="Arial"/>
              </a:rPr>
              <a:t>ISP can still block TOR! </a:t>
            </a:r>
            <a:endParaRPr b="0" sz="2500" strike="noStrike">
              <a:latin typeface="Arial"/>
              <a:ea typeface="Arial"/>
              <a:cs typeface="Arial"/>
              <a:sym typeface="Arial"/>
            </a:endParaRPr>
          </a:p>
          <a:p>
            <a:pPr indent="-324000" lvl="1" marL="864000" marR="0" rtl="0" algn="l">
              <a:spcBef>
                <a:spcPts val="1134"/>
              </a:spcBef>
              <a:spcAft>
                <a:spcPts val="0"/>
              </a:spcAft>
              <a:buClr>
                <a:srgbClr val="000000"/>
              </a:buClr>
              <a:buSzPts val="1650"/>
              <a:buFont typeface="Noto Sans Symbols"/>
              <a:buChar char="−"/>
            </a:pPr>
            <a:r>
              <a:rPr b="0" i="0" lang="en-US" sz="2200" u="none" cap="none" strike="noStrike">
                <a:latin typeface="Arial"/>
                <a:ea typeface="Arial"/>
                <a:cs typeface="Arial"/>
                <a:sym typeface="Arial"/>
              </a:rPr>
              <a:t>Solution: </a:t>
            </a:r>
            <a:r>
              <a:rPr b="1" i="0" lang="en-US" sz="2200" u="none" cap="none" strike="noStrike">
                <a:latin typeface="Arial"/>
                <a:ea typeface="Arial"/>
                <a:cs typeface="Arial"/>
                <a:sym typeface="Arial"/>
              </a:rPr>
              <a:t>Pluggable transports</a:t>
            </a:r>
            <a:r>
              <a:rPr b="0" i="0" lang="en-US" sz="2200" u="none" cap="none" strike="noStrike">
                <a:latin typeface="Arial"/>
                <a:ea typeface="Arial"/>
                <a:cs typeface="Arial"/>
                <a:sym typeface="Arial"/>
              </a:rPr>
              <a:t> transform the Tor traffic flow between the client and the bridge</a:t>
            </a:r>
            <a:endParaRPr b="0" i="0" sz="22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990"/>
              <a:buFont typeface="Noto Sans Symbols"/>
              <a:buChar char="●"/>
            </a:pPr>
            <a:r>
              <a:rPr b="0" i="0" lang="en-US" sz="2200" u="none" cap="none" strike="noStrike">
                <a:latin typeface="Arial"/>
                <a:ea typeface="Arial"/>
                <a:cs typeface="Arial"/>
                <a:sym typeface="Arial"/>
              </a:rPr>
              <a:t>This way, censors, who usually monitor traffic between the client and the bridge, will see innocent-looking transformed traffic instead of the actual Tor traffic.</a:t>
            </a:r>
            <a:endParaRPr b="0" i="0" sz="22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83"/>
          <p:cNvSpPr txBox="1"/>
          <p:nvPr/>
        </p:nvSpPr>
        <p:spPr>
          <a:xfrm>
            <a:off x="504000" y="157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Some further details: </a:t>
            </a:r>
            <a:br>
              <a:rPr lang="en-US" sz="1800"/>
            </a:br>
            <a:r>
              <a:rPr b="0" lang="en-US" sz="4140" strike="noStrike">
                <a:latin typeface="Arial"/>
                <a:ea typeface="Arial"/>
                <a:cs typeface="Arial"/>
                <a:sym typeface="Arial"/>
              </a:rPr>
              <a:t>link encryption</a:t>
            </a:r>
            <a:endParaRPr b="0" sz="4140" strike="noStrike">
              <a:latin typeface="Arial"/>
              <a:ea typeface="Arial"/>
              <a:cs typeface="Arial"/>
              <a:sym typeface="Arial"/>
            </a:endParaRPr>
          </a:p>
        </p:txBody>
      </p:sp>
      <p:sp>
        <p:nvSpPr>
          <p:cNvPr id="673" name="Google Shape;673;p83"/>
          <p:cNvSpPr txBox="1"/>
          <p:nvPr/>
        </p:nvSpPr>
        <p:spPr>
          <a:xfrm>
            <a:off x="504000" y="1589040"/>
            <a:ext cx="9071640" cy="31687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080"/>
              <a:buFont typeface="Noto Sans Symbols"/>
              <a:buChar char="●"/>
            </a:pPr>
            <a:r>
              <a:rPr b="0" lang="en-US" sz="2400" strike="noStrike">
                <a:latin typeface="Arial"/>
                <a:ea typeface="Arial"/>
                <a:cs typeface="Arial"/>
                <a:sym typeface="Arial"/>
              </a:rPr>
              <a:t>Are all the connections along the path encrypted?</a:t>
            </a:r>
            <a:endParaRPr b="0" sz="2400" strike="noStrike">
              <a:latin typeface="Arial"/>
              <a:ea typeface="Arial"/>
              <a:cs typeface="Arial"/>
              <a:sym typeface="Arial"/>
            </a:endParaRPr>
          </a:p>
          <a:p>
            <a:pPr indent="-324000" lvl="1" marL="864000" marR="0" rtl="0" algn="l">
              <a:spcBef>
                <a:spcPts val="567"/>
              </a:spcBef>
              <a:spcAft>
                <a:spcPts val="0"/>
              </a:spcAft>
              <a:buClr>
                <a:srgbClr val="000000"/>
              </a:buClr>
              <a:buSzPts val="1725"/>
              <a:buFont typeface="Noto Sans Symbols"/>
              <a:buChar char="−"/>
            </a:pPr>
            <a:r>
              <a:rPr b="0" i="0" lang="en-US" sz="2300" u="none" cap="none" strike="noStrike">
                <a:latin typeface="Arial"/>
                <a:ea typeface="Arial"/>
                <a:cs typeface="Arial"/>
                <a:sym typeface="Arial"/>
              </a:rPr>
              <a:t>No, the last step is outside the Tor network, so it’s up to the website whether to implement a secure connection or not</a:t>
            </a:r>
            <a:endParaRPr b="0" i="0" sz="2300" u="none" cap="none" strike="noStrike">
              <a:latin typeface="Arial"/>
              <a:ea typeface="Arial"/>
              <a:cs typeface="Arial"/>
              <a:sym typeface="Arial"/>
            </a:endParaRPr>
          </a:p>
          <a:p>
            <a:pPr indent="-287999" lvl="2" marL="1296000" marR="0" rtl="0" algn="l">
              <a:spcBef>
                <a:spcPts val="567"/>
              </a:spcBef>
              <a:spcAft>
                <a:spcPts val="0"/>
              </a:spcAft>
              <a:buClr>
                <a:srgbClr val="000000"/>
              </a:buClr>
              <a:buSzPts val="900"/>
              <a:buFont typeface="Noto Sans Symbols"/>
              <a:buChar char="●"/>
            </a:pPr>
            <a:r>
              <a:rPr b="0" i="0" lang="en-US" sz="2000" u="none" cap="none" strike="noStrike">
                <a:latin typeface="Arial"/>
                <a:ea typeface="Arial"/>
                <a:cs typeface="Arial"/>
                <a:sym typeface="Arial"/>
              </a:rPr>
              <a:t>The </a:t>
            </a:r>
            <a:r>
              <a:rPr b="0" i="1" lang="en-US" sz="2000" u="none" cap="none" strike="noStrike">
                <a:latin typeface="Arial"/>
                <a:ea typeface="Arial"/>
                <a:cs typeface="Arial"/>
                <a:sym typeface="Arial"/>
              </a:rPr>
              <a:t>HTTPS everywhere</a:t>
            </a:r>
            <a:r>
              <a:rPr b="0" i="0" lang="en-US" sz="2000" u="none" cap="none" strike="noStrike">
                <a:latin typeface="Arial"/>
                <a:ea typeface="Arial"/>
                <a:cs typeface="Arial"/>
                <a:sym typeface="Arial"/>
              </a:rPr>
              <a:t> extension may solve this</a:t>
            </a:r>
            <a:endParaRPr b="0" i="0" sz="2000" u="none" cap="none" strike="noStrike">
              <a:latin typeface="Arial"/>
              <a:ea typeface="Arial"/>
              <a:cs typeface="Arial"/>
              <a:sym typeface="Arial"/>
            </a:endParaRPr>
          </a:p>
          <a:p>
            <a:pPr indent="-324000" lvl="0" marL="432000" marR="0" rtl="0" algn="l">
              <a:spcBef>
                <a:spcPts val="850"/>
              </a:spcBef>
              <a:spcAft>
                <a:spcPts val="0"/>
              </a:spcAft>
              <a:buClr>
                <a:srgbClr val="000000"/>
              </a:buClr>
              <a:buSzPts val="1080"/>
              <a:buFont typeface="Noto Sans Symbols"/>
              <a:buChar char="●"/>
            </a:pPr>
            <a:r>
              <a:rPr b="0" lang="en-US" sz="2400" strike="noStrike">
                <a:latin typeface="Arial"/>
                <a:ea typeface="Arial"/>
                <a:cs typeface="Arial"/>
                <a:sym typeface="Arial"/>
              </a:rPr>
              <a:t>If something bad happens, the one </a:t>
            </a:r>
            <a:br>
              <a:rPr lang="en-US" sz="1800"/>
            </a:br>
            <a:r>
              <a:rPr b="0" lang="en-US" sz="2400" strike="noStrike">
                <a:latin typeface="Arial"/>
                <a:ea typeface="Arial"/>
                <a:cs typeface="Arial"/>
                <a:sym typeface="Arial"/>
              </a:rPr>
              <a:t>who get in trouble is the exit-relay</a:t>
            </a:r>
            <a:endParaRPr b="0" sz="2400" strike="noStrike">
              <a:latin typeface="Arial"/>
              <a:ea typeface="Arial"/>
              <a:cs typeface="Arial"/>
              <a:sym typeface="Arial"/>
            </a:endParaRPr>
          </a:p>
          <a:p>
            <a:pPr indent="-324000" lvl="1" marL="864000" marR="0" rtl="0" algn="l">
              <a:spcBef>
                <a:spcPts val="567"/>
              </a:spcBef>
              <a:spcAft>
                <a:spcPts val="0"/>
              </a:spcAft>
              <a:buClr>
                <a:srgbClr val="000000"/>
              </a:buClr>
              <a:buSzPts val="1500"/>
              <a:buFont typeface="Noto Sans Symbols"/>
              <a:buChar char="−"/>
            </a:pPr>
            <a:r>
              <a:rPr b="0" i="0" lang="en-US" sz="2000" u="none" cap="none" strike="noStrike">
                <a:latin typeface="Arial"/>
                <a:ea typeface="Arial"/>
                <a:cs typeface="Arial"/>
                <a:sym typeface="Arial"/>
              </a:rPr>
              <a:t>An exit-relay may use an exit-policies,</a:t>
            </a:r>
            <a:br>
              <a:rPr b="0" i="0" lang="en-US" sz="1800" u="none" cap="none" strike="noStrike"/>
            </a:br>
            <a:r>
              <a:rPr b="0" i="0" lang="en-US" sz="2000" u="none" cap="none" strike="noStrike">
                <a:latin typeface="Arial"/>
                <a:ea typeface="Arial"/>
                <a:cs typeface="Arial"/>
                <a:sym typeface="Arial"/>
              </a:rPr>
              <a:t>who specify which type of traffic he will forward</a:t>
            </a:r>
            <a:endParaRPr b="0" i="0" sz="2000" u="none" cap="none" strike="noStrike">
              <a:latin typeface="Arial"/>
              <a:ea typeface="Arial"/>
              <a:cs typeface="Arial"/>
              <a:sym typeface="Arial"/>
            </a:endParaRPr>
          </a:p>
          <a:p>
            <a:pPr indent="-228749" lvl="1" marL="864000" marR="0" rtl="0" algn="l">
              <a:spcBef>
                <a:spcPts val="1134"/>
              </a:spcBef>
              <a:spcAft>
                <a:spcPts val="0"/>
              </a:spcAft>
              <a:buClr>
                <a:srgbClr val="000000"/>
              </a:buClr>
              <a:buSzPts val="1500"/>
              <a:buFont typeface="Noto Sans Symbols"/>
              <a:buNone/>
            </a:pPr>
            <a:r>
              <a:t/>
            </a:r>
            <a:endParaRPr b="0" i="0" sz="2000" u="none" cap="none" strike="noStrike">
              <a:latin typeface="Arial"/>
              <a:ea typeface="Arial"/>
              <a:cs typeface="Arial"/>
              <a:sym typeface="Arial"/>
            </a:endParaRPr>
          </a:p>
        </p:txBody>
      </p:sp>
      <p:pic>
        <p:nvPicPr>
          <p:cNvPr id="674" name="Google Shape;674;p83"/>
          <p:cNvPicPr preferRelativeResize="0"/>
          <p:nvPr/>
        </p:nvPicPr>
        <p:blipFill rotWithShape="1">
          <a:blip r:embed="rId3">
            <a:alphaModFix/>
          </a:blip>
          <a:srcRect b="0" l="0" r="0" t="0"/>
          <a:stretch/>
        </p:blipFill>
        <p:spPr>
          <a:xfrm>
            <a:off x="2214720" y="5598720"/>
            <a:ext cx="665280" cy="665280"/>
          </a:xfrm>
          <a:prstGeom prst="rect">
            <a:avLst/>
          </a:prstGeom>
          <a:noFill/>
          <a:ln>
            <a:noFill/>
          </a:ln>
        </p:spPr>
      </p:pic>
      <p:pic>
        <p:nvPicPr>
          <p:cNvPr id="675" name="Google Shape;675;p83"/>
          <p:cNvPicPr preferRelativeResize="0"/>
          <p:nvPr/>
        </p:nvPicPr>
        <p:blipFill rotWithShape="1">
          <a:blip r:embed="rId4">
            <a:alphaModFix/>
          </a:blip>
          <a:srcRect b="0" l="0" r="0" t="0"/>
          <a:stretch/>
        </p:blipFill>
        <p:spPr>
          <a:xfrm>
            <a:off x="8712000" y="4752000"/>
            <a:ext cx="817200" cy="817200"/>
          </a:xfrm>
          <a:prstGeom prst="rect">
            <a:avLst/>
          </a:prstGeom>
          <a:noFill/>
          <a:ln>
            <a:noFill/>
          </a:ln>
        </p:spPr>
      </p:pic>
      <p:pic>
        <p:nvPicPr>
          <p:cNvPr id="676" name="Google Shape;676;p83"/>
          <p:cNvPicPr preferRelativeResize="0"/>
          <p:nvPr/>
        </p:nvPicPr>
        <p:blipFill rotWithShape="1">
          <a:blip r:embed="rId4">
            <a:alphaModFix/>
          </a:blip>
          <a:srcRect b="0" l="0" r="0" t="0"/>
          <a:stretch/>
        </p:blipFill>
        <p:spPr>
          <a:xfrm>
            <a:off x="8712000" y="6238800"/>
            <a:ext cx="817200" cy="817200"/>
          </a:xfrm>
          <a:prstGeom prst="rect">
            <a:avLst/>
          </a:prstGeom>
          <a:noFill/>
          <a:ln>
            <a:noFill/>
          </a:ln>
        </p:spPr>
      </p:pic>
      <p:sp>
        <p:nvSpPr>
          <p:cNvPr id="677" name="Google Shape;677;p83"/>
          <p:cNvSpPr txBox="1"/>
          <p:nvPr/>
        </p:nvSpPr>
        <p:spPr>
          <a:xfrm>
            <a:off x="8604720" y="5616000"/>
            <a:ext cx="125928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game.com</a:t>
            </a:r>
            <a:endParaRPr b="0" sz="1800" strike="noStrike">
              <a:latin typeface="Arial"/>
              <a:ea typeface="Arial"/>
              <a:cs typeface="Arial"/>
              <a:sym typeface="Arial"/>
            </a:endParaRPr>
          </a:p>
        </p:txBody>
      </p:sp>
      <p:sp>
        <p:nvSpPr>
          <p:cNvPr id="678" name="Google Shape;678;p83"/>
          <p:cNvSpPr txBox="1"/>
          <p:nvPr/>
        </p:nvSpPr>
        <p:spPr>
          <a:xfrm>
            <a:off x="8568000" y="7056000"/>
            <a:ext cx="147528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antiGov.com</a:t>
            </a:r>
            <a:endParaRPr b="0" sz="1800" strike="noStrike">
              <a:latin typeface="Arial"/>
              <a:ea typeface="Arial"/>
              <a:cs typeface="Arial"/>
              <a:sym typeface="Arial"/>
            </a:endParaRPr>
          </a:p>
        </p:txBody>
      </p:sp>
      <p:sp>
        <p:nvSpPr>
          <p:cNvPr id="679" name="Google Shape;679;p83"/>
          <p:cNvSpPr txBox="1"/>
          <p:nvPr/>
        </p:nvSpPr>
        <p:spPr>
          <a:xfrm>
            <a:off x="2304000" y="5633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6666FF"/>
                </a:solidFill>
                <a:latin typeface="Arial"/>
                <a:ea typeface="Arial"/>
                <a:cs typeface="Arial"/>
                <a:sym typeface="Arial"/>
              </a:rPr>
              <a:t>U</a:t>
            </a:r>
            <a:endParaRPr b="0" sz="2800" strike="noStrike">
              <a:latin typeface="Arial"/>
              <a:ea typeface="Arial"/>
              <a:cs typeface="Arial"/>
              <a:sym typeface="Arial"/>
            </a:endParaRPr>
          </a:p>
        </p:txBody>
      </p:sp>
      <p:pic>
        <p:nvPicPr>
          <p:cNvPr id="680" name="Google Shape;680;p83"/>
          <p:cNvPicPr preferRelativeResize="0"/>
          <p:nvPr/>
        </p:nvPicPr>
        <p:blipFill rotWithShape="1">
          <a:blip r:embed="rId3">
            <a:alphaModFix/>
          </a:blip>
          <a:srcRect b="0" l="0" r="0" t="0"/>
          <a:stretch/>
        </p:blipFill>
        <p:spPr>
          <a:xfrm>
            <a:off x="2214720" y="4626720"/>
            <a:ext cx="665280" cy="665280"/>
          </a:xfrm>
          <a:prstGeom prst="rect">
            <a:avLst/>
          </a:prstGeom>
          <a:noFill/>
          <a:ln>
            <a:noFill/>
          </a:ln>
        </p:spPr>
      </p:pic>
      <p:sp>
        <p:nvSpPr>
          <p:cNvPr id="681" name="Google Shape;681;p83"/>
          <p:cNvSpPr txBox="1"/>
          <p:nvPr/>
        </p:nvSpPr>
        <p:spPr>
          <a:xfrm>
            <a:off x="2304000" y="4625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A</a:t>
            </a:r>
            <a:endParaRPr b="0" sz="2800" strike="noStrike">
              <a:latin typeface="Arial"/>
              <a:ea typeface="Arial"/>
              <a:cs typeface="Arial"/>
              <a:sym typeface="Arial"/>
            </a:endParaRPr>
          </a:p>
        </p:txBody>
      </p:sp>
      <p:pic>
        <p:nvPicPr>
          <p:cNvPr id="682" name="Google Shape;682;p83"/>
          <p:cNvPicPr preferRelativeResize="0"/>
          <p:nvPr/>
        </p:nvPicPr>
        <p:blipFill rotWithShape="1">
          <a:blip r:embed="rId3">
            <a:alphaModFix/>
          </a:blip>
          <a:srcRect b="0" l="0" r="0" t="0"/>
          <a:stretch/>
        </p:blipFill>
        <p:spPr>
          <a:xfrm>
            <a:off x="2214720" y="6606720"/>
            <a:ext cx="665280" cy="665280"/>
          </a:xfrm>
          <a:prstGeom prst="rect">
            <a:avLst/>
          </a:prstGeom>
          <a:noFill/>
          <a:ln>
            <a:noFill/>
          </a:ln>
        </p:spPr>
      </p:pic>
      <p:sp>
        <p:nvSpPr>
          <p:cNvPr id="683" name="Google Shape;683;p83"/>
          <p:cNvSpPr txBox="1"/>
          <p:nvPr/>
        </p:nvSpPr>
        <p:spPr>
          <a:xfrm>
            <a:off x="2304000" y="664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H</a:t>
            </a:r>
            <a:endParaRPr b="0" sz="2800" strike="noStrike">
              <a:latin typeface="Arial"/>
              <a:ea typeface="Arial"/>
              <a:cs typeface="Arial"/>
              <a:sym typeface="Arial"/>
            </a:endParaRPr>
          </a:p>
        </p:txBody>
      </p:sp>
      <p:pic>
        <p:nvPicPr>
          <p:cNvPr id="684" name="Google Shape;684;p83"/>
          <p:cNvPicPr preferRelativeResize="0"/>
          <p:nvPr/>
        </p:nvPicPr>
        <p:blipFill rotWithShape="1">
          <a:blip r:embed="rId3">
            <a:alphaModFix/>
          </a:blip>
          <a:srcRect b="0" l="0" r="0" t="0"/>
          <a:stretch/>
        </p:blipFill>
        <p:spPr>
          <a:xfrm>
            <a:off x="3690720" y="5598720"/>
            <a:ext cx="665280" cy="665280"/>
          </a:xfrm>
          <a:prstGeom prst="rect">
            <a:avLst/>
          </a:prstGeom>
          <a:noFill/>
          <a:ln>
            <a:noFill/>
          </a:ln>
        </p:spPr>
      </p:pic>
      <p:sp>
        <p:nvSpPr>
          <p:cNvPr id="685" name="Google Shape;685;p83"/>
          <p:cNvSpPr txBox="1"/>
          <p:nvPr/>
        </p:nvSpPr>
        <p:spPr>
          <a:xfrm>
            <a:off x="3780000" y="5633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E</a:t>
            </a:r>
            <a:endParaRPr b="0" sz="2800" strike="noStrike">
              <a:latin typeface="Arial"/>
              <a:ea typeface="Arial"/>
              <a:cs typeface="Arial"/>
              <a:sym typeface="Arial"/>
            </a:endParaRPr>
          </a:p>
        </p:txBody>
      </p:sp>
      <p:pic>
        <p:nvPicPr>
          <p:cNvPr id="686" name="Google Shape;686;p83"/>
          <p:cNvPicPr preferRelativeResize="0"/>
          <p:nvPr/>
        </p:nvPicPr>
        <p:blipFill rotWithShape="1">
          <a:blip r:embed="rId3">
            <a:alphaModFix/>
          </a:blip>
          <a:srcRect b="0" l="0" r="0" t="0"/>
          <a:stretch/>
        </p:blipFill>
        <p:spPr>
          <a:xfrm>
            <a:off x="3690720" y="4626720"/>
            <a:ext cx="665280" cy="665280"/>
          </a:xfrm>
          <a:prstGeom prst="rect">
            <a:avLst/>
          </a:prstGeom>
          <a:noFill/>
          <a:ln>
            <a:noFill/>
          </a:ln>
        </p:spPr>
      </p:pic>
      <p:sp>
        <p:nvSpPr>
          <p:cNvPr id="687" name="Google Shape;687;p83"/>
          <p:cNvSpPr txBox="1"/>
          <p:nvPr/>
        </p:nvSpPr>
        <p:spPr>
          <a:xfrm>
            <a:off x="3780000" y="466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FF"/>
                </a:solidFill>
                <a:latin typeface="Arial"/>
                <a:ea typeface="Arial"/>
                <a:cs typeface="Arial"/>
                <a:sym typeface="Arial"/>
              </a:rPr>
              <a:t>B</a:t>
            </a:r>
            <a:endParaRPr b="0" sz="2800" strike="noStrike">
              <a:latin typeface="Arial"/>
              <a:ea typeface="Arial"/>
              <a:cs typeface="Arial"/>
              <a:sym typeface="Arial"/>
            </a:endParaRPr>
          </a:p>
        </p:txBody>
      </p:sp>
      <p:pic>
        <p:nvPicPr>
          <p:cNvPr id="688" name="Google Shape;688;p83"/>
          <p:cNvPicPr preferRelativeResize="0"/>
          <p:nvPr/>
        </p:nvPicPr>
        <p:blipFill rotWithShape="1">
          <a:blip r:embed="rId3">
            <a:alphaModFix/>
          </a:blip>
          <a:srcRect b="0" l="0" r="0" t="0"/>
          <a:stretch/>
        </p:blipFill>
        <p:spPr>
          <a:xfrm>
            <a:off x="3690720" y="6606720"/>
            <a:ext cx="665280" cy="665280"/>
          </a:xfrm>
          <a:prstGeom prst="rect">
            <a:avLst/>
          </a:prstGeom>
          <a:noFill/>
          <a:ln>
            <a:noFill/>
          </a:ln>
        </p:spPr>
      </p:pic>
      <p:sp>
        <p:nvSpPr>
          <p:cNvPr id="689" name="Google Shape;689;p83"/>
          <p:cNvSpPr txBox="1"/>
          <p:nvPr/>
        </p:nvSpPr>
        <p:spPr>
          <a:xfrm>
            <a:off x="3780000" y="664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I</a:t>
            </a:r>
            <a:endParaRPr b="0" sz="2800" strike="noStrike">
              <a:latin typeface="Arial"/>
              <a:ea typeface="Arial"/>
              <a:cs typeface="Arial"/>
              <a:sym typeface="Arial"/>
            </a:endParaRPr>
          </a:p>
        </p:txBody>
      </p:sp>
      <p:pic>
        <p:nvPicPr>
          <p:cNvPr id="690" name="Google Shape;690;p83"/>
          <p:cNvPicPr preferRelativeResize="0"/>
          <p:nvPr/>
        </p:nvPicPr>
        <p:blipFill rotWithShape="1">
          <a:blip r:embed="rId3">
            <a:alphaModFix/>
          </a:blip>
          <a:srcRect b="0" l="0" r="0" t="0"/>
          <a:stretch/>
        </p:blipFill>
        <p:spPr>
          <a:xfrm>
            <a:off x="5274720" y="5598720"/>
            <a:ext cx="665280" cy="665280"/>
          </a:xfrm>
          <a:prstGeom prst="rect">
            <a:avLst/>
          </a:prstGeom>
          <a:noFill/>
          <a:ln>
            <a:noFill/>
          </a:ln>
        </p:spPr>
      </p:pic>
      <p:sp>
        <p:nvSpPr>
          <p:cNvPr id="691" name="Google Shape;691;p83"/>
          <p:cNvSpPr txBox="1"/>
          <p:nvPr/>
        </p:nvSpPr>
        <p:spPr>
          <a:xfrm>
            <a:off x="5364000" y="5633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FF"/>
                </a:solidFill>
                <a:latin typeface="Arial"/>
                <a:ea typeface="Arial"/>
                <a:cs typeface="Arial"/>
                <a:sym typeface="Arial"/>
              </a:rPr>
              <a:t>F</a:t>
            </a:r>
            <a:endParaRPr b="0" sz="2800" strike="noStrike">
              <a:latin typeface="Arial"/>
              <a:ea typeface="Arial"/>
              <a:cs typeface="Arial"/>
              <a:sym typeface="Arial"/>
            </a:endParaRPr>
          </a:p>
        </p:txBody>
      </p:sp>
      <p:pic>
        <p:nvPicPr>
          <p:cNvPr id="692" name="Google Shape;692;p83"/>
          <p:cNvPicPr preferRelativeResize="0"/>
          <p:nvPr/>
        </p:nvPicPr>
        <p:blipFill rotWithShape="1">
          <a:blip r:embed="rId3">
            <a:alphaModFix/>
          </a:blip>
          <a:srcRect b="0" l="0" r="0" t="0"/>
          <a:stretch/>
        </p:blipFill>
        <p:spPr>
          <a:xfrm>
            <a:off x="5274720" y="4626720"/>
            <a:ext cx="665280" cy="665280"/>
          </a:xfrm>
          <a:prstGeom prst="rect">
            <a:avLst/>
          </a:prstGeom>
          <a:noFill/>
          <a:ln>
            <a:noFill/>
          </a:ln>
        </p:spPr>
      </p:pic>
      <p:sp>
        <p:nvSpPr>
          <p:cNvPr id="693" name="Google Shape;693;p83"/>
          <p:cNvSpPr txBox="1"/>
          <p:nvPr/>
        </p:nvSpPr>
        <p:spPr>
          <a:xfrm>
            <a:off x="5364000" y="466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C</a:t>
            </a:r>
            <a:endParaRPr b="0" sz="2800" strike="noStrike">
              <a:latin typeface="Arial"/>
              <a:ea typeface="Arial"/>
              <a:cs typeface="Arial"/>
              <a:sym typeface="Arial"/>
            </a:endParaRPr>
          </a:p>
        </p:txBody>
      </p:sp>
      <p:pic>
        <p:nvPicPr>
          <p:cNvPr id="694" name="Google Shape;694;p83"/>
          <p:cNvPicPr preferRelativeResize="0"/>
          <p:nvPr/>
        </p:nvPicPr>
        <p:blipFill rotWithShape="1">
          <a:blip r:embed="rId3">
            <a:alphaModFix/>
          </a:blip>
          <a:srcRect b="0" l="0" r="0" t="0"/>
          <a:stretch/>
        </p:blipFill>
        <p:spPr>
          <a:xfrm>
            <a:off x="5274720" y="6606720"/>
            <a:ext cx="665280" cy="665280"/>
          </a:xfrm>
          <a:prstGeom prst="rect">
            <a:avLst/>
          </a:prstGeom>
          <a:noFill/>
          <a:ln>
            <a:noFill/>
          </a:ln>
        </p:spPr>
      </p:pic>
      <p:sp>
        <p:nvSpPr>
          <p:cNvPr id="695" name="Google Shape;695;p83"/>
          <p:cNvSpPr txBox="1"/>
          <p:nvPr/>
        </p:nvSpPr>
        <p:spPr>
          <a:xfrm>
            <a:off x="5364000" y="664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FF"/>
                </a:solidFill>
                <a:latin typeface="Arial"/>
                <a:ea typeface="Arial"/>
                <a:cs typeface="Arial"/>
                <a:sym typeface="Arial"/>
              </a:rPr>
              <a:t>J</a:t>
            </a:r>
            <a:endParaRPr b="0" sz="2800" strike="noStrike">
              <a:latin typeface="Arial"/>
              <a:ea typeface="Arial"/>
              <a:cs typeface="Arial"/>
              <a:sym typeface="Arial"/>
            </a:endParaRPr>
          </a:p>
        </p:txBody>
      </p:sp>
      <p:pic>
        <p:nvPicPr>
          <p:cNvPr id="696" name="Google Shape;696;p83"/>
          <p:cNvPicPr preferRelativeResize="0"/>
          <p:nvPr/>
        </p:nvPicPr>
        <p:blipFill rotWithShape="1">
          <a:blip r:embed="rId3">
            <a:alphaModFix/>
          </a:blip>
          <a:srcRect b="0" l="0" r="0" t="0"/>
          <a:stretch/>
        </p:blipFill>
        <p:spPr>
          <a:xfrm>
            <a:off x="6714720" y="5598720"/>
            <a:ext cx="665280" cy="665280"/>
          </a:xfrm>
          <a:prstGeom prst="rect">
            <a:avLst/>
          </a:prstGeom>
          <a:noFill/>
          <a:ln>
            <a:noFill/>
          </a:ln>
        </p:spPr>
      </p:pic>
      <p:sp>
        <p:nvSpPr>
          <p:cNvPr id="697" name="Google Shape;697;p83"/>
          <p:cNvSpPr txBox="1"/>
          <p:nvPr/>
        </p:nvSpPr>
        <p:spPr>
          <a:xfrm>
            <a:off x="6804000" y="5633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FF"/>
                </a:solidFill>
                <a:latin typeface="Arial"/>
                <a:ea typeface="Arial"/>
                <a:cs typeface="Arial"/>
                <a:sym typeface="Arial"/>
              </a:rPr>
              <a:t>G</a:t>
            </a:r>
            <a:endParaRPr b="0" sz="2800" strike="noStrike">
              <a:latin typeface="Arial"/>
              <a:ea typeface="Arial"/>
              <a:cs typeface="Arial"/>
              <a:sym typeface="Arial"/>
            </a:endParaRPr>
          </a:p>
        </p:txBody>
      </p:sp>
      <p:pic>
        <p:nvPicPr>
          <p:cNvPr id="698" name="Google Shape;698;p83"/>
          <p:cNvPicPr preferRelativeResize="0"/>
          <p:nvPr/>
        </p:nvPicPr>
        <p:blipFill rotWithShape="1">
          <a:blip r:embed="rId3">
            <a:alphaModFix/>
          </a:blip>
          <a:srcRect b="0" l="0" r="0" t="0"/>
          <a:stretch/>
        </p:blipFill>
        <p:spPr>
          <a:xfrm>
            <a:off x="6714720" y="4626720"/>
            <a:ext cx="665280" cy="665280"/>
          </a:xfrm>
          <a:prstGeom prst="rect">
            <a:avLst/>
          </a:prstGeom>
          <a:noFill/>
          <a:ln>
            <a:noFill/>
          </a:ln>
        </p:spPr>
      </p:pic>
      <p:sp>
        <p:nvSpPr>
          <p:cNvPr id="699" name="Google Shape;699;p83"/>
          <p:cNvSpPr txBox="1"/>
          <p:nvPr/>
        </p:nvSpPr>
        <p:spPr>
          <a:xfrm>
            <a:off x="6804000" y="466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D</a:t>
            </a:r>
            <a:endParaRPr b="0" sz="2800" strike="noStrike">
              <a:latin typeface="Arial"/>
              <a:ea typeface="Arial"/>
              <a:cs typeface="Arial"/>
              <a:sym typeface="Arial"/>
            </a:endParaRPr>
          </a:p>
        </p:txBody>
      </p:sp>
      <p:pic>
        <p:nvPicPr>
          <p:cNvPr id="700" name="Google Shape;700;p83"/>
          <p:cNvPicPr preferRelativeResize="0"/>
          <p:nvPr/>
        </p:nvPicPr>
        <p:blipFill rotWithShape="1">
          <a:blip r:embed="rId3">
            <a:alphaModFix/>
          </a:blip>
          <a:srcRect b="0" l="0" r="0" t="0"/>
          <a:stretch/>
        </p:blipFill>
        <p:spPr>
          <a:xfrm>
            <a:off x="6714720" y="6606720"/>
            <a:ext cx="665280" cy="665280"/>
          </a:xfrm>
          <a:prstGeom prst="rect">
            <a:avLst/>
          </a:prstGeom>
          <a:noFill/>
          <a:ln>
            <a:noFill/>
          </a:ln>
        </p:spPr>
      </p:pic>
      <p:sp>
        <p:nvSpPr>
          <p:cNvPr id="701" name="Google Shape;701;p83"/>
          <p:cNvSpPr txBox="1"/>
          <p:nvPr/>
        </p:nvSpPr>
        <p:spPr>
          <a:xfrm>
            <a:off x="6804000" y="6641280"/>
            <a:ext cx="330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00"/>
                </a:solidFill>
                <a:latin typeface="Arial"/>
                <a:ea typeface="Arial"/>
                <a:cs typeface="Arial"/>
                <a:sym typeface="Arial"/>
              </a:rPr>
              <a:t>K</a:t>
            </a:r>
            <a:endParaRPr b="0" sz="2800" strike="noStrike">
              <a:latin typeface="Arial"/>
              <a:ea typeface="Arial"/>
              <a:cs typeface="Arial"/>
              <a:sym typeface="Arial"/>
            </a:endParaRPr>
          </a:p>
        </p:txBody>
      </p:sp>
      <p:sp>
        <p:nvSpPr>
          <p:cNvPr id="702" name="Google Shape;702;p83"/>
          <p:cNvSpPr/>
          <p:nvPr/>
        </p:nvSpPr>
        <p:spPr>
          <a:xfrm>
            <a:off x="2880000" y="5112000"/>
            <a:ext cx="811080" cy="648360"/>
          </a:xfrm>
          <a:custGeom>
            <a:rect b="b" l="l" r="r" t="t"/>
            <a:pathLst>
              <a:path extrusionOk="0" h="1801" w="2253">
                <a:moveTo>
                  <a:pt x="0" y="1800"/>
                </a:moveTo>
                <a:lnTo>
                  <a:pt x="2252" y="0"/>
                </a:lnTo>
              </a:path>
            </a:pathLst>
          </a:custGeom>
          <a:solidFill>
            <a:srgbClr val="FF3333"/>
          </a:solidFill>
          <a:ln cap="flat" cmpd="sng" w="36700">
            <a:solidFill>
              <a:srgbClr val="00CC33"/>
            </a:solidFill>
            <a:prstDash val="solid"/>
            <a:round/>
            <a:headEnd len="sm" w="sm" type="none"/>
            <a:tailEnd len="sm" w="sm" type="none"/>
          </a:ln>
        </p:spPr>
      </p:sp>
      <p:sp>
        <p:nvSpPr>
          <p:cNvPr id="703" name="Google Shape;703;p83"/>
          <p:cNvSpPr/>
          <p:nvPr/>
        </p:nvSpPr>
        <p:spPr>
          <a:xfrm>
            <a:off x="4356000" y="5040000"/>
            <a:ext cx="919080" cy="720360"/>
          </a:xfrm>
          <a:custGeom>
            <a:rect b="b" l="l" r="r" t="t"/>
            <a:pathLst>
              <a:path extrusionOk="0" h="2001" w="2553">
                <a:moveTo>
                  <a:pt x="0" y="0"/>
                </a:moveTo>
                <a:lnTo>
                  <a:pt x="2552" y="2000"/>
                </a:lnTo>
              </a:path>
            </a:pathLst>
          </a:custGeom>
          <a:solidFill>
            <a:srgbClr val="FF3333"/>
          </a:solidFill>
          <a:ln cap="flat" cmpd="sng" w="36700">
            <a:solidFill>
              <a:srgbClr val="00CC33"/>
            </a:solidFill>
            <a:prstDash val="solid"/>
            <a:round/>
            <a:headEnd len="sm" w="sm" type="none"/>
            <a:tailEnd len="sm" w="sm" type="none"/>
          </a:ln>
        </p:spPr>
      </p:sp>
      <p:sp>
        <p:nvSpPr>
          <p:cNvPr id="704" name="Google Shape;704;p83"/>
          <p:cNvSpPr/>
          <p:nvPr/>
        </p:nvSpPr>
        <p:spPr>
          <a:xfrm>
            <a:off x="5940000" y="5904000"/>
            <a:ext cx="775080" cy="360"/>
          </a:xfrm>
          <a:custGeom>
            <a:rect b="b" l="l" r="r" t="t"/>
            <a:pathLst>
              <a:path extrusionOk="0" h="1" w="2153">
                <a:moveTo>
                  <a:pt x="0" y="0"/>
                </a:moveTo>
                <a:lnTo>
                  <a:pt x="2152" y="0"/>
                </a:lnTo>
              </a:path>
            </a:pathLst>
          </a:custGeom>
          <a:solidFill>
            <a:srgbClr val="FF3333"/>
          </a:solidFill>
          <a:ln cap="flat" cmpd="sng" w="36700">
            <a:solidFill>
              <a:srgbClr val="00CC33"/>
            </a:solidFill>
            <a:prstDash val="solid"/>
            <a:round/>
            <a:headEnd len="sm" w="sm" type="none"/>
            <a:tailEnd len="sm" w="sm" type="none"/>
          </a:ln>
        </p:spPr>
      </p:sp>
      <p:sp>
        <p:nvSpPr>
          <p:cNvPr id="705" name="Google Shape;705;p83"/>
          <p:cNvSpPr/>
          <p:nvPr/>
        </p:nvSpPr>
        <p:spPr>
          <a:xfrm>
            <a:off x="7380000" y="5256000"/>
            <a:ext cx="1332360" cy="648360"/>
          </a:xfrm>
          <a:custGeom>
            <a:rect b="b" l="l" r="r" t="t"/>
            <a:pathLst>
              <a:path extrusionOk="0" h="1801" w="3701">
                <a:moveTo>
                  <a:pt x="0" y="1800"/>
                </a:moveTo>
                <a:lnTo>
                  <a:pt x="3700" y="0"/>
                </a:lnTo>
              </a:path>
            </a:pathLst>
          </a:custGeom>
          <a:solidFill>
            <a:srgbClr val="FF3333"/>
          </a:solidFill>
          <a:ln cap="flat" cmpd="sng" w="36700">
            <a:solidFill>
              <a:srgbClr val="FF3333"/>
            </a:solidFill>
            <a:prstDash val="solid"/>
            <a:round/>
            <a:headEnd len="sm" w="sm" type="none"/>
            <a:tailEnd len="sm" w="sm" type="none"/>
          </a:ln>
        </p:spPr>
      </p:sp>
      <p:pic>
        <p:nvPicPr>
          <p:cNvPr id="706" name="Google Shape;706;p83"/>
          <p:cNvPicPr preferRelativeResize="0"/>
          <p:nvPr/>
        </p:nvPicPr>
        <p:blipFill rotWithShape="1">
          <a:blip r:embed="rId5">
            <a:alphaModFix/>
          </a:blip>
          <a:srcRect b="0" l="0" r="0" t="0"/>
          <a:stretch/>
        </p:blipFill>
        <p:spPr>
          <a:xfrm>
            <a:off x="6408360" y="3168360"/>
            <a:ext cx="817200" cy="817200"/>
          </a:xfrm>
          <a:prstGeom prst="rect">
            <a:avLst/>
          </a:prstGeom>
          <a:noFill/>
          <a:ln>
            <a:noFill/>
          </a:ln>
        </p:spPr>
      </p:pic>
      <p:sp>
        <p:nvSpPr>
          <p:cNvPr id="707" name="Google Shape;707;p83"/>
          <p:cNvSpPr/>
          <p:nvPr/>
        </p:nvSpPr>
        <p:spPr>
          <a:xfrm>
            <a:off x="7708680" y="2701080"/>
            <a:ext cx="2304000" cy="1296000"/>
          </a:xfrm>
          <a:prstGeom prst="wedgeRoundRectCallout">
            <a:avLst>
              <a:gd fmla="val -66745" name="adj1"/>
              <a:gd fmla="val 21782" name="adj2"/>
              <a:gd fmla="val 16667" name="adj3"/>
            </a:avLst>
          </a:prstGeom>
          <a:solidFill>
            <a:srgbClr val="FFFFFF"/>
          </a:solidFill>
          <a:ln cap="flat" cmpd="sng" w="9525">
            <a:solidFill>
              <a:srgbClr val="6666FF"/>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Node B, PK</a:t>
            </a:r>
            <a:r>
              <a:rPr b="0" baseline="-25000" lang="en-US" sz="1800" strike="noStrike">
                <a:latin typeface="Arial"/>
                <a:ea typeface="Arial"/>
                <a:cs typeface="Arial"/>
                <a:sym typeface="Arial"/>
              </a:rPr>
              <a:t>B</a:t>
            </a:r>
            <a:br>
              <a:rPr lang="en-US" sz="1800">
                <a:latin typeface="Arial"/>
                <a:ea typeface="Arial"/>
                <a:cs typeface="Arial"/>
                <a:sym typeface="Arial"/>
              </a:rPr>
            </a:br>
            <a:r>
              <a:rPr b="0" lang="en-US" sz="1800" strike="noStrike">
                <a:latin typeface="Arial"/>
                <a:ea typeface="Arial"/>
                <a:cs typeface="Arial"/>
                <a:sym typeface="Arial"/>
              </a:rPr>
              <a:t>Node F, PK</a:t>
            </a:r>
            <a:r>
              <a:rPr b="0" baseline="-25000" lang="en-US" sz="1800" strike="noStrike">
                <a:latin typeface="Arial"/>
                <a:ea typeface="Arial"/>
                <a:cs typeface="Arial"/>
                <a:sym typeface="Arial"/>
              </a:rPr>
              <a:t>F</a:t>
            </a:r>
            <a:br>
              <a:rPr lang="en-US" sz="1800">
                <a:latin typeface="Arial"/>
                <a:ea typeface="Arial"/>
                <a:cs typeface="Arial"/>
                <a:sym typeface="Arial"/>
              </a:rPr>
            </a:br>
            <a:r>
              <a:rPr b="0" lang="en-US" sz="1800" strike="noStrike">
                <a:latin typeface="Arial"/>
                <a:ea typeface="Arial"/>
                <a:cs typeface="Arial"/>
                <a:sym typeface="Arial"/>
              </a:rPr>
              <a:t>Node G, PK</a:t>
            </a:r>
            <a:r>
              <a:rPr b="0" baseline="-25000" lang="en-US" sz="1800" strike="noStrike">
                <a:latin typeface="Arial"/>
                <a:ea typeface="Arial"/>
                <a:cs typeface="Arial"/>
                <a:sym typeface="Arial"/>
              </a:rPr>
              <a:t>G</a:t>
            </a:r>
            <a:br>
              <a:rPr lang="en-US" sz="1800">
                <a:latin typeface="Arial"/>
                <a:ea typeface="Arial"/>
                <a:cs typeface="Arial"/>
                <a:sym typeface="Arial"/>
              </a:rPr>
            </a:br>
            <a:r>
              <a:rPr b="0" lang="en-US" sz="1800" strike="noStrike">
                <a:latin typeface="Arial"/>
                <a:ea typeface="Arial"/>
                <a:cs typeface="Arial"/>
                <a:sym typeface="Arial"/>
              </a:rPr>
              <a:t>Node J, PK</a:t>
            </a:r>
            <a:r>
              <a:rPr b="0" baseline="-25000" lang="en-US" sz="1800" strike="noStrike">
                <a:latin typeface="Arial"/>
                <a:ea typeface="Arial"/>
                <a:cs typeface="Arial"/>
                <a:sym typeface="Arial"/>
              </a:rPr>
              <a:t>J</a:t>
            </a:r>
            <a:endParaRPr b="0" sz="1800" strike="noStrike">
              <a:latin typeface="Arial"/>
              <a:ea typeface="Arial"/>
              <a:cs typeface="Arial"/>
              <a:sym typeface="Arial"/>
            </a:endParaRPr>
          </a:p>
        </p:txBody>
      </p:sp>
      <p:sp>
        <p:nvSpPr>
          <p:cNvPr id="708" name="Google Shape;708;p83"/>
          <p:cNvSpPr/>
          <p:nvPr/>
        </p:nvSpPr>
        <p:spPr>
          <a:xfrm>
            <a:off x="7696080" y="2701440"/>
            <a:ext cx="2304000" cy="1296000"/>
          </a:xfrm>
          <a:prstGeom prst="wedgeRoundRectCallout">
            <a:avLst>
              <a:gd fmla="val -66745" name="adj1"/>
              <a:gd fmla="val 21782" name="adj2"/>
              <a:gd fmla="val 16667" name="adj3"/>
            </a:avLst>
          </a:prstGeom>
          <a:solidFill>
            <a:srgbClr val="FFFFFF"/>
          </a:solidFill>
          <a:ln cap="flat" cmpd="sng" w="9525">
            <a:solidFill>
              <a:srgbClr val="6666FF"/>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B</a:t>
            </a:r>
            <a:br>
              <a:rPr lang="en-US" sz="1800">
                <a:latin typeface="Arial"/>
                <a:ea typeface="Arial"/>
                <a:cs typeface="Arial"/>
                <a:sym typeface="Arial"/>
              </a:rPr>
            </a:br>
            <a:r>
              <a:rPr b="0" lang="en-US" sz="1800" strike="noStrike">
                <a:solidFill>
                  <a:srgbClr val="000000"/>
                </a:solidFill>
                <a:latin typeface="Arial"/>
                <a:ea typeface="Arial"/>
                <a:cs typeface="Arial"/>
                <a:sym typeface="Arial"/>
              </a:rPr>
              <a:t>F,</a:t>
            </a:r>
            <a:r>
              <a:rPr b="0" baseline="-25000" lang="en-US" sz="1800" strike="noStrike">
                <a:solidFill>
                  <a:srgbClr val="6666FF"/>
                </a:solidFill>
                <a:latin typeface="Arial"/>
                <a:ea typeface="Arial"/>
                <a:cs typeface="Arial"/>
                <a:sym typeface="Arial"/>
              </a:rPr>
              <a:t>, </a:t>
            </a:r>
            <a:r>
              <a:rPr b="0" lang="en-US" sz="1800" strike="noStrike">
                <a:solidFill>
                  <a:srgbClr val="6666FF"/>
                </a:solidFill>
                <a:latin typeface="Arial"/>
                <a:ea typeface="Arial"/>
                <a:cs typeface="Arial"/>
                <a:sym typeface="Arial"/>
              </a:rPr>
              <a:t>HTTPS only</a:t>
            </a:r>
            <a:br>
              <a:rPr lang="en-US" sz="1800">
                <a:latin typeface="Arial"/>
                <a:ea typeface="Arial"/>
                <a:cs typeface="Arial"/>
                <a:sym typeface="Arial"/>
              </a:rPr>
            </a:br>
            <a:r>
              <a:rPr b="0" lang="en-US" sz="1800" strike="noStrike">
                <a:solidFill>
                  <a:srgbClr val="000000"/>
                </a:solidFill>
                <a:latin typeface="Arial"/>
                <a:ea typeface="Arial"/>
                <a:cs typeface="Arial"/>
                <a:sym typeface="Arial"/>
              </a:rPr>
              <a:t>G</a:t>
            </a:r>
            <a:br>
              <a:rPr lang="en-US" sz="1800">
                <a:latin typeface="Arial"/>
                <a:ea typeface="Arial"/>
                <a:cs typeface="Arial"/>
                <a:sym typeface="Arial"/>
              </a:rPr>
            </a:br>
            <a:r>
              <a:rPr b="0" lang="en-US" sz="1800" strike="noStrike">
                <a:solidFill>
                  <a:srgbClr val="000000"/>
                </a:solidFill>
                <a:latin typeface="Arial"/>
                <a:ea typeface="Arial"/>
                <a:cs typeface="Arial"/>
                <a:sym typeface="Arial"/>
              </a:rPr>
              <a:t>J,</a:t>
            </a:r>
            <a:r>
              <a:rPr b="0" lang="en-US" sz="1800" strike="noStrike">
                <a:solidFill>
                  <a:srgbClr val="6666FF"/>
                </a:solidFill>
                <a:latin typeface="Arial"/>
                <a:ea typeface="Arial"/>
                <a:cs typeface="Arial"/>
                <a:sym typeface="Arial"/>
              </a:rPr>
              <a:t> no SMTP</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70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7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pic>
        <p:nvPicPr>
          <p:cNvPr id="713" name="Google Shape;713;p84"/>
          <p:cNvPicPr preferRelativeResize="0"/>
          <p:nvPr/>
        </p:nvPicPr>
        <p:blipFill rotWithShape="1">
          <a:blip r:embed="rId3">
            <a:alphaModFix/>
          </a:blip>
          <a:srcRect b="0" l="0" r="0" t="0"/>
          <a:stretch/>
        </p:blipFill>
        <p:spPr>
          <a:xfrm>
            <a:off x="0" y="10080"/>
            <a:ext cx="10090080" cy="7549920"/>
          </a:xfrm>
          <a:prstGeom prst="rect">
            <a:avLst/>
          </a:prstGeom>
          <a:noFill/>
          <a:ln>
            <a:noFill/>
          </a:ln>
        </p:spPr>
      </p:pic>
      <p:pic>
        <p:nvPicPr>
          <p:cNvPr id="714" name="Google Shape;714;p84"/>
          <p:cNvPicPr preferRelativeResize="0"/>
          <p:nvPr/>
        </p:nvPicPr>
        <p:blipFill rotWithShape="1">
          <a:blip r:embed="rId4">
            <a:alphaModFix/>
          </a:blip>
          <a:srcRect b="0" l="0" r="0" t="0"/>
          <a:stretch/>
        </p:blipFill>
        <p:spPr>
          <a:xfrm>
            <a:off x="357120" y="110880"/>
            <a:ext cx="1269360" cy="634320"/>
          </a:xfrm>
          <a:prstGeom prst="rect">
            <a:avLst/>
          </a:prstGeom>
          <a:noFill/>
          <a:ln>
            <a:noFill/>
          </a:ln>
        </p:spPr>
      </p:pic>
      <p:pic>
        <p:nvPicPr>
          <p:cNvPr id="715" name="Google Shape;715;p84"/>
          <p:cNvPicPr preferRelativeResize="0"/>
          <p:nvPr/>
        </p:nvPicPr>
        <p:blipFill rotWithShape="1">
          <a:blip r:embed="rId5">
            <a:alphaModFix/>
          </a:blip>
          <a:srcRect b="0" l="0" r="0" t="0"/>
          <a:stretch/>
        </p:blipFill>
        <p:spPr>
          <a:xfrm>
            <a:off x="321120" y="737280"/>
            <a:ext cx="1324800" cy="661680"/>
          </a:xfrm>
          <a:prstGeom prst="rect">
            <a:avLst/>
          </a:prstGeom>
          <a:noFill/>
          <a:ln>
            <a:noFill/>
          </a:ln>
        </p:spPr>
      </p:pic>
      <p:sp>
        <p:nvSpPr>
          <p:cNvPr id="716" name="Google Shape;716;p84"/>
          <p:cNvSpPr/>
          <p:nvPr/>
        </p:nvSpPr>
        <p:spPr>
          <a:xfrm>
            <a:off x="9692640" y="7161840"/>
            <a:ext cx="274320" cy="336240"/>
          </a:xfrm>
          <a:custGeom>
            <a:rect b="b" l="l" r="r" t="t"/>
            <a:pathLst>
              <a:path extrusionOk="0" h="935" w="764">
                <a:moveTo>
                  <a:pt x="0" y="233"/>
                </a:moveTo>
                <a:lnTo>
                  <a:pt x="572" y="233"/>
                </a:lnTo>
                <a:lnTo>
                  <a:pt x="572" y="0"/>
                </a:lnTo>
                <a:lnTo>
                  <a:pt x="763" y="467"/>
                </a:lnTo>
                <a:lnTo>
                  <a:pt x="572" y="934"/>
                </a:lnTo>
                <a:lnTo>
                  <a:pt x="572" y="701"/>
                </a:lnTo>
                <a:lnTo>
                  <a:pt x="0" y="701"/>
                </a:lnTo>
                <a:lnTo>
                  <a:pt x="0" y="233"/>
                </a:lnTo>
              </a:path>
            </a:pathLst>
          </a:custGeom>
          <a:solidFill>
            <a:srgbClr val="FFFF99"/>
          </a:solidFill>
          <a:ln cap="flat" cmpd="sng" w="9525">
            <a:solidFill>
              <a:srgbClr val="3465A4"/>
            </a:solidFill>
            <a:prstDash val="solid"/>
            <a:round/>
            <a:headEnd len="sm" w="sm" type="none"/>
            <a:tailEnd len="sm" w="sm"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6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Roadmap</a:t>
            </a:r>
            <a:endParaRPr b="0" sz="4140" strike="noStrike">
              <a:latin typeface="Arial"/>
              <a:ea typeface="Arial"/>
              <a:cs typeface="Arial"/>
              <a:sym typeface="Arial"/>
            </a:endParaRPr>
          </a:p>
        </p:txBody>
      </p:sp>
      <p:sp>
        <p:nvSpPr>
          <p:cNvPr id="288" name="Google Shape;288;p67"/>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47"/>
              <a:buFont typeface="Noto Sans Symbols"/>
              <a:buChar char="●"/>
            </a:pPr>
            <a:r>
              <a:rPr b="1" lang="en-US" sz="2770" strike="noStrike">
                <a:latin typeface="Arial"/>
                <a:ea typeface="Arial"/>
                <a:cs typeface="Arial"/>
                <a:sym typeface="Arial"/>
              </a:rPr>
              <a:t>Introduction</a:t>
            </a: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0" lang="en-US" sz="2770" strike="noStrike">
                <a:latin typeface="Arial"/>
                <a:ea typeface="Arial"/>
                <a:cs typeface="Arial"/>
                <a:sym typeface="Arial"/>
              </a:rPr>
              <a:t>Tor protocol</a:t>
            </a: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0" lang="en-US" sz="2770" strike="noStrike">
                <a:latin typeface="Arial"/>
                <a:ea typeface="Arial"/>
                <a:cs typeface="Arial"/>
                <a:sym typeface="Arial"/>
              </a:rPr>
              <a:t>Hidden services</a:t>
            </a: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0" lang="en-US" sz="2770" strike="noStrike">
                <a:latin typeface="Arial"/>
                <a:ea typeface="Arial"/>
                <a:cs typeface="Arial"/>
                <a:sym typeface="Arial"/>
              </a:rPr>
              <a:t>Connecting to the Tor network</a:t>
            </a:r>
            <a:endParaRPr b="0" sz="2770"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0" name="Shape 720"/>
        <p:cNvGrpSpPr/>
        <p:nvPr/>
      </p:nvGrpSpPr>
      <p:grpSpPr>
        <a:xfrm>
          <a:off x="0" y="0"/>
          <a:ext cx="0" cy="0"/>
          <a:chOff x="0" y="0"/>
          <a:chExt cx="0" cy="0"/>
        </a:xfrm>
      </p:grpSpPr>
      <p:pic>
        <p:nvPicPr>
          <p:cNvPr id="721" name="Google Shape;721;p85"/>
          <p:cNvPicPr preferRelativeResize="0"/>
          <p:nvPr/>
        </p:nvPicPr>
        <p:blipFill rotWithShape="1">
          <a:blip r:embed="rId3">
            <a:alphaModFix/>
          </a:blip>
          <a:srcRect b="0" l="0" r="0" t="0"/>
          <a:stretch/>
        </p:blipFill>
        <p:spPr>
          <a:xfrm>
            <a:off x="10800" y="0"/>
            <a:ext cx="10069200" cy="7560000"/>
          </a:xfrm>
          <a:prstGeom prst="rect">
            <a:avLst/>
          </a:prstGeom>
          <a:noFill/>
          <a:ln>
            <a:noFill/>
          </a:ln>
        </p:spPr>
      </p:pic>
      <p:pic>
        <p:nvPicPr>
          <p:cNvPr id="722" name="Google Shape;722;p85"/>
          <p:cNvPicPr preferRelativeResize="0"/>
          <p:nvPr/>
        </p:nvPicPr>
        <p:blipFill rotWithShape="1">
          <a:blip r:embed="rId4">
            <a:alphaModFix/>
          </a:blip>
          <a:srcRect b="0" l="0" r="0" t="0"/>
          <a:stretch/>
        </p:blipFill>
        <p:spPr>
          <a:xfrm>
            <a:off x="213120" y="146880"/>
            <a:ext cx="1269360" cy="634320"/>
          </a:xfrm>
          <a:prstGeom prst="rect">
            <a:avLst/>
          </a:prstGeom>
          <a:noFill/>
          <a:ln>
            <a:noFill/>
          </a:ln>
        </p:spPr>
      </p:pic>
      <p:pic>
        <p:nvPicPr>
          <p:cNvPr id="723" name="Google Shape;723;p85"/>
          <p:cNvPicPr preferRelativeResize="0"/>
          <p:nvPr/>
        </p:nvPicPr>
        <p:blipFill rotWithShape="1">
          <a:blip r:embed="rId5">
            <a:alphaModFix/>
          </a:blip>
          <a:srcRect b="0" l="0" r="0" t="0"/>
          <a:stretch/>
        </p:blipFill>
        <p:spPr>
          <a:xfrm>
            <a:off x="213120" y="789840"/>
            <a:ext cx="1269360" cy="634320"/>
          </a:xfrm>
          <a:prstGeom prst="rect">
            <a:avLst/>
          </a:prstGeom>
          <a:noFill/>
          <a:ln>
            <a:noFill/>
          </a:ln>
        </p:spPr>
      </p:pic>
      <p:sp>
        <p:nvSpPr>
          <p:cNvPr id="724" name="Google Shape;724;p85"/>
          <p:cNvSpPr/>
          <p:nvPr/>
        </p:nvSpPr>
        <p:spPr>
          <a:xfrm>
            <a:off x="9693000" y="7162200"/>
            <a:ext cx="274320" cy="336240"/>
          </a:xfrm>
          <a:custGeom>
            <a:rect b="b" l="l" r="r" t="t"/>
            <a:pathLst>
              <a:path extrusionOk="0" h="935" w="764">
                <a:moveTo>
                  <a:pt x="0" y="233"/>
                </a:moveTo>
                <a:lnTo>
                  <a:pt x="572" y="233"/>
                </a:lnTo>
                <a:lnTo>
                  <a:pt x="572" y="0"/>
                </a:lnTo>
                <a:lnTo>
                  <a:pt x="763" y="467"/>
                </a:lnTo>
                <a:lnTo>
                  <a:pt x="572" y="934"/>
                </a:lnTo>
                <a:lnTo>
                  <a:pt x="572" y="701"/>
                </a:lnTo>
                <a:lnTo>
                  <a:pt x="0" y="701"/>
                </a:lnTo>
                <a:lnTo>
                  <a:pt x="0" y="233"/>
                </a:lnTo>
              </a:path>
            </a:pathLst>
          </a:custGeom>
          <a:solidFill>
            <a:srgbClr val="FFFF99"/>
          </a:solidFill>
          <a:ln cap="flat" cmpd="sng" w="9525">
            <a:solidFill>
              <a:srgbClr val="3465A4"/>
            </a:solidFill>
            <a:prstDash val="solid"/>
            <a:round/>
            <a:headEnd len="sm" w="sm" type="none"/>
            <a:tailEnd len="sm" w="sm" type="none"/>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pic>
        <p:nvPicPr>
          <p:cNvPr id="729" name="Google Shape;729;p86"/>
          <p:cNvPicPr preferRelativeResize="0"/>
          <p:nvPr/>
        </p:nvPicPr>
        <p:blipFill rotWithShape="1">
          <a:blip r:embed="rId3">
            <a:alphaModFix/>
          </a:blip>
          <a:srcRect b="0" l="0" r="0" t="0"/>
          <a:stretch/>
        </p:blipFill>
        <p:spPr>
          <a:xfrm>
            <a:off x="-11160" y="0"/>
            <a:ext cx="10091160" cy="7560000"/>
          </a:xfrm>
          <a:prstGeom prst="rect">
            <a:avLst/>
          </a:prstGeom>
          <a:noFill/>
          <a:ln>
            <a:noFill/>
          </a:ln>
        </p:spPr>
      </p:pic>
      <p:pic>
        <p:nvPicPr>
          <p:cNvPr id="730" name="Google Shape;730;p86"/>
          <p:cNvPicPr preferRelativeResize="0"/>
          <p:nvPr/>
        </p:nvPicPr>
        <p:blipFill rotWithShape="1">
          <a:blip r:embed="rId4">
            <a:alphaModFix/>
          </a:blip>
          <a:srcRect b="0" l="0" r="0" t="0"/>
          <a:stretch/>
        </p:blipFill>
        <p:spPr>
          <a:xfrm>
            <a:off x="213120" y="737280"/>
            <a:ext cx="1324800" cy="661680"/>
          </a:xfrm>
          <a:prstGeom prst="rect">
            <a:avLst/>
          </a:prstGeom>
          <a:noFill/>
          <a:ln>
            <a:noFill/>
          </a:ln>
        </p:spPr>
      </p:pic>
      <p:pic>
        <p:nvPicPr>
          <p:cNvPr id="731" name="Google Shape;731;p86"/>
          <p:cNvPicPr preferRelativeResize="0"/>
          <p:nvPr/>
        </p:nvPicPr>
        <p:blipFill rotWithShape="1">
          <a:blip r:embed="rId5">
            <a:alphaModFix/>
          </a:blip>
          <a:srcRect b="0" l="0" r="0" t="0"/>
          <a:stretch/>
        </p:blipFill>
        <p:spPr>
          <a:xfrm>
            <a:off x="238320" y="91440"/>
            <a:ext cx="1299600" cy="649080"/>
          </a:xfrm>
          <a:prstGeom prst="rect">
            <a:avLst/>
          </a:prstGeom>
          <a:noFill/>
          <a:ln>
            <a:noFill/>
          </a:ln>
        </p:spPr>
      </p:pic>
      <p:sp>
        <p:nvSpPr>
          <p:cNvPr id="732" name="Google Shape;732;p86"/>
          <p:cNvSpPr/>
          <p:nvPr/>
        </p:nvSpPr>
        <p:spPr>
          <a:xfrm>
            <a:off x="9693000" y="7162200"/>
            <a:ext cx="274320" cy="336240"/>
          </a:xfrm>
          <a:custGeom>
            <a:rect b="b" l="l" r="r" t="t"/>
            <a:pathLst>
              <a:path extrusionOk="0" h="935" w="764">
                <a:moveTo>
                  <a:pt x="0" y="233"/>
                </a:moveTo>
                <a:lnTo>
                  <a:pt x="572" y="233"/>
                </a:lnTo>
                <a:lnTo>
                  <a:pt x="572" y="0"/>
                </a:lnTo>
                <a:lnTo>
                  <a:pt x="763" y="467"/>
                </a:lnTo>
                <a:lnTo>
                  <a:pt x="572" y="934"/>
                </a:lnTo>
                <a:lnTo>
                  <a:pt x="572" y="701"/>
                </a:lnTo>
                <a:lnTo>
                  <a:pt x="0" y="701"/>
                </a:lnTo>
                <a:lnTo>
                  <a:pt x="0" y="233"/>
                </a:lnTo>
              </a:path>
            </a:pathLst>
          </a:custGeom>
          <a:solidFill>
            <a:srgbClr val="FFFF99"/>
          </a:solidFill>
          <a:ln cap="flat" cmpd="sng" w="9525">
            <a:solidFill>
              <a:srgbClr val="3465A4"/>
            </a:solidFill>
            <a:prstDash val="solid"/>
            <a:round/>
            <a:headEnd len="sm" w="sm" type="none"/>
            <a:tailEnd len="sm" w="sm" type="none"/>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pic>
        <p:nvPicPr>
          <p:cNvPr id="737" name="Google Shape;737;p87"/>
          <p:cNvPicPr preferRelativeResize="0"/>
          <p:nvPr/>
        </p:nvPicPr>
        <p:blipFill rotWithShape="1">
          <a:blip r:embed="rId3">
            <a:alphaModFix/>
          </a:blip>
          <a:srcRect b="0" l="0" r="0" t="0"/>
          <a:stretch/>
        </p:blipFill>
        <p:spPr>
          <a:xfrm>
            <a:off x="0" y="0"/>
            <a:ext cx="10080000" cy="7560000"/>
          </a:xfrm>
          <a:prstGeom prst="rect">
            <a:avLst/>
          </a:prstGeom>
          <a:noFill/>
          <a:ln>
            <a:noFill/>
          </a:ln>
        </p:spPr>
      </p:pic>
      <p:pic>
        <p:nvPicPr>
          <p:cNvPr id="738" name="Google Shape;738;p87"/>
          <p:cNvPicPr preferRelativeResize="0"/>
          <p:nvPr/>
        </p:nvPicPr>
        <p:blipFill rotWithShape="1">
          <a:blip r:embed="rId4">
            <a:alphaModFix/>
          </a:blip>
          <a:srcRect b="0" l="0" r="0" t="0"/>
          <a:stretch/>
        </p:blipFill>
        <p:spPr>
          <a:xfrm>
            <a:off x="274320" y="717840"/>
            <a:ext cx="1269360" cy="634320"/>
          </a:xfrm>
          <a:prstGeom prst="rect">
            <a:avLst/>
          </a:prstGeom>
          <a:noFill/>
          <a:ln>
            <a:noFill/>
          </a:ln>
        </p:spPr>
      </p:pic>
      <p:pic>
        <p:nvPicPr>
          <p:cNvPr id="739" name="Google Shape;739;p87"/>
          <p:cNvPicPr preferRelativeResize="0"/>
          <p:nvPr/>
        </p:nvPicPr>
        <p:blipFill rotWithShape="1">
          <a:blip r:embed="rId5">
            <a:alphaModFix/>
          </a:blip>
          <a:srcRect b="0" l="0" r="0" t="0"/>
          <a:stretch/>
        </p:blipFill>
        <p:spPr>
          <a:xfrm>
            <a:off x="274320" y="91440"/>
            <a:ext cx="1269360" cy="634320"/>
          </a:xfrm>
          <a:prstGeom prst="rect">
            <a:avLst/>
          </a:prstGeom>
          <a:noFill/>
          <a:ln>
            <a:noFill/>
          </a:ln>
        </p:spPr>
      </p:pic>
      <p:sp>
        <p:nvSpPr>
          <p:cNvPr id="740" name="Google Shape;740;p87"/>
          <p:cNvSpPr/>
          <p:nvPr/>
        </p:nvSpPr>
        <p:spPr>
          <a:xfrm>
            <a:off x="9693000" y="7162200"/>
            <a:ext cx="274320" cy="336240"/>
          </a:xfrm>
          <a:custGeom>
            <a:rect b="b" l="l" r="r" t="t"/>
            <a:pathLst>
              <a:path extrusionOk="0" h="935" w="764">
                <a:moveTo>
                  <a:pt x="0" y="233"/>
                </a:moveTo>
                <a:lnTo>
                  <a:pt x="572" y="233"/>
                </a:lnTo>
                <a:lnTo>
                  <a:pt x="572" y="0"/>
                </a:lnTo>
                <a:lnTo>
                  <a:pt x="763" y="467"/>
                </a:lnTo>
                <a:lnTo>
                  <a:pt x="572" y="934"/>
                </a:lnTo>
                <a:lnTo>
                  <a:pt x="572" y="701"/>
                </a:lnTo>
                <a:lnTo>
                  <a:pt x="0" y="701"/>
                </a:lnTo>
                <a:lnTo>
                  <a:pt x="0" y="233"/>
                </a:lnTo>
              </a:path>
            </a:pathLst>
          </a:custGeom>
          <a:solidFill>
            <a:srgbClr val="FFFF99"/>
          </a:solidFill>
          <a:ln cap="flat" cmpd="sng" w="9525">
            <a:solidFill>
              <a:srgbClr val="3465A4"/>
            </a:solidFill>
            <a:prstDash val="solid"/>
            <a:round/>
            <a:headEnd len="sm" w="sm" type="none"/>
            <a:tailEnd len="sm" w="sm" type="none"/>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8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Roadmap</a:t>
            </a:r>
            <a:endParaRPr b="0" sz="4140" strike="noStrike">
              <a:latin typeface="Arial"/>
              <a:ea typeface="Arial"/>
              <a:cs typeface="Arial"/>
              <a:sym typeface="Arial"/>
            </a:endParaRPr>
          </a:p>
        </p:txBody>
      </p:sp>
      <p:sp>
        <p:nvSpPr>
          <p:cNvPr id="746" name="Google Shape;746;p88"/>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47"/>
              <a:buFont typeface="Noto Sans Symbols"/>
              <a:buChar char="●"/>
            </a:pPr>
            <a:r>
              <a:rPr b="0" lang="en-US" sz="2770" strike="noStrike">
                <a:latin typeface="Arial"/>
                <a:ea typeface="Arial"/>
                <a:cs typeface="Arial"/>
                <a:sym typeface="Arial"/>
              </a:rPr>
              <a:t>Introduction</a:t>
            </a: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0" lang="en-US" sz="2770" strike="noStrike">
                <a:latin typeface="Arial"/>
                <a:ea typeface="Arial"/>
                <a:cs typeface="Arial"/>
                <a:sym typeface="Arial"/>
              </a:rPr>
              <a:t>Tor protocol</a:t>
            </a: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1" lang="en-US" sz="2770" strike="noStrike">
                <a:latin typeface="Arial"/>
                <a:ea typeface="Arial"/>
                <a:cs typeface="Arial"/>
                <a:sym typeface="Arial"/>
              </a:rPr>
              <a:t>Hidden services</a:t>
            </a: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0" lang="en-US" sz="2770" strike="noStrike">
                <a:latin typeface="Arial"/>
                <a:ea typeface="Arial"/>
                <a:cs typeface="Arial"/>
                <a:sym typeface="Arial"/>
              </a:rPr>
              <a:t>Connecting to the Tor network</a:t>
            </a:r>
            <a:endParaRPr b="0" sz="2770" strike="noStrik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pic>
        <p:nvPicPr>
          <p:cNvPr id="751" name="Google Shape;751;p89"/>
          <p:cNvPicPr preferRelativeResize="0"/>
          <p:nvPr/>
        </p:nvPicPr>
        <p:blipFill rotWithShape="1">
          <a:blip r:embed="rId3">
            <a:alphaModFix/>
          </a:blip>
          <a:srcRect b="0" l="0" r="0" t="0"/>
          <a:stretch/>
        </p:blipFill>
        <p:spPr>
          <a:xfrm>
            <a:off x="3490560" y="2967120"/>
            <a:ext cx="557280" cy="557280"/>
          </a:xfrm>
          <a:prstGeom prst="rect">
            <a:avLst/>
          </a:prstGeom>
          <a:noFill/>
          <a:ln>
            <a:noFill/>
          </a:ln>
        </p:spPr>
      </p:pic>
      <p:pic>
        <p:nvPicPr>
          <p:cNvPr id="752" name="Google Shape;752;p89"/>
          <p:cNvPicPr preferRelativeResize="0"/>
          <p:nvPr/>
        </p:nvPicPr>
        <p:blipFill rotWithShape="1">
          <a:blip r:embed="rId4">
            <a:alphaModFix/>
          </a:blip>
          <a:srcRect b="0" l="0" r="0" t="0"/>
          <a:stretch/>
        </p:blipFill>
        <p:spPr>
          <a:xfrm>
            <a:off x="4172040" y="2085840"/>
            <a:ext cx="457200" cy="457200"/>
          </a:xfrm>
          <a:prstGeom prst="rect">
            <a:avLst/>
          </a:prstGeom>
          <a:noFill/>
          <a:ln>
            <a:noFill/>
          </a:ln>
        </p:spPr>
      </p:pic>
      <p:pic>
        <p:nvPicPr>
          <p:cNvPr id="753" name="Google Shape;753;p89"/>
          <p:cNvPicPr preferRelativeResize="0"/>
          <p:nvPr/>
        </p:nvPicPr>
        <p:blipFill rotWithShape="1">
          <a:blip r:embed="rId3">
            <a:alphaModFix/>
          </a:blip>
          <a:srcRect b="0" l="0" r="0" t="0"/>
          <a:stretch/>
        </p:blipFill>
        <p:spPr>
          <a:xfrm>
            <a:off x="4858560" y="2967120"/>
            <a:ext cx="557280" cy="557280"/>
          </a:xfrm>
          <a:prstGeom prst="rect">
            <a:avLst/>
          </a:prstGeom>
          <a:noFill/>
          <a:ln>
            <a:noFill/>
          </a:ln>
        </p:spPr>
      </p:pic>
      <p:pic>
        <p:nvPicPr>
          <p:cNvPr id="754" name="Google Shape;754;p89"/>
          <p:cNvPicPr preferRelativeResize="0"/>
          <p:nvPr/>
        </p:nvPicPr>
        <p:blipFill rotWithShape="1">
          <a:blip r:embed="rId3">
            <a:alphaModFix/>
          </a:blip>
          <a:srcRect b="0" l="0" r="0" t="0"/>
          <a:stretch/>
        </p:blipFill>
        <p:spPr>
          <a:xfrm>
            <a:off x="6226560" y="2967120"/>
            <a:ext cx="557280" cy="557280"/>
          </a:xfrm>
          <a:prstGeom prst="rect">
            <a:avLst/>
          </a:prstGeom>
          <a:noFill/>
          <a:ln>
            <a:noFill/>
          </a:ln>
        </p:spPr>
      </p:pic>
      <p:pic>
        <p:nvPicPr>
          <p:cNvPr id="755" name="Google Shape;755;p89"/>
          <p:cNvPicPr preferRelativeResize="0"/>
          <p:nvPr/>
        </p:nvPicPr>
        <p:blipFill rotWithShape="1">
          <a:blip r:embed="rId3">
            <a:alphaModFix/>
          </a:blip>
          <a:srcRect b="0" l="0" r="0" t="0"/>
          <a:stretch/>
        </p:blipFill>
        <p:spPr>
          <a:xfrm>
            <a:off x="7702560" y="2967120"/>
            <a:ext cx="557280" cy="557280"/>
          </a:xfrm>
          <a:prstGeom prst="rect">
            <a:avLst/>
          </a:prstGeom>
          <a:noFill/>
          <a:ln>
            <a:noFill/>
          </a:ln>
        </p:spPr>
      </p:pic>
      <p:pic>
        <p:nvPicPr>
          <p:cNvPr id="756" name="Google Shape;756;p89"/>
          <p:cNvPicPr preferRelativeResize="0"/>
          <p:nvPr/>
        </p:nvPicPr>
        <p:blipFill rotWithShape="1">
          <a:blip r:embed="rId3">
            <a:alphaModFix/>
          </a:blip>
          <a:srcRect b="0" l="0" r="0" t="0"/>
          <a:stretch/>
        </p:blipFill>
        <p:spPr>
          <a:xfrm>
            <a:off x="3490560" y="3939120"/>
            <a:ext cx="557280" cy="557280"/>
          </a:xfrm>
          <a:prstGeom prst="rect">
            <a:avLst/>
          </a:prstGeom>
          <a:noFill/>
          <a:ln>
            <a:noFill/>
          </a:ln>
        </p:spPr>
      </p:pic>
      <p:pic>
        <p:nvPicPr>
          <p:cNvPr id="757" name="Google Shape;757;p89"/>
          <p:cNvPicPr preferRelativeResize="0"/>
          <p:nvPr/>
        </p:nvPicPr>
        <p:blipFill rotWithShape="1">
          <a:blip r:embed="rId3">
            <a:alphaModFix/>
          </a:blip>
          <a:srcRect b="0" l="0" r="0" t="0"/>
          <a:stretch/>
        </p:blipFill>
        <p:spPr>
          <a:xfrm>
            <a:off x="4858560" y="3939120"/>
            <a:ext cx="557280" cy="557280"/>
          </a:xfrm>
          <a:prstGeom prst="rect">
            <a:avLst/>
          </a:prstGeom>
          <a:noFill/>
          <a:ln>
            <a:noFill/>
          </a:ln>
        </p:spPr>
      </p:pic>
      <p:pic>
        <p:nvPicPr>
          <p:cNvPr id="758" name="Google Shape;758;p89"/>
          <p:cNvPicPr preferRelativeResize="0"/>
          <p:nvPr/>
        </p:nvPicPr>
        <p:blipFill rotWithShape="1">
          <a:blip r:embed="rId3">
            <a:alphaModFix/>
          </a:blip>
          <a:srcRect b="0" l="0" r="0" t="0"/>
          <a:stretch/>
        </p:blipFill>
        <p:spPr>
          <a:xfrm>
            <a:off x="6226560" y="3939120"/>
            <a:ext cx="557280" cy="557280"/>
          </a:xfrm>
          <a:prstGeom prst="rect">
            <a:avLst/>
          </a:prstGeom>
          <a:noFill/>
          <a:ln>
            <a:noFill/>
          </a:ln>
        </p:spPr>
      </p:pic>
      <p:pic>
        <p:nvPicPr>
          <p:cNvPr id="759" name="Google Shape;759;p89"/>
          <p:cNvPicPr preferRelativeResize="0"/>
          <p:nvPr/>
        </p:nvPicPr>
        <p:blipFill rotWithShape="1">
          <a:blip r:embed="rId3">
            <a:alphaModFix/>
          </a:blip>
          <a:srcRect b="0" l="0" r="0" t="0"/>
          <a:stretch/>
        </p:blipFill>
        <p:spPr>
          <a:xfrm>
            <a:off x="7702560" y="3939120"/>
            <a:ext cx="557280" cy="557280"/>
          </a:xfrm>
          <a:prstGeom prst="rect">
            <a:avLst/>
          </a:prstGeom>
          <a:noFill/>
          <a:ln>
            <a:noFill/>
          </a:ln>
        </p:spPr>
      </p:pic>
      <p:pic>
        <p:nvPicPr>
          <p:cNvPr id="760" name="Google Shape;760;p89"/>
          <p:cNvPicPr preferRelativeResize="0"/>
          <p:nvPr/>
        </p:nvPicPr>
        <p:blipFill rotWithShape="1">
          <a:blip r:embed="rId3">
            <a:alphaModFix/>
          </a:blip>
          <a:srcRect b="0" l="0" r="0" t="0"/>
          <a:stretch/>
        </p:blipFill>
        <p:spPr>
          <a:xfrm>
            <a:off x="3490560" y="4911120"/>
            <a:ext cx="557280" cy="557280"/>
          </a:xfrm>
          <a:prstGeom prst="rect">
            <a:avLst/>
          </a:prstGeom>
          <a:noFill/>
          <a:ln>
            <a:noFill/>
          </a:ln>
        </p:spPr>
      </p:pic>
      <p:pic>
        <p:nvPicPr>
          <p:cNvPr id="761" name="Google Shape;761;p89"/>
          <p:cNvPicPr preferRelativeResize="0"/>
          <p:nvPr/>
        </p:nvPicPr>
        <p:blipFill rotWithShape="1">
          <a:blip r:embed="rId3">
            <a:alphaModFix/>
          </a:blip>
          <a:srcRect b="0" l="0" r="0" t="0"/>
          <a:stretch/>
        </p:blipFill>
        <p:spPr>
          <a:xfrm>
            <a:off x="4858560" y="4911120"/>
            <a:ext cx="557280" cy="557280"/>
          </a:xfrm>
          <a:prstGeom prst="rect">
            <a:avLst/>
          </a:prstGeom>
          <a:noFill/>
          <a:ln>
            <a:noFill/>
          </a:ln>
        </p:spPr>
      </p:pic>
      <p:pic>
        <p:nvPicPr>
          <p:cNvPr id="762" name="Google Shape;762;p89"/>
          <p:cNvPicPr preferRelativeResize="0"/>
          <p:nvPr/>
        </p:nvPicPr>
        <p:blipFill rotWithShape="1">
          <a:blip r:embed="rId3">
            <a:alphaModFix/>
          </a:blip>
          <a:srcRect b="0" l="0" r="0" t="0"/>
          <a:stretch/>
        </p:blipFill>
        <p:spPr>
          <a:xfrm>
            <a:off x="6226560" y="4875120"/>
            <a:ext cx="557280" cy="557280"/>
          </a:xfrm>
          <a:prstGeom prst="rect">
            <a:avLst/>
          </a:prstGeom>
          <a:noFill/>
          <a:ln>
            <a:noFill/>
          </a:ln>
        </p:spPr>
      </p:pic>
      <p:pic>
        <p:nvPicPr>
          <p:cNvPr id="763" name="Google Shape;763;p89"/>
          <p:cNvPicPr preferRelativeResize="0"/>
          <p:nvPr/>
        </p:nvPicPr>
        <p:blipFill rotWithShape="1">
          <a:blip r:embed="rId3">
            <a:alphaModFix/>
          </a:blip>
          <a:srcRect b="0" l="0" r="0" t="0"/>
          <a:stretch/>
        </p:blipFill>
        <p:spPr>
          <a:xfrm>
            <a:off x="3490560" y="5883120"/>
            <a:ext cx="557280" cy="557280"/>
          </a:xfrm>
          <a:prstGeom prst="rect">
            <a:avLst/>
          </a:prstGeom>
          <a:noFill/>
          <a:ln>
            <a:noFill/>
          </a:ln>
        </p:spPr>
      </p:pic>
      <p:pic>
        <p:nvPicPr>
          <p:cNvPr id="764" name="Google Shape;764;p89"/>
          <p:cNvPicPr preferRelativeResize="0"/>
          <p:nvPr/>
        </p:nvPicPr>
        <p:blipFill rotWithShape="1">
          <a:blip r:embed="rId3">
            <a:alphaModFix/>
          </a:blip>
          <a:srcRect b="0" l="0" r="0" t="0"/>
          <a:stretch/>
        </p:blipFill>
        <p:spPr>
          <a:xfrm>
            <a:off x="4858560" y="5883120"/>
            <a:ext cx="557280" cy="557280"/>
          </a:xfrm>
          <a:prstGeom prst="rect">
            <a:avLst/>
          </a:prstGeom>
          <a:noFill/>
          <a:ln>
            <a:noFill/>
          </a:ln>
        </p:spPr>
      </p:pic>
      <p:pic>
        <p:nvPicPr>
          <p:cNvPr id="765" name="Google Shape;765;p89"/>
          <p:cNvPicPr preferRelativeResize="0"/>
          <p:nvPr/>
        </p:nvPicPr>
        <p:blipFill rotWithShape="1">
          <a:blip r:embed="rId3">
            <a:alphaModFix/>
          </a:blip>
          <a:srcRect b="0" l="0" r="0" t="0"/>
          <a:stretch/>
        </p:blipFill>
        <p:spPr>
          <a:xfrm>
            <a:off x="6226560" y="5883120"/>
            <a:ext cx="557280" cy="557280"/>
          </a:xfrm>
          <a:prstGeom prst="rect">
            <a:avLst/>
          </a:prstGeom>
          <a:noFill/>
          <a:ln>
            <a:noFill/>
          </a:ln>
        </p:spPr>
      </p:pic>
      <p:pic>
        <p:nvPicPr>
          <p:cNvPr id="766" name="Google Shape;766;p89"/>
          <p:cNvPicPr preferRelativeResize="0"/>
          <p:nvPr/>
        </p:nvPicPr>
        <p:blipFill rotWithShape="1">
          <a:blip r:embed="rId3">
            <a:alphaModFix/>
          </a:blip>
          <a:srcRect b="0" l="0" r="0" t="0"/>
          <a:stretch/>
        </p:blipFill>
        <p:spPr>
          <a:xfrm>
            <a:off x="7702560" y="5883120"/>
            <a:ext cx="557280" cy="557280"/>
          </a:xfrm>
          <a:prstGeom prst="rect">
            <a:avLst/>
          </a:prstGeom>
          <a:noFill/>
          <a:ln>
            <a:noFill/>
          </a:ln>
        </p:spPr>
      </p:pic>
      <p:pic>
        <p:nvPicPr>
          <p:cNvPr id="767" name="Google Shape;767;p89"/>
          <p:cNvPicPr preferRelativeResize="0"/>
          <p:nvPr/>
        </p:nvPicPr>
        <p:blipFill rotWithShape="1">
          <a:blip r:embed="rId3">
            <a:alphaModFix/>
          </a:blip>
          <a:srcRect b="0" l="0" r="0" t="0"/>
          <a:stretch/>
        </p:blipFill>
        <p:spPr>
          <a:xfrm>
            <a:off x="2014560" y="2967120"/>
            <a:ext cx="557280" cy="557280"/>
          </a:xfrm>
          <a:prstGeom prst="rect">
            <a:avLst/>
          </a:prstGeom>
          <a:noFill/>
          <a:ln>
            <a:noFill/>
          </a:ln>
        </p:spPr>
      </p:pic>
      <p:pic>
        <p:nvPicPr>
          <p:cNvPr id="768" name="Google Shape;768;p89"/>
          <p:cNvPicPr preferRelativeResize="0"/>
          <p:nvPr/>
        </p:nvPicPr>
        <p:blipFill rotWithShape="1">
          <a:blip r:embed="rId3">
            <a:alphaModFix/>
          </a:blip>
          <a:srcRect b="0" l="0" r="0" t="0"/>
          <a:stretch/>
        </p:blipFill>
        <p:spPr>
          <a:xfrm>
            <a:off x="2014560" y="3939120"/>
            <a:ext cx="557280" cy="557280"/>
          </a:xfrm>
          <a:prstGeom prst="rect">
            <a:avLst/>
          </a:prstGeom>
          <a:noFill/>
          <a:ln>
            <a:noFill/>
          </a:ln>
        </p:spPr>
      </p:pic>
      <p:pic>
        <p:nvPicPr>
          <p:cNvPr id="769" name="Google Shape;769;p89"/>
          <p:cNvPicPr preferRelativeResize="0"/>
          <p:nvPr/>
        </p:nvPicPr>
        <p:blipFill rotWithShape="1">
          <a:blip r:embed="rId3">
            <a:alphaModFix/>
          </a:blip>
          <a:srcRect b="0" l="0" r="0" t="0"/>
          <a:stretch/>
        </p:blipFill>
        <p:spPr>
          <a:xfrm>
            <a:off x="2014560" y="4911120"/>
            <a:ext cx="557280" cy="557280"/>
          </a:xfrm>
          <a:prstGeom prst="rect">
            <a:avLst/>
          </a:prstGeom>
          <a:noFill/>
          <a:ln>
            <a:noFill/>
          </a:ln>
        </p:spPr>
      </p:pic>
      <p:pic>
        <p:nvPicPr>
          <p:cNvPr id="770" name="Google Shape;770;p89"/>
          <p:cNvPicPr preferRelativeResize="0"/>
          <p:nvPr/>
        </p:nvPicPr>
        <p:blipFill rotWithShape="1">
          <a:blip r:embed="rId3">
            <a:alphaModFix/>
          </a:blip>
          <a:srcRect b="0" l="0" r="0" t="0"/>
          <a:stretch/>
        </p:blipFill>
        <p:spPr>
          <a:xfrm>
            <a:off x="2014560" y="5883120"/>
            <a:ext cx="557280" cy="557280"/>
          </a:xfrm>
          <a:prstGeom prst="rect">
            <a:avLst/>
          </a:prstGeom>
          <a:noFill/>
          <a:ln>
            <a:noFill/>
          </a:ln>
        </p:spPr>
      </p:pic>
      <p:sp>
        <p:nvSpPr>
          <p:cNvPr id="771" name="Google Shape;771;p89"/>
          <p:cNvSpPr txBox="1"/>
          <p:nvPr/>
        </p:nvSpPr>
        <p:spPr>
          <a:xfrm>
            <a:off x="7736400" y="4982400"/>
            <a:ext cx="487440" cy="334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FF0000"/>
                </a:solidFill>
                <a:latin typeface="Arial"/>
                <a:ea typeface="Arial"/>
                <a:cs typeface="Arial"/>
                <a:sym typeface="Arial"/>
              </a:rPr>
              <a:t>HS</a:t>
            </a:r>
            <a:endParaRPr b="0" sz="1700" strike="noStrike">
              <a:latin typeface="Arial"/>
              <a:ea typeface="Arial"/>
              <a:cs typeface="Arial"/>
              <a:sym typeface="Arial"/>
            </a:endParaRPr>
          </a:p>
        </p:txBody>
      </p:sp>
      <p:sp>
        <p:nvSpPr>
          <p:cNvPr id="772" name="Google Shape;772;p89"/>
          <p:cNvSpPr txBox="1"/>
          <p:nvPr/>
        </p:nvSpPr>
        <p:spPr>
          <a:xfrm>
            <a:off x="3560400" y="1706400"/>
            <a:ext cx="1862640" cy="3607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latin typeface="Arial"/>
                <a:ea typeface="Arial"/>
                <a:cs typeface="Arial"/>
                <a:sym typeface="Arial"/>
              </a:rPr>
              <a:t>DirectoryServer</a:t>
            </a:r>
            <a:endParaRPr b="0" sz="1700" strike="noStrike">
              <a:latin typeface="Arial"/>
              <a:ea typeface="Arial"/>
              <a:cs typeface="Arial"/>
              <a:sym typeface="Arial"/>
            </a:endParaRPr>
          </a:p>
        </p:txBody>
      </p:sp>
      <p:sp>
        <p:nvSpPr>
          <p:cNvPr id="773" name="Google Shape;773;p89"/>
          <p:cNvSpPr txBox="1"/>
          <p:nvPr/>
        </p:nvSpPr>
        <p:spPr>
          <a:xfrm>
            <a:off x="3526560" y="4010400"/>
            <a:ext cx="593280" cy="577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3333FF"/>
                </a:solidFill>
                <a:latin typeface="Arial"/>
                <a:ea typeface="Arial"/>
                <a:cs typeface="Arial"/>
                <a:sym typeface="Arial"/>
              </a:rPr>
              <a:t>IP1</a:t>
            </a:r>
            <a:endParaRPr b="0" sz="1700" strike="noStrike">
              <a:latin typeface="Arial"/>
              <a:ea typeface="Arial"/>
              <a:cs typeface="Arial"/>
              <a:sym typeface="Arial"/>
            </a:endParaRPr>
          </a:p>
        </p:txBody>
      </p:sp>
      <p:sp>
        <p:nvSpPr>
          <p:cNvPr id="774" name="Google Shape;774;p89"/>
          <p:cNvSpPr txBox="1"/>
          <p:nvPr/>
        </p:nvSpPr>
        <p:spPr>
          <a:xfrm>
            <a:off x="4894560" y="5954400"/>
            <a:ext cx="557280" cy="577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3333FF"/>
                </a:solidFill>
                <a:latin typeface="Arial"/>
                <a:ea typeface="Arial"/>
                <a:cs typeface="Arial"/>
                <a:sym typeface="Arial"/>
              </a:rPr>
              <a:t>IP2</a:t>
            </a:r>
            <a:endParaRPr b="0" sz="1700" strike="noStrike">
              <a:latin typeface="Arial"/>
              <a:ea typeface="Arial"/>
              <a:cs typeface="Arial"/>
              <a:sym typeface="Arial"/>
            </a:endParaRPr>
          </a:p>
        </p:txBody>
      </p:sp>
      <p:cxnSp>
        <p:nvCxnSpPr>
          <p:cNvPr id="775" name="Google Shape;775;p89"/>
          <p:cNvCxnSpPr>
            <a:stCxn id="771" idx="2"/>
            <a:endCxn id="766" idx="0"/>
          </p:cNvCxnSpPr>
          <p:nvPr/>
        </p:nvCxnSpPr>
        <p:spPr>
          <a:xfrm>
            <a:off x="7980120" y="5316480"/>
            <a:ext cx="1200" cy="566700"/>
          </a:xfrm>
          <a:prstGeom prst="straightConnector1">
            <a:avLst/>
          </a:prstGeom>
          <a:noFill/>
          <a:ln cap="flat" cmpd="sng" w="36700">
            <a:solidFill>
              <a:srgbClr val="CC0000"/>
            </a:solidFill>
            <a:prstDash val="solid"/>
            <a:round/>
            <a:headEnd len="sm" w="sm" type="none"/>
            <a:tailEnd len="med" w="med" type="triangle"/>
          </a:ln>
        </p:spPr>
      </p:cxnSp>
      <p:cxnSp>
        <p:nvCxnSpPr>
          <p:cNvPr id="776" name="Google Shape;776;p89"/>
          <p:cNvCxnSpPr>
            <a:stCxn id="766" idx="1"/>
            <a:endCxn id="765" idx="3"/>
          </p:cNvCxnSpPr>
          <p:nvPr/>
        </p:nvCxnSpPr>
        <p:spPr>
          <a:xfrm rot="10800000">
            <a:off x="6783960" y="6161760"/>
            <a:ext cx="918600" cy="0"/>
          </a:xfrm>
          <a:prstGeom prst="straightConnector1">
            <a:avLst/>
          </a:prstGeom>
          <a:noFill/>
          <a:ln cap="flat" cmpd="sng" w="36700">
            <a:solidFill>
              <a:srgbClr val="CC0000"/>
            </a:solidFill>
            <a:prstDash val="solid"/>
            <a:round/>
            <a:headEnd len="sm" w="sm" type="none"/>
            <a:tailEnd len="med" w="med" type="triangle"/>
          </a:ln>
        </p:spPr>
      </p:cxnSp>
      <p:cxnSp>
        <p:nvCxnSpPr>
          <p:cNvPr id="777" name="Google Shape;777;p89"/>
          <p:cNvCxnSpPr>
            <a:stCxn id="765" idx="1"/>
            <a:endCxn id="765" idx="1"/>
          </p:cNvCxnSpPr>
          <p:nvPr/>
        </p:nvCxnSpPr>
        <p:spPr>
          <a:xfrm>
            <a:off x="6226560" y="6161760"/>
            <a:ext cx="0" cy="0"/>
          </a:xfrm>
          <a:prstGeom prst="straightConnector1">
            <a:avLst/>
          </a:prstGeom>
          <a:noFill/>
          <a:ln cap="flat" cmpd="sng" w="36700">
            <a:solidFill>
              <a:srgbClr val="00CCFF"/>
            </a:solidFill>
            <a:prstDash val="solid"/>
            <a:round/>
            <a:headEnd len="sm" w="sm" type="none"/>
            <a:tailEnd len="med" w="med" type="triangle"/>
          </a:ln>
        </p:spPr>
      </p:cxnSp>
      <p:cxnSp>
        <p:nvCxnSpPr>
          <p:cNvPr id="778" name="Google Shape;778;p89"/>
          <p:cNvCxnSpPr>
            <a:stCxn id="777" idx="1"/>
            <a:endCxn id="764" idx="3"/>
          </p:cNvCxnSpPr>
          <p:nvPr/>
        </p:nvCxnSpPr>
        <p:spPr>
          <a:xfrm flipH="1">
            <a:off x="5415840" y="6161460"/>
            <a:ext cx="811200" cy="300"/>
          </a:xfrm>
          <a:prstGeom prst="straightConnector1">
            <a:avLst/>
          </a:prstGeom>
          <a:noFill/>
          <a:ln cap="flat" cmpd="sng" w="36700">
            <a:solidFill>
              <a:srgbClr val="CC0000"/>
            </a:solidFill>
            <a:prstDash val="solid"/>
            <a:round/>
            <a:headEnd len="sm" w="sm" type="none"/>
            <a:tailEnd len="med" w="med" type="triangle"/>
          </a:ln>
        </p:spPr>
      </p:cxnSp>
      <p:cxnSp>
        <p:nvCxnSpPr>
          <p:cNvPr id="779" name="Google Shape;779;p89"/>
          <p:cNvCxnSpPr>
            <a:stCxn id="771" idx="1"/>
            <a:endCxn id="762" idx="3"/>
          </p:cNvCxnSpPr>
          <p:nvPr/>
        </p:nvCxnSpPr>
        <p:spPr>
          <a:xfrm flipH="1">
            <a:off x="6783900" y="5149440"/>
            <a:ext cx="952500" cy="4200"/>
          </a:xfrm>
          <a:prstGeom prst="straightConnector1">
            <a:avLst/>
          </a:prstGeom>
          <a:noFill/>
          <a:ln cap="flat" cmpd="sng" w="36700">
            <a:solidFill>
              <a:srgbClr val="CC0000"/>
            </a:solidFill>
            <a:prstDash val="solid"/>
            <a:round/>
            <a:headEnd len="sm" w="sm" type="none"/>
            <a:tailEnd len="med" w="med" type="triangle"/>
          </a:ln>
        </p:spPr>
      </p:cxnSp>
      <p:cxnSp>
        <p:nvCxnSpPr>
          <p:cNvPr id="780" name="Google Shape;780;p89"/>
          <p:cNvCxnSpPr>
            <a:stCxn id="762" idx="0"/>
            <a:endCxn id="757" idx="3"/>
          </p:cNvCxnSpPr>
          <p:nvPr/>
        </p:nvCxnSpPr>
        <p:spPr>
          <a:xfrm rot="10800000">
            <a:off x="5415900" y="4217820"/>
            <a:ext cx="1089300" cy="657300"/>
          </a:xfrm>
          <a:prstGeom prst="straightConnector1">
            <a:avLst/>
          </a:prstGeom>
          <a:noFill/>
          <a:ln cap="flat" cmpd="sng" w="36700">
            <a:solidFill>
              <a:srgbClr val="CC0000"/>
            </a:solidFill>
            <a:prstDash val="solid"/>
            <a:round/>
            <a:headEnd len="sm" w="sm" type="none"/>
            <a:tailEnd len="med" w="med" type="triangle"/>
          </a:ln>
        </p:spPr>
      </p:cxnSp>
      <p:cxnSp>
        <p:nvCxnSpPr>
          <p:cNvPr id="781" name="Google Shape;781;p89"/>
          <p:cNvCxnSpPr>
            <a:stCxn id="757" idx="1"/>
            <a:endCxn id="757" idx="1"/>
          </p:cNvCxnSpPr>
          <p:nvPr/>
        </p:nvCxnSpPr>
        <p:spPr>
          <a:xfrm>
            <a:off x="4858560" y="4217760"/>
            <a:ext cx="0" cy="0"/>
          </a:xfrm>
          <a:prstGeom prst="straightConnector1">
            <a:avLst/>
          </a:prstGeom>
          <a:noFill/>
          <a:ln cap="flat" cmpd="sng" w="36700">
            <a:solidFill>
              <a:srgbClr val="00CCFF"/>
            </a:solidFill>
            <a:prstDash val="solid"/>
            <a:round/>
            <a:headEnd len="sm" w="sm" type="none"/>
            <a:tailEnd len="med" w="med" type="triangle"/>
          </a:ln>
        </p:spPr>
      </p:cxnSp>
      <p:cxnSp>
        <p:nvCxnSpPr>
          <p:cNvPr id="782" name="Google Shape;782;p89"/>
          <p:cNvCxnSpPr>
            <a:stCxn id="781" idx="1"/>
            <a:endCxn id="756" idx="3"/>
          </p:cNvCxnSpPr>
          <p:nvPr/>
        </p:nvCxnSpPr>
        <p:spPr>
          <a:xfrm flipH="1">
            <a:off x="4047840" y="4217460"/>
            <a:ext cx="811200" cy="300"/>
          </a:xfrm>
          <a:prstGeom prst="straightConnector1">
            <a:avLst/>
          </a:prstGeom>
          <a:noFill/>
          <a:ln cap="flat" cmpd="sng" w="36700">
            <a:solidFill>
              <a:srgbClr val="CC0000"/>
            </a:solidFill>
            <a:prstDash val="solid"/>
            <a:round/>
            <a:headEnd len="sm" w="sm" type="none"/>
            <a:tailEnd len="med" w="med" type="triangle"/>
          </a:ln>
        </p:spPr>
      </p:cxnSp>
      <p:cxnSp>
        <p:nvCxnSpPr>
          <p:cNvPr id="783" name="Google Shape;783;p89"/>
          <p:cNvCxnSpPr>
            <a:endCxn id="759" idx="2"/>
          </p:cNvCxnSpPr>
          <p:nvPr/>
        </p:nvCxnSpPr>
        <p:spPr>
          <a:xfrm flipH="1" rot="10800000">
            <a:off x="7980900" y="4496400"/>
            <a:ext cx="300" cy="415200"/>
          </a:xfrm>
          <a:prstGeom prst="straightConnector1">
            <a:avLst/>
          </a:prstGeom>
          <a:noFill/>
          <a:ln cap="flat" cmpd="sng" w="36700">
            <a:solidFill>
              <a:srgbClr val="000000"/>
            </a:solidFill>
            <a:prstDash val="solid"/>
            <a:round/>
            <a:headEnd len="sm" w="sm" type="none"/>
            <a:tailEnd len="med" w="med" type="triangle"/>
          </a:ln>
        </p:spPr>
      </p:cxnSp>
      <p:cxnSp>
        <p:nvCxnSpPr>
          <p:cNvPr id="784" name="Google Shape;784;p89"/>
          <p:cNvCxnSpPr>
            <a:stCxn id="759" idx="1"/>
            <a:endCxn id="754" idx="3"/>
          </p:cNvCxnSpPr>
          <p:nvPr/>
        </p:nvCxnSpPr>
        <p:spPr>
          <a:xfrm rot="10800000">
            <a:off x="6783960" y="3245760"/>
            <a:ext cx="918600" cy="972000"/>
          </a:xfrm>
          <a:prstGeom prst="straightConnector1">
            <a:avLst/>
          </a:prstGeom>
          <a:noFill/>
          <a:ln cap="flat" cmpd="sng" w="36700">
            <a:solidFill>
              <a:srgbClr val="000000"/>
            </a:solidFill>
            <a:prstDash val="solid"/>
            <a:round/>
            <a:headEnd len="sm" w="sm" type="none"/>
            <a:tailEnd len="med" w="med" type="triangle"/>
          </a:ln>
        </p:spPr>
      </p:cxnSp>
      <p:cxnSp>
        <p:nvCxnSpPr>
          <p:cNvPr id="785" name="Google Shape;785;p89"/>
          <p:cNvCxnSpPr>
            <a:stCxn id="754" idx="1"/>
            <a:endCxn id="753" idx="3"/>
          </p:cNvCxnSpPr>
          <p:nvPr/>
        </p:nvCxnSpPr>
        <p:spPr>
          <a:xfrm rot="10800000">
            <a:off x="5415960" y="3245760"/>
            <a:ext cx="810600" cy="0"/>
          </a:xfrm>
          <a:prstGeom prst="straightConnector1">
            <a:avLst/>
          </a:prstGeom>
          <a:noFill/>
          <a:ln cap="flat" cmpd="sng" w="36700">
            <a:solidFill>
              <a:srgbClr val="000000"/>
            </a:solidFill>
            <a:prstDash val="solid"/>
            <a:round/>
            <a:headEnd len="sm" w="sm" type="none"/>
            <a:tailEnd len="med" w="med" type="triangle"/>
          </a:ln>
        </p:spPr>
      </p:cxnSp>
      <p:cxnSp>
        <p:nvCxnSpPr>
          <p:cNvPr id="786" name="Google Shape;786;p89"/>
          <p:cNvCxnSpPr>
            <a:stCxn id="753" idx="0"/>
            <a:endCxn id="752" idx="3"/>
          </p:cNvCxnSpPr>
          <p:nvPr/>
        </p:nvCxnSpPr>
        <p:spPr>
          <a:xfrm rot="10800000">
            <a:off x="4629300" y="2314320"/>
            <a:ext cx="507900" cy="652800"/>
          </a:xfrm>
          <a:prstGeom prst="straightConnector1">
            <a:avLst/>
          </a:prstGeom>
          <a:noFill/>
          <a:ln cap="flat" cmpd="sng" w="36700">
            <a:solidFill>
              <a:srgbClr val="000000"/>
            </a:solidFill>
            <a:prstDash val="solid"/>
            <a:round/>
            <a:headEnd len="sm" w="sm" type="none"/>
            <a:tailEnd len="med" w="med" type="triangle"/>
          </a:ln>
        </p:spPr>
      </p:cxnSp>
      <p:sp>
        <p:nvSpPr>
          <p:cNvPr id="787" name="Google Shape;787;p89"/>
          <p:cNvSpPr txBox="1"/>
          <p:nvPr/>
        </p:nvSpPr>
        <p:spPr>
          <a:xfrm>
            <a:off x="3596400" y="4982400"/>
            <a:ext cx="609840" cy="334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009933"/>
                </a:solidFill>
                <a:latin typeface="Arial"/>
                <a:ea typeface="Arial"/>
                <a:cs typeface="Arial"/>
                <a:sym typeface="Arial"/>
              </a:rPr>
              <a:t>U</a:t>
            </a:r>
            <a:endParaRPr b="0" sz="1700" strike="noStrike">
              <a:latin typeface="Arial"/>
              <a:ea typeface="Arial"/>
              <a:cs typeface="Arial"/>
              <a:sym typeface="Arial"/>
            </a:endParaRPr>
          </a:p>
        </p:txBody>
      </p:sp>
      <p:pic>
        <p:nvPicPr>
          <p:cNvPr id="788" name="Google Shape;788;p89"/>
          <p:cNvPicPr preferRelativeResize="0"/>
          <p:nvPr/>
        </p:nvPicPr>
        <p:blipFill rotWithShape="1">
          <a:blip r:embed="rId3">
            <a:alphaModFix/>
          </a:blip>
          <a:srcRect b="0" l="0" r="0" t="0"/>
          <a:stretch/>
        </p:blipFill>
        <p:spPr>
          <a:xfrm>
            <a:off x="7702560" y="4911120"/>
            <a:ext cx="557280" cy="557280"/>
          </a:xfrm>
          <a:prstGeom prst="rect">
            <a:avLst/>
          </a:prstGeom>
          <a:noFill/>
          <a:ln>
            <a:noFill/>
          </a:ln>
        </p:spPr>
      </p:pic>
      <p:pic>
        <p:nvPicPr>
          <p:cNvPr id="789" name="Google Shape;789;p89"/>
          <p:cNvPicPr preferRelativeResize="0"/>
          <p:nvPr/>
        </p:nvPicPr>
        <p:blipFill rotWithShape="1">
          <a:blip r:embed="rId5">
            <a:alphaModFix/>
          </a:blip>
          <a:srcRect b="0" l="0" r="0" t="0"/>
          <a:stretch/>
        </p:blipFill>
        <p:spPr>
          <a:xfrm>
            <a:off x="8321040" y="4500000"/>
            <a:ext cx="457200" cy="457200"/>
          </a:xfrm>
          <a:prstGeom prst="rect">
            <a:avLst/>
          </a:prstGeom>
          <a:noFill/>
          <a:ln>
            <a:noFill/>
          </a:ln>
        </p:spPr>
      </p:pic>
      <p:pic>
        <p:nvPicPr>
          <p:cNvPr id="790" name="Google Shape;790;p89"/>
          <p:cNvPicPr preferRelativeResize="0"/>
          <p:nvPr/>
        </p:nvPicPr>
        <p:blipFill rotWithShape="1">
          <a:blip r:embed="rId6">
            <a:alphaModFix/>
          </a:blip>
          <a:srcRect b="0" l="0" r="0" t="0"/>
          <a:stretch/>
        </p:blipFill>
        <p:spPr>
          <a:xfrm>
            <a:off x="8321040" y="5029200"/>
            <a:ext cx="563760" cy="563760"/>
          </a:xfrm>
          <a:prstGeom prst="rect">
            <a:avLst/>
          </a:prstGeom>
          <a:noFill/>
          <a:ln>
            <a:noFill/>
          </a:ln>
        </p:spPr>
      </p:pic>
      <p:sp>
        <p:nvSpPr>
          <p:cNvPr id="791" name="Google Shape;791;p89"/>
          <p:cNvSpPr txBox="1"/>
          <p:nvPr/>
        </p:nvSpPr>
        <p:spPr>
          <a:xfrm>
            <a:off x="2505600" y="2075760"/>
            <a:ext cx="1758240" cy="387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990000"/>
                </a:solidFill>
                <a:latin typeface="Calibri"/>
                <a:ea typeface="Calibri"/>
                <a:cs typeface="Calibri"/>
                <a:sym typeface="Calibri"/>
              </a:rPr>
              <a:t>a6gyk9.onion</a:t>
            </a:r>
            <a:endParaRPr b="0" sz="1800" strike="noStrike">
              <a:latin typeface="Arial"/>
              <a:ea typeface="Arial"/>
              <a:cs typeface="Arial"/>
              <a:sym typeface="Arial"/>
            </a:endParaRPr>
          </a:p>
        </p:txBody>
      </p:sp>
      <p:pic>
        <p:nvPicPr>
          <p:cNvPr id="792" name="Google Shape;792;p89"/>
          <p:cNvPicPr preferRelativeResize="0"/>
          <p:nvPr/>
        </p:nvPicPr>
        <p:blipFill rotWithShape="1">
          <a:blip r:embed="rId7">
            <a:alphaModFix/>
          </a:blip>
          <a:srcRect b="0" l="0" r="0" t="0"/>
          <a:stretch/>
        </p:blipFill>
        <p:spPr>
          <a:xfrm>
            <a:off x="8582760" y="6400800"/>
            <a:ext cx="990360" cy="978120"/>
          </a:xfrm>
          <a:prstGeom prst="rect">
            <a:avLst/>
          </a:prstGeom>
          <a:noFill/>
          <a:ln>
            <a:noFill/>
          </a:ln>
        </p:spPr>
      </p:pic>
      <p:sp>
        <p:nvSpPr>
          <p:cNvPr id="793" name="Google Shape;793;p89"/>
          <p:cNvSpPr txBox="1"/>
          <p:nvPr/>
        </p:nvSpPr>
        <p:spPr>
          <a:xfrm>
            <a:off x="8384400" y="6621480"/>
            <a:ext cx="1463040" cy="60228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US" sz="1800" strike="noStrike">
                <a:latin typeface="Arial"/>
                <a:ea typeface="Arial"/>
                <a:cs typeface="Arial"/>
                <a:sym typeface="Arial"/>
              </a:rPr>
              <a:t>Digital</a:t>
            </a:r>
            <a:endParaRPr b="0" sz="1800" strike="noStrike">
              <a:latin typeface="Arial"/>
              <a:ea typeface="Arial"/>
              <a:cs typeface="Arial"/>
              <a:sym typeface="Arial"/>
            </a:endParaRPr>
          </a:p>
          <a:p>
            <a:pPr indent="0" lvl="0" marL="0" marR="0" rtl="0" algn="ctr">
              <a:spcBef>
                <a:spcPts val="0"/>
              </a:spcBef>
              <a:spcAft>
                <a:spcPts val="0"/>
              </a:spcAft>
              <a:buNone/>
            </a:pPr>
            <a:r>
              <a:rPr b="1" lang="en-US" sz="1800" strike="noStrike">
                <a:latin typeface="Arial"/>
                <a:ea typeface="Arial"/>
                <a:cs typeface="Arial"/>
                <a:sym typeface="Arial"/>
              </a:rPr>
              <a:t>Signature</a:t>
            </a:r>
            <a:endParaRPr b="0" sz="1800" strike="noStrike">
              <a:latin typeface="Arial"/>
              <a:ea typeface="Arial"/>
              <a:cs typeface="Arial"/>
              <a:sym typeface="Arial"/>
            </a:endParaRPr>
          </a:p>
        </p:txBody>
      </p:sp>
      <p:pic>
        <p:nvPicPr>
          <p:cNvPr id="794" name="Google Shape;794;p89"/>
          <p:cNvPicPr preferRelativeResize="0"/>
          <p:nvPr/>
        </p:nvPicPr>
        <p:blipFill rotWithShape="1">
          <a:blip r:embed="rId6">
            <a:alphaModFix/>
          </a:blip>
          <a:srcRect b="0" l="0" r="0" t="0"/>
          <a:stretch/>
        </p:blipFill>
        <p:spPr>
          <a:xfrm>
            <a:off x="6437520" y="6675120"/>
            <a:ext cx="563760" cy="563760"/>
          </a:xfrm>
          <a:prstGeom prst="rect">
            <a:avLst/>
          </a:prstGeom>
          <a:noFill/>
          <a:ln>
            <a:noFill/>
          </a:ln>
        </p:spPr>
      </p:pic>
      <p:pic>
        <p:nvPicPr>
          <p:cNvPr id="795" name="Google Shape;795;p89"/>
          <p:cNvPicPr preferRelativeResize="0"/>
          <p:nvPr/>
        </p:nvPicPr>
        <p:blipFill rotWithShape="1">
          <a:blip r:embed="rId5">
            <a:alphaModFix/>
          </a:blip>
          <a:srcRect b="0" l="0" r="0" t="0"/>
          <a:stretch/>
        </p:blipFill>
        <p:spPr>
          <a:xfrm>
            <a:off x="4482360" y="6690240"/>
            <a:ext cx="548640" cy="548640"/>
          </a:xfrm>
          <a:prstGeom prst="rect">
            <a:avLst/>
          </a:prstGeom>
          <a:noFill/>
          <a:ln>
            <a:noFill/>
          </a:ln>
        </p:spPr>
      </p:pic>
      <p:sp>
        <p:nvSpPr>
          <p:cNvPr id="796" name="Google Shape;796;p89"/>
          <p:cNvSpPr txBox="1"/>
          <p:nvPr/>
        </p:nvSpPr>
        <p:spPr>
          <a:xfrm>
            <a:off x="4887000" y="6781680"/>
            <a:ext cx="130212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Public key</a:t>
            </a:r>
            <a:endParaRPr b="0" sz="1800" strike="noStrike">
              <a:latin typeface="Arial"/>
              <a:ea typeface="Arial"/>
              <a:cs typeface="Arial"/>
              <a:sym typeface="Arial"/>
            </a:endParaRPr>
          </a:p>
        </p:txBody>
      </p:sp>
      <p:sp>
        <p:nvSpPr>
          <p:cNvPr id="797" name="Google Shape;797;p89"/>
          <p:cNvSpPr txBox="1"/>
          <p:nvPr/>
        </p:nvSpPr>
        <p:spPr>
          <a:xfrm>
            <a:off x="6861600" y="6801120"/>
            <a:ext cx="137016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Private key</a:t>
            </a:r>
            <a:endParaRPr b="0" sz="1800" strike="noStrike">
              <a:latin typeface="Arial"/>
              <a:ea typeface="Arial"/>
              <a:cs typeface="Arial"/>
              <a:sym typeface="Arial"/>
            </a:endParaRPr>
          </a:p>
        </p:txBody>
      </p:sp>
      <p:pic>
        <p:nvPicPr>
          <p:cNvPr id="798" name="Google Shape;798;p89"/>
          <p:cNvPicPr preferRelativeResize="0"/>
          <p:nvPr/>
        </p:nvPicPr>
        <p:blipFill rotWithShape="1">
          <a:blip r:embed="rId8">
            <a:alphaModFix/>
          </a:blip>
          <a:srcRect b="0" l="0" r="0" t="0"/>
          <a:stretch/>
        </p:blipFill>
        <p:spPr>
          <a:xfrm>
            <a:off x="2445840" y="6729120"/>
            <a:ext cx="457200" cy="457200"/>
          </a:xfrm>
          <a:prstGeom prst="rect">
            <a:avLst/>
          </a:prstGeom>
          <a:noFill/>
          <a:ln>
            <a:noFill/>
          </a:ln>
        </p:spPr>
      </p:pic>
      <p:sp>
        <p:nvSpPr>
          <p:cNvPr id="799" name="Google Shape;799;p89"/>
          <p:cNvSpPr txBox="1"/>
          <p:nvPr/>
        </p:nvSpPr>
        <p:spPr>
          <a:xfrm>
            <a:off x="2797920" y="6766920"/>
            <a:ext cx="146304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Session key</a:t>
            </a:r>
            <a:endParaRPr b="0" sz="1800" strike="noStrike">
              <a:latin typeface="Arial"/>
              <a:ea typeface="Arial"/>
              <a:cs typeface="Arial"/>
              <a:sym typeface="Arial"/>
            </a:endParaRPr>
          </a:p>
        </p:txBody>
      </p:sp>
      <p:sp>
        <p:nvSpPr>
          <p:cNvPr id="800" name="Google Shape;800;p89"/>
          <p:cNvSpPr txBox="1"/>
          <p:nvPr/>
        </p:nvSpPr>
        <p:spPr>
          <a:xfrm>
            <a:off x="548640" y="365760"/>
            <a:ext cx="740664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9"/>
          <p:cNvSpPr txBox="1"/>
          <p:nvPr/>
        </p:nvSpPr>
        <p:spPr>
          <a:xfrm>
            <a:off x="504000" y="288360"/>
            <a:ext cx="8100000" cy="11041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Hidden Services</a:t>
            </a:r>
            <a:endParaRPr b="0" sz="4400" strike="noStrike">
              <a:latin typeface="Arial"/>
              <a:ea typeface="Arial"/>
              <a:cs typeface="Arial"/>
              <a:sym typeface="Arial"/>
            </a:endParaRPr>
          </a:p>
        </p:txBody>
      </p:sp>
      <p:sp>
        <p:nvSpPr>
          <p:cNvPr id="802" name="Google Shape;802;p89"/>
          <p:cNvSpPr txBox="1"/>
          <p:nvPr/>
        </p:nvSpPr>
        <p:spPr>
          <a:xfrm>
            <a:off x="72000" y="6658560"/>
            <a:ext cx="2236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0000FF"/>
                </a:solidFill>
                <a:latin typeface="Arial"/>
                <a:ea typeface="Arial"/>
                <a:cs typeface="Arial"/>
                <a:sym typeface="Arial"/>
              </a:rPr>
              <a:t>IP</a:t>
            </a:r>
            <a:r>
              <a:rPr b="0" lang="en-US" sz="1800" strike="noStrike">
                <a:latin typeface="Arial"/>
                <a:ea typeface="Arial"/>
                <a:cs typeface="Arial"/>
                <a:sym typeface="Arial"/>
              </a:rPr>
              <a:t> Introduction Point</a:t>
            </a:r>
            <a:br>
              <a:rPr lang="en-US" sz="1800"/>
            </a:br>
            <a:r>
              <a:rPr b="0" lang="en-US" sz="1800" strike="noStrike">
                <a:solidFill>
                  <a:srgbClr val="FF3333"/>
                </a:solidFill>
                <a:latin typeface="Arial"/>
                <a:ea typeface="Arial"/>
                <a:cs typeface="Arial"/>
                <a:sym typeface="Arial"/>
              </a:rPr>
              <a:t>HS</a:t>
            </a:r>
            <a:r>
              <a:rPr b="0" lang="en-US" sz="1800" strike="noStrike">
                <a:latin typeface="Arial"/>
                <a:ea typeface="Arial"/>
                <a:cs typeface="Arial"/>
                <a:sym typeface="Arial"/>
              </a:rPr>
              <a:t> Hidden Service</a:t>
            </a:r>
            <a:endParaRPr b="0" sz="1800" strike="noStrike">
              <a:latin typeface="Arial"/>
              <a:ea typeface="Arial"/>
              <a:cs typeface="Arial"/>
              <a:sym typeface="Arial"/>
            </a:endParaRPr>
          </a:p>
        </p:txBody>
      </p:sp>
      <p:pic>
        <p:nvPicPr>
          <p:cNvPr id="803" name="Google Shape;803;p89"/>
          <p:cNvPicPr preferRelativeResize="0"/>
          <p:nvPr/>
        </p:nvPicPr>
        <p:blipFill rotWithShape="1">
          <a:blip r:embed="rId9">
            <a:alphaModFix/>
          </a:blip>
          <a:srcRect b="0" l="0" r="0" t="0"/>
          <a:stretch/>
        </p:blipFill>
        <p:spPr>
          <a:xfrm>
            <a:off x="8066160" y="4143600"/>
            <a:ext cx="969840" cy="957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9"/>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780"/>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782"/>
                                        </p:tgtEl>
                                        <p:attrNameLst>
                                          <p:attrName>style.visibility</p:attrName>
                                        </p:attrNameLst>
                                      </p:cBhvr>
                                      <p:to>
                                        <p:strVal val="visible"/>
                                      </p:to>
                                    </p:set>
                                  </p:childTnLst>
                                </p:cTn>
                              </p:par>
                              <p:par>
                                <p:cTn fill="hold" nodeType="withEffect" presetClass="entr" presetID="1" presetSubtype="0">
                                  <p:stCondLst>
                                    <p:cond delay="1500"/>
                                  </p:stCondLst>
                                  <p:childTnLst>
                                    <p:set>
                                      <p:cBhvr>
                                        <p:cTn dur="1" fill="hold">
                                          <p:stCondLst>
                                            <p:cond delay="0"/>
                                          </p:stCondLst>
                                        </p:cTn>
                                        <p:tgtEl>
                                          <p:spTgt spid="775"/>
                                        </p:tgtEl>
                                        <p:attrNameLst>
                                          <p:attrName>style.visibility</p:attrName>
                                        </p:attrNameLst>
                                      </p:cBhvr>
                                      <p:to>
                                        <p:strVal val="visible"/>
                                      </p:to>
                                    </p:set>
                                  </p:childTnLst>
                                </p:cTn>
                              </p:par>
                              <p:par>
                                <p:cTn fill="hold" nodeType="withEffect" presetClass="entr" presetID="1" presetSubtype="0">
                                  <p:stCondLst>
                                    <p:cond delay="2000"/>
                                  </p:stCondLst>
                                  <p:childTnLst>
                                    <p:set>
                                      <p:cBhvr>
                                        <p:cTn dur="1" fill="hold">
                                          <p:stCondLst>
                                            <p:cond delay="0"/>
                                          </p:stCondLst>
                                        </p:cTn>
                                        <p:tgtEl>
                                          <p:spTgt spid="776"/>
                                        </p:tgtEl>
                                        <p:attrNameLst>
                                          <p:attrName>style.visibility</p:attrName>
                                        </p:attrNameLst>
                                      </p:cBhvr>
                                      <p:to>
                                        <p:strVal val="visible"/>
                                      </p:to>
                                    </p:set>
                                  </p:childTnLst>
                                </p:cTn>
                              </p:par>
                              <p:par>
                                <p:cTn fill="hold" nodeType="withEffect" presetClass="entr" presetID="1" presetSubtype="0">
                                  <p:stCondLst>
                                    <p:cond delay="2500"/>
                                  </p:stCondLst>
                                  <p:childTnLst>
                                    <p:set>
                                      <p:cBhvr>
                                        <p:cTn dur="1" fill="hold">
                                          <p:stCondLst>
                                            <p:cond delay="0"/>
                                          </p:stCondLst>
                                        </p:cTn>
                                        <p:tgtEl>
                                          <p:spTgt spid="7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784"/>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785"/>
                                        </p:tgtEl>
                                        <p:attrNameLst>
                                          <p:attrName>style.visibility</p:attrName>
                                        </p:attrNameLst>
                                      </p:cBhvr>
                                      <p:to>
                                        <p:strVal val="visible"/>
                                      </p:to>
                                    </p:set>
                                  </p:childTnLst>
                                </p:cTn>
                              </p:par>
                              <p:par>
                                <p:cTn fill="hold" nodeType="withEffect" presetClass="entr" presetID="1" presetSubtype="0">
                                  <p:stCondLst>
                                    <p:cond delay="1500"/>
                                  </p:stCondLst>
                                  <p:childTnLst>
                                    <p:set>
                                      <p:cBhvr>
                                        <p:cTn dur="1" fill="hold">
                                          <p:stCondLst>
                                            <p:cond delay="0"/>
                                          </p:stCondLst>
                                        </p:cTn>
                                        <p:tgtEl>
                                          <p:spTgt spid="7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1">
                                            <p:txEl>
                                              <p:pRg end="0" st="0"/>
                                            </p:txEl>
                                          </p:spTgt>
                                        </p:tgtEl>
                                        <p:attrNameLst>
                                          <p:attrName>style.visibility</p:attrName>
                                        </p:attrNameLst>
                                      </p:cBhvr>
                                      <p:to>
                                        <p:strVal val="visible"/>
                                      </p:to>
                                    </p:set>
                                    <p:animEffect filter="fade" transition="in">
                                      <p:cBhvr>
                                        <p:cTn dur="500"/>
                                        <p:tgtEl>
                                          <p:spTgt spid="7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pic>
        <p:nvPicPr>
          <p:cNvPr id="808" name="Google Shape;808;p90"/>
          <p:cNvPicPr preferRelativeResize="0"/>
          <p:nvPr/>
        </p:nvPicPr>
        <p:blipFill rotWithShape="1">
          <a:blip r:embed="rId3">
            <a:alphaModFix/>
          </a:blip>
          <a:srcRect b="0" l="0" r="0" t="0"/>
          <a:stretch/>
        </p:blipFill>
        <p:spPr>
          <a:xfrm>
            <a:off x="3490560" y="2967120"/>
            <a:ext cx="557280" cy="557280"/>
          </a:xfrm>
          <a:prstGeom prst="rect">
            <a:avLst/>
          </a:prstGeom>
          <a:noFill/>
          <a:ln>
            <a:noFill/>
          </a:ln>
        </p:spPr>
      </p:pic>
      <p:pic>
        <p:nvPicPr>
          <p:cNvPr id="809" name="Google Shape;809;p90"/>
          <p:cNvPicPr preferRelativeResize="0"/>
          <p:nvPr/>
        </p:nvPicPr>
        <p:blipFill rotWithShape="1">
          <a:blip r:embed="rId4">
            <a:alphaModFix/>
          </a:blip>
          <a:srcRect b="0" l="0" r="0" t="0"/>
          <a:stretch/>
        </p:blipFill>
        <p:spPr>
          <a:xfrm>
            <a:off x="4153680" y="2072160"/>
            <a:ext cx="457200" cy="457200"/>
          </a:xfrm>
          <a:prstGeom prst="rect">
            <a:avLst/>
          </a:prstGeom>
          <a:noFill/>
          <a:ln>
            <a:noFill/>
          </a:ln>
        </p:spPr>
      </p:pic>
      <p:pic>
        <p:nvPicPr>
          <p:cNvPr id="810" name="Google Shape;810;p90"/>
          <p:cNvPicPr preferRelativeResize="0"/>
          <p:nvPr/>
        </p:nvPicPr>
        <p:blipFill rotWithShape="1">
          <a:blip r:embed="rId3">
            <a:alphaModFix/>
          </a:blip>
          <a:srcRect b="0" l="0" r="0" t="0"/>
          <a:stretch/>
        </p:blipFill>
        <p:spPr>
          <a:xfrm>
            <a:off x="4858560" y="2967120"/>
            <a:ext cx="557280" cy="557280"/>
          </a:xfrm>
          <a:prstGeom prst="rect">
            <a:avLst/>
          </a:prstGeom>
          <a:noFill/>
          <a:ln>
            <a:noFill/>
          </a:ln>
        </p:spPr>
      </p:pic>
      <p:pic>
        <p:nvPicPr>
          <p:cNvPr id="811" name="Google Shape;811;p90"/>
          <p:cNvPicPr preferRelativeResize="0"/>
          <p:nvPr/>
        </p:nvPicPr>
        <p:blipFill rotWithShape="1">
          <a:blip r:embed="rId3">
            <a:alphaModFix/>
          </a:blip>
          <a:srcRect b="0" l="0" r="0" t="0"/>
          <a:stretch/>
        </p:blipFill>
        <p:spPr>
          <a:xfrm>
            <a:off x="6226560" y="2967120"/>
            <a:ext cx="557280" cy="557280"/>
          </a:xfrm>
          <a:prstGeom prst="rect">
            <a:avLst/>
          </a:prstGeom>
          <a:noFill/>
          <a:ln>
            <a:noFill/>
          </a:ln>
        </p:spPr>
      </p:pic>
      <p:pic>
        <p:nvPicPr>
          <p:cNvPr id="812" name="Google Shape;812;p90"/>
          <p:cNvPicPr preferRelativeResize="0"/>
          <p:nvPr/>
        </p:nvPicPr>
        <p:blipFill rotWithShape="1">
          <a:blip r:embed="rId3">
            <a:alphaModFix/>
          </a:blip>
          <a:srcRect b="0" l="0" r="0" t="0"/>
          <a:stretch/>
        </p:blipFill>
        <p:spPr>
          <a:xfrm>
            <a:off x="7702560" y="2967120"/>
            <a:ext cx="557280" cy="557280"/>
          </a:xfrm>
          <a:prstGeom prst="rect">
            <a:avLst/>
          </a:prstGeom>
          <a:noFill/>
          <a:ln>
            <a:noFill/>
          </a:ln>
        </p:spPr>
      </p:pic>
      <p:pic>
        <p:nvPicPr>
          <p:cNvPr id="813" name="Google Shape;813;p90"/>
          <p:cNvPicPr preferRelativeResize="0"/>
          <p:nvPr/>
        </p:nvPicPr>
        <p:blipFill rotWithShape="1">
          <a:blip r:embed="rId3">
            <a:alphaModFix/>
          </a:blip>
          <a:srcRect b="0" l="0" r="0" t="0"/>
          <a:stretch/>
        </p:blipFill>
        <p:spPr>
          <a:xfrm>
            <a:off x="3490560" y="3939120"/>
            <a:ext cx="557280" cy="557280"/>
          </a:xfrm>
          <a:prstGeom prst="rect">
            <a:avLst/>
          </a:prstGeom>
          <a:noFill/>
          <a:ln>
            <a:noFill/>
          </a:ln>
        </p:spPr>
      </p:pic>
      <p:pic>
        <p:nvPicPr>
          <p:cNvPr id="814" name="Google Shape;814;p90"/>
          <p:cNvPicPr preferRelativeResize="0"/>
          <p:nvPr/>
        </p:nvPicPr>
        <p:blipFill rotWithShape="1">
          <a:blip r:embed="rId3">
            <a:alphaModFix/>
          </a:blip>
          <a:srcRect b="0" l="0" r="0" t="0"/>
          <a:stretch/>
        </p:blipFill>
        <p:spPr>
          <a:xfrm>
            <a:off x="4858560" y="3939120"/>
            <a:ext cx="557280" cy="557280"/>
          </a:xfrm>
          <a:prstGeom prst="rect">
            <a:avLst/>
          </a:prstGeom>
          <a:noFill/>
          <a:ln>
            <a:noFill/>
          </a:ln>
        </p:spPr>
      </p:pic>
      <p:pic>
        <p:nvPicPr>
          <p:cNvPr id="815" name="Google Shape;815;p90"/>
          <p:cNvPicPr preferRelativeResize="0"/>
          <p:nvPr/>
        </p:nvPicPr>
        <p:blipFill rotWithShape="1">
          <a:blip r:embed="rId3">
            <a:alphaModFix/>
          </a:blip>
          <a:srcRect b="0" l="0" r="0" t="0"/>
          <a:stretch/>
        </p:blipFill>
        <p:spPr>
          <a:xfrm>
            <a:off x="6226560" y="3939120"/>
            <a:ext cx="557280" cy="557280"/>
          </a:xfrm>
          <a:prstGeom prst="rect">
            <a:avLst/>
          </a:prstGeom>
          <a:noFill/>
          <a:ln>
            <a:noFill/>
          </a:ln>
        </p:spPr>
      </p:pic>
      <p:pic>
        <p:nvPicPr>
          <p:cNvPr id="816" name="Google Shape;816;p90"/>
          <p:cNvPicPr preferRelativeResize="0"/>
          <p:nvPr/>
        </p:nvPicPr>
        <p:blipFill rotWithShape="1">
          <a:blip r:embed="rId3">
            <a:alphaModFix/>
          </a:blip>
          <a:srcRect b="0" l="0" r="0" t="0"/>
          <a:stretch/>
        </p:blipFill>
        <p:spPr>
          <a:xfrm>
            <a:off x="7702560" y="3939120"/>
            <a:ext cx="557280" cy="557280"/>
          </a:xfrm>
          <a:prstGeom prst="rect">
            <a:avLst/>
          </a:prstGeom>
          <a:noFill/>
          <a:ln>
            <a:noFill/>
          </a:ln>
        </p:spPr>
      </p:pic>
      <p:pic>
        <p:nvPicPr>
          <p:cNvPr id="817" name="Google Shape;817;p90"/>
          <p:cNvPicPr preferRelativeResize="0"/>
          <p:nvPr/>
        </p:nvPicPr>
        <p:blipFill rotWithShape="1">
          <a:blip r:embed="rId3">
            <a:alphaModFix/>
          </a:blip>
          <a:srcRect b="0" l="0" r="0" t="0"/>
          <a:stretch/>
        </p:blipFill>
        <p:spPr>
          <a:xfrm>
            <a:off x="3490560" y="4911120"/>
            <a:ext cx="557280" cy="557280"/>
          </a:xfrm>
          <a:prstGeom prst="rect">
            <a:avLst/>
          </a:prstGeom>
          <a:noFill/>
          <a:ln>
            <a:noFill/>
          </a:ln>
        </p:spPr>
      </p:pic>
      <p:pic>
        <p:nvPicPr>
          <p:cNvPr id="818" name="Google Shape;818;p90"/>
          <p:cNvPicPr preferRelativeResize="0"/>
          <p:nvPr/>
        </p:nvPicPr>
        <p:blipFill rotWithShape="1">
          <a:blip r:embed="rId3">
            <a:alphaModFix/>
          </a:blip>
          <a:srcRect b="0" l="0" r="0" t="0"/>
          <a:stretch/>
        </p:blipFill>
        <p:spPr>
          <a:xfrm>
            <a:off x="4858560" y="4911120"/>
            <a:ext cx="557280" cy="557280"/>
          </a:xfrm>
          <a:prstGeom prst="rect">
            <a:avLst/>
          </a:prstGeom>
          <a:noFill/>
          <a:ln>
            <a:noFill/>
          </a:ln>
        </p:spPr>
      </p:pic>
      <p:pic>
        <p:nvPicPr>
          <p:cNvPr id="819" name="Google Shape;819;p90"/>
          <p:cNvPicPr preferRelativeResize="0"/>
          <p:nvPr/>
        </p:nvPicPr>
        <p:blipFill rotWithShape="1">
          <a:blip r:embed="rId3">
            <a:alphaModFix/>
          </a:blip>
          <a:srcRect b="0" l="0" r="0" t="0"/>
          <a:stretch/>
        </p:blipFill>
        <p:spPr>
          <a:xfrm>
            <a:off x="6226560" y="4875120"/>
            <a:ext cx="557280" cy="557280"/>
          </a:xfrm>
          <a:prstGeom prst="rect">
            <a:avLst/>
          </a:prstGeom>
          <a:noFill/>
          <a:ln>
            <a:noFill/>
          </a:ln>
        </p:spPr>
      </p:pic>
      <p:pic>
        <p:nvPicPr>
          <p:cNvPr id="820" name="Google Shape;820;p90"/>
          <p:cNvPicPr preferRelativeResize="0"/>
          <p:nvPr/>
        </p:nvPicPr>
        <p:blipFill rotWithShape="1">
          <a:blip r:embed="rId3">
            <a:alphaModFix/>
          </a:blip>
          <a:srcRect b="0" l="0" r="0" t="0"/>
          <a:stretch/>
        </p:blipFill>
        <p:spPr>
          <a:xfrm>
            <a:off x="7702560" y="4911120"/>
            <a:ext cx="557280" cy="557280"/>
          </a:xfrm>
          <a:prstGeom prst="rect">
            <a:avLst/>
          </a:prstGeom>
          <a:noFill/>
          <a:ln>
            <a:noFill/>
          </a:ln>
        </p:spPr>
      </p:pic>
      <p:pic>
        <p:nvPicPr>
          <p:cNvPr id="821" name="Google Shape;821;p90"/>
          <p:cNvPicPr preferRelativeResize="0"/>
          <p:nvPr/>
        </p:nvPicPr>
        <p:blipFill rotWithShape="1">
          <a:blip r:embed="rId3">
            <a:alphaModFix/>
          </a:blip>
          <a:srcRect b="0" l="0" r="0" t="0"/>
          <a:stretch/>
        </p:blipFill>
        <p:spPr>
          <a:xfrm>
            <a:off x="3490560" y="5883120"/>
            <a:ext cx="557280" cy="557280"/>
          </a:xfrm>
          <a:prstGeom prst="rect">
            <a:avLst/>
          </a:prstGeom>
          <a:noFill/>
          <a:ln>
            <a:noFill/>
          </a:ln>
        </p:spPr>
      </p:pic>
      <p:pic>
        <p:nvPicPr>
          <p:cNvPr id="822" name="Google Shape;822;p90"/>
          <p:cNvPicPr preferRelativeResize="0"/>
          <p:nvPr/>
        </p:nvPicPr>
        <p:blipFill rotWithShape="1">
          <a:blip r:embed="rId3">
            <a:alphaModFix/>
          </a:blip>
          <a:srcRect b="0" l="0" r="0" t="0"/>
          <a:stretch/>
        </p:blipFill>
        <p:spPr>
          <a:xfrm>
            <a:off x="4858560" y="5883120"/>
            <a:ext cx="557280" cy="557280"/>
          </a:xfrm>
          <a:prstGeom prst="rect">
            <a:avLst/>
          </a:prstGeom>
          <a:noFill/>
          <a:ln>
            <a:noFill/>
          </a:ln>
        </p:spPr>
      </p:pic>
      <p:pic>
        <p:nvPicPr>
          <p:cNvPr id="823" name="Google Shape;823;p90"/>
          <p:cNvPicPr preferRelativeResize="0"/>
          <p:nvPr/>
        </p:nvPicPr>
        <p:blipFill rotWithShape="1">
          <a:blip r:embed="rId3">
            <a:alphaModFix/>
          </a:blip>
          <a:srcRect b="0" l="0" r="0" t="0"/>
          <a:stretch/>
        </p:blipFill>
        <p:spPr>
          <a:xfrm>
            <a:off x="6226560" y="5883120"/>
            <a:ext cx="557280" cy="557280"/>
          </a:xfrm>
          <a:prstGeom prst="rect">
            <a:avLst/>
          </a:prstGeom>
          <a:noFill/>
          <a:ln>
            <a:noFill/>
          </a:ln>
        </p:spPr>
      </p:pic>
      <p:pic>
        <p:nvPicPr>
          <p:cNvPr id="824" name="Google Shape;824;p90"/>
          <p:cNvPicPr preferRelativeResize="0"/>
          <p:nvPr/>
        </p:nvPicPr>
        <p:blipFill rotWithShape="1">
          <a:blip r:embed="rId3">
            <a:alphaModFix/>
          </a:blip>
          <a:srcRect b="0" l="0" r="0" t="0"/>
          <a:stretch/>
        </p:blipFill>
        <p:spPr>
          <a:xfrm>
            <a:off x="7702560" y="5883120"/>
            <a:ext cx="557280" cy="557280"/>
          </a:xfrm>
          <a:prstGeom prst="rect">
            <a:avLst/>
          </a:prstGeom>
          <a:noFill/>
          <a:ln>
            <a:noFill/>
          </a:ln>
        </p:spPr>
      </p:pic>
      <p:pic>
        <p:nvPicPr>
          <p:cNvPr id="825" name="Google Shape;825;p90"/>
          <p:cNvPicPr preferRelativeResize="0"/>
          <p:nvPr/>
        </p:nvPicPr>
        <p:blipFill rotWithShape="1">
          <a:blip r:embed="rId3">
            <a:alphaModFix/>
          </a:blip>
          <a:srcRect b="0" l="0" r="0" t="0"/>
          <a:stretch/>
        </p:blipFill>
        <p:spPr>
          <a:xfrm>
            <a:off x="2014560" y="2967120"/>
            <a:ext cx="557280" cy="557280"/>
          </a:xfrm>
          <a:prstGeom prst="rect">
            <a:avLst/>
          </a:prstGeom>
          <a:noFill/>
          <a:ln>
            <a:noFill/>
          </a:ln>
        </p:spPr>
      </p:pic>
      <p:pic>
        <p:nvPicPr>
          <p:cNvPr id="826" name="Google Shape;826;p90"/>
          <p:cNvPicPr preferRelativeResize="0"/>
          <p:nvPr/>
        </p:nvPicPr>
        <p:blipFill rotWithShape="1">
          <a:blip r:embed="rId3">
            <a:alphaModFix/>
          </a:blip>
          <a:srcRect b="0" l="0" r="0" t="0"/>
          <a:stretch/>
        </p:blipFill>
        <p:spPr>
          <a:xfrm>
            <a:off x="2014560" y="3939120"/>
            <a:ext cx="557280" cy="557280"/>
          </a:xfrm>
          <a:prstGeom prst="rect">
            <a:avLst/>
          </a:prstGeom>
          <a:noFill/>
          <a:ln>
            <a:noFill/>
          </a:ln>
        </p:spPr>
      </p:pic>
      <p:pic>
        <p:nvPicPr>
          <p:cNvPr id="827" name="Google Shape;827;p90"/>
          <p:cNvPicPr preferRelativeResize="0"/>
          <p:nvPr/>
        </p:nvPicPr>
        <p:blipFill rotWithShape="1">
          <a:blip r:embed="rId3">
            <a:alphaModFix/>
          </a:blip>
          <a:srcRect b="0" l="0" r="0" t="0"/>
          <a:stretch/>
        </p:blipFill>
        <p:spPr>
          <a:xfrm>
            <a:off x="2014560" y="4911120"/>
            <a:ext cx="557280" cy="557280"/>
          </a:xfrm>
          <a:prstGeom prst="rect">
            <a:avLst/>
          </a:prstGeom>
          <a:noFill/>
          <a:ln>
            <a:noFill/>
          </a:ln>
        </p:spPr>
      </p:pic>
      <p:pic>
        <p:nvPicPr>
          <p:cNvPr id="828" name="Google Shape;828;p90"/>
          <p:cNvPicPr preferRelativeResize="0"/>
          <p:nvPr/>
        </p:nvPicPr>
        <p:blipFill rotWithShape="1">
          <a:blip r:embed="rId3">
            <a:alphaModFix/>
          </a:blip>
          <a:srcRect b="0" l="0" r="0" t="0"/>
          <a:stretch/>
        </p:blipFill>
        <p:spPr>
          <a:xfrm>
            <a:off x="2014560" y="5883120"/>
            <a:ext cx="557280" cy="557280"/>
          </a:xfrm>
          <a:prstGeom prst="rect">
            <a:avLst/>
          </a:prstGeom>
          <a:noFill/>
          <a:ln>
            <a:noFill/>
          </a:ln>
        </p:spPr>
      </p:pic>
      <p:sp>
        <p:nvSpPr>
          <p:cNvPr id="829" name="Google Shape;829;p90"/>
          <p:cNvSpPr txBox="1"/>
          <p:nvPr/>
        </p:nvSpPr>
        <p:spPr>
          <a:xfrm>
            <a:off x="7736400" y="4982400"/>
            <a:ext cx="487440" cy="334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FF0000"/>
                </a:solidFill>
                <a:latin typeface="Arial"/>
                <a:ea typeface="Arial"/>
                <a:cs typeface="Arial"/>
                <a:sym typeface="Arial"/>
              </a:rPr>
              <a:t>HS</a:t>
            </a:r>
            <a:endParaRPr b="0" sz="1700" strike="noStrike">
              <a:latin typeface="Arial"/>
              <a:ea typeface="Arial"/>
              <a:cs typeface="Arial"/>
              <a:sym typeface="Arial"/>
            </a:endParaRPr>
          </a:p>
        </p:txBody>
      </p:sp>
      <p:cxnSp>
        <p:nvCxnSpPr>
          <p:cNvPr id="830" name="Google Shape;830;p90"/>
          <p:cNvCxnSpPr>
            <a:stCxn id="829" idx="2"/>
            <a:endCxn id="824" idx="0"/>
          </p:cNvCxnSpPr>
          <p:nvPr/>
        </p:nvCxnSpPr>
        <p:spPr>
          <a:xfrm>
            <a:off x="7980120" y="5316480"/>
            <a:ext cx="1200" cy="566700"/>
          </a:xfrm>
          <a:prstGeom prst="straightConnector1">
            <a:avLst/>
          </a:prstGeom>
          <a:noFill/>
          <a:ln cap="flat" cmpd="sng" w="36700">
            <a:solidFill>
              <a:srgbClr val="CC0000"/>
            </a:solidFill>
            <a:prstDash val="solid"/>
            <a:round/>
            <a:headEnd len="sm" w="sm" type="none"/>
            <a:tailEnd len="med" w="med" type="triangle"/>
          </a:ln>
        </p:spPr>
      </p:cxnSp>
      <p:cxnSp>
        <p:nvCxnSpPr>
          <p:cNvPr id="831" name="Google Shape;831;p90"/>
          <p:cNvCxnSpPr>
            <a:stCxn id="824" idx="1"/>
            <a:endCxn id="823" idx="3"/>
          </p:cNvCxnSpPr>
          <p:nvPr/>
        </p:nvCxnSpPr>
        <p:spPr>
          <a:xfrm rot="10800000">
            <a:off x="6783960" y="6161760"/>
            <a:ext cx="918600" cy="0"/>
          </a:xfrm>
          <a:prstGeom prst="straightConnector1">
            <a:avLst/>
          </a:prstGeom>
          <a:noFill/>
          <a:ln cap="flat" cmpd="sng" w="36700">
            <a:solidFill>
              <a:srgbClr val="CC0000"/>
            </a:solidFill>
            <a:prstDash val="solid"/>
            <a:round/>
            <a:headEnd len="sm" w="sm" type="none"/>
            <a:tailEnd len="med" w="med" type="triangle"/>
          </a:ln>
        </p:spPr>
      </p:cxnSp>
      <p:cxnSp>
        <p:nvCxnSpPr>
          <p:cNvPr id="832" name="Google Shape;832;p90"/>
          <p:cNvCxnSpPr>
            <a:stCxn id="823" idx="1"/>
            <a:endCxn id="823" idx="1"/>
          </p:cNvCxnSpPr>
          <p:nvPr/>
        </p:nvCxnSpPr>
        <p:spPr>
          <a:xfrm>
            <a:off x="6226560" y="6161760"/>
            <a:ext cx="0" cy="0"/>
          </a:xfrm>
          <a:prstGeom prst="straightConnector1">
            <a:avLst/>
          </a:prstGeom>
          <a:noFill/>
          <a:ln cap="flat" cmpd="sng" w="36700">
            <a:solidFill>
              <a:srgbClr val="00CCFF"/>
            </a:solidFill>
            <a:prstDash val="solid"/>
            <a:round/>
            <a:headEnd len="sm" w="sm" type="none"/>
            <a:tailEnd len="med" w="med" type="triangle"/>
          </a:ln>
        </p:spPr>
      </p:cxnSp>
      <p:cxnSp>
        <p:nvCxnSpPr>
          <p:cNvPr id="833" name="Google Shape;833;p90"/>
          <p:cNvCxnSpPr>
            <a:stCxn id="832" idx="1"/>
            <a:endCxn id="822" idx="3"/>
          </p:cNvCxnSpPr>
          <p:nvPr/>
        </p:nvCxnSpPr>
        <p:spPr>
          <a:xfrm flipH="1">
            <a:off x="5415840" y="6161460"/>
            <a:ext cx="811200" cy="300"/>
          </a:xfrm>
          <a:prstGeom prst="straightConnector1">
            <a:avLst/>
          </a:prstGeom>
          <a:noFill/>
          <a:ln cap="flat" cmpd="sng" w="36700">
            <a:solidFill>
              <a:srgbClr val="CC0000"/>
            </a:solidFill>
            <a:prstDash val="solid"/>
            <a:round/>
            <a:headEnd len="sm" w="sm" type="none"/>
            <a:tailEnd len="med" w="med" type="triangle"/>
          </a:ln>
        </p:spPr>
      </p:cxnSp>
      <p:cxnSp>
        <p:nvCxnSpPr>
          <p:cNvPr id="834" name="Google Shape;834;p90"/>
          <p:cNvCxnSpPr>
            <a:stCxn id="829" idx="1"/>
            <a:endCxn id="819" idx="3"/>
          </p:cNvCxnSpPr>
          <p:nvPr/>
        </p:nvCxnSpPr>
        <p:spPr>
          <a:xfrm flipH="1">
            <a:off x="6783900" y="5149440"/>
            <a:ext cx="952500" cy="4200"/>
          </a:xfrm>
          <a:prstGeom prst="straightConnector1">
            <a:avLst/>
          </a:prstGeom>
          <a:noFill/>
          <a:ln cap="flat" cmpd="sng" w="36700">
            <a:solidFill>
              <a:srgbClr val="CC0000"/>
            </a:solidFill>
            <a:prstDash val="solid"/>
            <a:round/>
            <a:headEnd len="sm" w="sm" type="none"/>
            <a:tailEnd len="med" w="med" type="triangle"/>
          </a:ln>
        </p:spPr>
      </p:cxnSp>
      <p:cxnSp>
        <p:nvCxnSpPr>
          <p:cNvPr id="835" name="Google Shape;835;p90"/>
          <p:cNvCxnSpPr>
            <a:stCxn id="819" idx="0"/>
            <a:endCxn id="814" idx="3"/>
          </p:cNvCxnSpPr>
          <p:nvPr/>
        </p:nvCxnSpPr>
        <p:spPr>
          <a:xfrm rot="10800000">
            <a:off x="5415900" y="4217820"/>
            <a:ext cx="1089300" cy="657300"/>
          </a:xfrm>
          <a:prstGeom prst="straightConnector1">
            <a:avLst/>
          </a:prstGeom>
          <a:noFill/>
          <a:ln cap="flat" cmpd="sng" w="36700">
            <a:solidFill>
              <a:srgbClr val="CC0000"/>
            </a:solidFill>
            <a:prstDash val="solid"/>
            <a:round/>
            <a:headEnd len="sm" w="sm" type="none"/>
            <a:tailEnd len="med" w="med" type="triangle"/>
          </a:ln>
        </p:spPr>
      </p:cxnSp>
      <p:cxnSp>
        <p:nvCxnSpPr>
          <p:cNvPr id="836" name="Google Shape;836;p90"/>
          <p:cNvCxnSpPr>
            <a:stCxn id="814" idx="1"/>
            <a:endCxn id="814" idx="1"/>
          </p:cNvCxnSpPr>
          <p:nvPr/>
        </p:nvCxnSpPr>
        <p:spPr>
          <a:xfrm>
            <a:off x="4858560" y="4217760"/>
            <a:ext cx="0" cy="0"/>
          </a:xfrm>
          <a:prstGeom prst="straightConnector1">
            <a:avLst/>
          </a:prstGeom>
          <a:noFill/>
          <a:ln cap="flat" cmpd="sng" w="36700">
            <a:solidFill>
              <a:srgbClr val="00CCFF"/>
            </a:solidFill>
            <a:prstDash val="solid"/>
            <a:round/>
            <a:headEnd len="sm" w="sm" type="none"/>
            <a:tailEnd len="med" w="med" type="triangle"/>
          </a:ln>
        </p:spPr>
      </p:cxnSp>
      <p:cxnSp>
        <p:nvCxnSpPr>
          <p:cNvPr id="837" name="Google Shape;837;p90"/>
          <p:cNvCxnSpPr>
            <a:stCxn id="836" idx="1"/>
            <a:endCxn id="813" idx="3"/>
          </p:cNvCxnSpPr>
          <p:nvPr/>
        </p:nvCxnSpPr>
        <p:spPr>
          <a:xfrm flipH="1">
            <a:off x="4047840" y="4217460"/>
            <a:ext cx="811200" cy="300"/>
          </a:xfrm>
          <a:prstGeom prst="straightConnector1">
            <a:avLst/>
          </a:prstGeom>
          <a:noFill/>
          <a:ln cap="flat" cmpd="sng" w="36700">
            <a:solidFill>
              <a:srgbClr val="CC0000"/>
            </a:solidFill>
            <a:prstDash val="solid"/>
            <a:round/>
            <a:headEnd len="sm" w="sm" type="none"/>
            <a:tailEnd len="med" w="med" type="triangle"/>
          </a:ln>
        </p:spPr>
      </p:cxnSp>
      <p:sp>
        <p:nvSpPr>
          <p:cNvPr id="838" name="Google Shape;838;p90"/>
          <p:cNvSpPr txBox="1"/>
          <p:nvPr/>
        </p:nvSpPr>
        <p:spPr>
          <a:xfrm>
            <a:off x="3488400" y="5018400"/>
            <a:ext cx="609840" cy="321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500" strike="noStrike">
                <a:solidFill>
                  <a:srgbClr val="009933"/>
                </a:solidFill>
                <a:latin typeface="Arial"/>
                <a:ea typeface="Arial"/>
                <a:cs typeface="Arial"/>
                <a:sym typeface="Arial"/>
              </a:rPr>
              <a:t>USR</a:t>
            </a:r>
            <a:endParaRPr b="0" sz="1500" strike="noStrike">
              <a:latin typeface="Arial"/>
              <a:ea typeface="Arial"/>
              <a:cs typeface="Arial"/>
              <a:sym typeface="Arial"/>
            </a:endParaRPr>
          </a:p>
        </p:txBody>
      </p:sp>
      <p:cxnSp>
        <p:nvCxnSpPr>
          <p:cNvPr id="839" name="Google Shape;839;p90"/>
          <p:cNvCxnSpPr>
            <a:stCxn id="817" idx="1"/>
            <a:endCxn id="826" idx="3"/>
          </p:cNvCxnSpPr>
          <p:nvPr/>
        </p:nvCxnSpPr>
        <p:spPr>
          <a:xfrm rot="10800000">
            <a:off x="2571960" y="4217760"/>
            <a:ext cx="918600" cy="972000"/>
          </a:xfrm>
          <a:prstGeom prst="straightConnector1">
            <a:avLst/>
          </a:prstGeom>
          <a:noFill/>
          <a:ln cap="flat" cmpd="sng" w="36700">
            <a:solidFill>
              <a:srgbClr val="00CC00"/>
            </a:solidFill>
            <a:prstDash val="solid"/>
            <a:round/>
            <a:headEnd len="sm" w="sm" type="none"/>
            <a:tailEnd len="med" w="med" type="triangle"/>
          </a:ln>
        </p:spPr>
      </p:cxnSp>
      <p:cxnSp>
        <p:nvCxnSpPr>
          <p:cNvPr id="840" name="Google Shape;840;p90"/>
          <p:cNvCxnSpPr>
            <a:stCxn id="826" idx="0"/>
            <a:endCxn id="825" idx="2"/>
          </p:cNvCxnSpPr>
          <p:nvPr/>
        </p:nvCxnSpPr>
        <p:spPr>
          <a:xfrm rot="10800000">
            <a:off x="2293200" y="3524520"/>
            <a:ext cx="0" cy="414600"/>
          </a:xfrm>
          <a:prstGeom prst="straightConnector1">
            <a:avLst/>
          </a:prstGeom>
          <a:noFill/>
          <a:ln cap="flat" cmpd="sng" w="36700">
            <a:solidFill>
              <a:srgbClr val="00CC00"/>
            </a:solidFill>
            <a:prstDash val="solid"/>
            <a:round/>
            <a:headEnd len="sm" w="sm" type="none"/>
            <a:tailEnd len="med" w="med" type="triangle"/>
          </a:ln>
        </p:spPr>
      </p:cxnSp>
      <p:cxnSp>
        <p:nvCxnSpPr>
          <p:cNvPr id="841" name="Google Shape;841;p90"/>
          <p:cNvCxnSpPr>
            <a:endCxn id="809" idx="1"/>
          </p:cNvCxnSpPr>
          <p:nvPr/>
        </p:nvCxnSpPr>
        <p:spPr>
          <a:xfrm flipH="1" rot="10800000">
            <a:off x="3732780" y="2300760"/>
            <a:ext cx="420900" cy="666600"/>
          </a:xfrm>
          <a:prstGeom prst="straightConnector1">
            <a:avLst/>
          </a:prstGeom>
          <a:noFill/>
          <a:ln cap="flat" cmpd="sng" w="36700">
            <a:solidFill>
              <a:srgbClr val="00CC00"/>
            </a:solidFill>
            <a:prstDash val="solid"/>
            <a:round/>
            <a:headEnd len="sm" w="sm" type="none"/>
            <a:tailEnd len="med" w="med" type="triangle"/>
          </a:ln>
        </p:spPr>
      </p:cxnSp>
      <p:cxnSp>
        <p:nvCxnSpPr>
          <p:cNvPr id="842" name="Google Shape;842;p90"/>
          <p:cNvCxnSpPr>
            <a:stCxn id="827" idx="0"/>
            <a:endCxn id="826" idx="2"/>
          </p:cNvCxnSpPr>
          <p:nvPr/>
        </p:nvCxnSpPr>
        <p:spPr>
          <a:xfrm rot="10800000">
            <a:off x="2293200" y="4496520"/>
            <a:ext cx="0" cy="414600"/>
          </a:xfrm>
          <a:prstGeom prst="straightConnector1">
            <a:avLst/>
          </a:prstGeom>
          <a:noFill/>
          <a:ln cap="flat" cmpd="sng" w="36700">
            <a:solidFill>
              <a:srgbClr val="00CC00"/>
            </a:solidFill>
            <a:prstDash val="solid"/>
            <a:round/>
            <a:headEnd len="sm" w="sm" type="none"/>
            <a:tailEnd len="med" w="med" type="triangle"/>
          </a:ln>
        </p:spPr>
      </p:cxnSp>
      <p:cxnSp>
        <p:nvCxnSpPr>
          <p:cNvPr id="843" name="Google Shape;843;p90"/>
          <p:cNvCxnSpPr>
            <a:stCxn id="826" idx="0"/>
            <a:endCxn id="825" idx="2"/>
          </p:cNvCxnSpPr>
          <p:nvPr/>
        </p:nvCxnSpPr>
        <p:spPr>
          <a:xfrm rot="10800000">
            <a:off x="2293200" y="3524520"/>
            <a:ext cx="0" cy="414600"/>
          </a:xfrm>
          <a:prstGeom prst="straightConnector1">
            <a:avLst/>
          </a:prstGeom>
          <a:noFill/>
          <a:ln cap="flat" cmpd="sng" w="36700">
            <a:solidFill>
              <a:srgbClr val="00CC00"/>
            </a:solidFill>
            <a:prstDash val="solid"/>
            <a:round/>
            <a:headEnd len="sm" w="sm" type="none"/>
            <a:tailEnd len="med" w="med" type="triangle"/>
          </a:ln>
        </p:spPr>
      </p:cxnSp>
      <p:cxnSp>
        <p:nvCxnSpPr>
          <p:cNvPr id="844" name="Google Shape;844;p90"/>
          <p:cNvCxnSpPr>
            <a:stCxn id="825" idx="3"/>
            <a:endCxn id="813" idx="0"/>
          </p:cNvCxnSpPr>
          <p:nvPr/>
        </p:nvCxnSpPr>
        <p:spPr>
          <a:xfrm>
            <a:off x="2571840" y="3245760"/>
            <a:ext cx="1197300" cy="693300"/>
          </a:xfrm>
          <a:prstGeom prst="straightConnector1">
            <a:avLst/>
          </a:prstGeom>
          <a:noFill/>
          <a:ln cap="flat" cmpd="sng" w="36700">
            <a:solidFill>
              <a:srgbClr val="00CC00"/>
            </a:solidFill>
            <a:prstDash val="solid"/>
            <a:round/>
            <a:headEnd len="sm" w="sm" type="none"/>
            <a:tailEnd len="med" w="med" type="triangle"/>
          </a:ln>
        </p:spPr>
      </p:cxnSp>
      <p:cxnSp>
        <p:nvCxnSpPr>
          <p:cNvPr id="845" name="Google Shape;845;p90"/>
          <p:cNvCxnSpPr>
            <a:stCxn id="838" idx="1"/>
            <a:endCxn id="827" idx="3"/>
          </p:cNvCxnSpPr>
          <p:nvPr/>
        </p:nvCxnSpPr>
        <p:spPr>
          <a:xfrm flipH="1">
            <a:off x="2571900" y="5178960"/>
            <a:ext cx="916500" cy="10800"/>
          </a:xfrm>
          <a:prstGeom prst="straightConnector1">
            <a:avLst/>
          </a:prstGeom>
          <a:noFill/>
          <a:ln cap="flat" cmpd="sng" w="36700">
            <a:solidFill>
              <a:srgbClr val="00CC00"/>
            </a:solidFill>
            <a:prstDash val="solid"/>
            <a:round/>
            <a:headEnd len="sm" w="sm" type="none"/>
            <a:tailEnd len="med" w="med" type="triangle"/>
          </a:ln>
        </p:spPr>
      </p:cxnSp>
      <p:cxnSp>
        <p:nvCxnSpPr>
          <p:cNvPr id="846" name="Google Shape;846;p90"/>
          <p:cNvCxnSpPr>
            <a:stCxn id="817" idx="2"/>
            <a:endCxn id="828" idx="0"/>
          </p:cNvCxnSpPr>
          <p:nvPr/>
        </p:nvCxnSpPr>
        <p:spPr>
          <a:xfrm flipH="1">
            <a:off x="2293200" y="5468400"/>
            <a:ext cx="1476000" cy="414600"/>
          </a:xfrm>
          <a:prstGeom prst="straightConnector1">
            <a:avLst/>
          </a:prstGeom>
          <a:noFill/>
          <a:ln cap="flat" cmpd="sng" w="36700">
            <a:solidFill>
              <a:srgbClr val="00CC00"/>
            </a:solidFill>
            <a:prstDash val="solid"/>
            <a:round/>
            <a:headEnd len="sm" w="sm" type="none"/>
            <a:tailEnd len="med" w="med" type="triangle"/>
          </a:ln>
        </p:spPr>
      </p:cxnSp>
      <p:cxnSp>
        <p:nvCxnSpPr>
          <p:cNvPr id="847" name="Google Shape;847;p90"/>
          <p:cNvCxnSpPr>
            <a:stCxn id="828" idx="3"/>
            <a:endCxn id="821" idx="1"/>
          </p:cNvCxnSpPr>
          <p:nvPr/>
        </p:nvCxnSpPr>
        <p:spPr>
          <a:xfrm>
            <a:off x="2571840" y="6161760"/>
            <a:ext cx="918600" cy="0"/>
          </a:xfrm>
          <a:prstGeom prst="straightConnector1">
            <a:avLst/>
          </a:prstGeom>
          <a:noFill/>
          <a:ln cap="flat" cmpd="sng" w="36700">
            <a:solidFill>
              <a:srgbClr val="00CC00"/>
            </a:solidFill>
            <a:prstDash val="solid"/>
            <a:round/>
            <a:headEnd len="sm" w="sm" type="none"/>
            <a:tailEnd len="med" w="med" type="triangle"/>
          </a:ln>
        </p:spPr>
      </p:cxnSp>
      <p:cxnSp>
        <p:nvCxnSpPr>
          <p:cNvPr id="848" name="Google Shape;848;p90"/>
          <p:cNvCxnSpPr>
            <a:stCxn id="821" idx="3"/>
            <a:endCxn id="818" idx="1"/>
          </p:cNvCxnSpPr>
          <p:nvPr/>
        </p:nvCxnSpPr>
        <p:spPr>
          <a:xfrm flipH="1" rot="10800000">
            <a:off x="4047840" y="5189760"/>
            <a:ext cx="810600" cy="972000"/>
          </a:xfrm>
          <a:prstGeom prst="straightConnector1">
            <a:avLst/>
          </a:prstGeom>
          <a:noFill/>
          <a:ln cap="flat" cmpd="sng" w="36700">
            <a:solidFill>
              <a:srgbClr val="00CC00"/>
            </a:solidFill>
            <a:prstDash val="solid"/>
            <a:round/>
            <a:headEnd len="sm" w="sm" type="none"/>
            <a:tailEnd len="med" w="med" type="triangle"/>
          </a:ln>
        </p:spPr>
      </p:cxnSp>
      <p:sp>
        <p:nvSpPr>
          <p:cNvPr id="849" name="Google Shape;849;p90"/>
          <p:cNvSpPr txBox="1"/>
          <p:nvPr/>
        </p:nvSpPr>
        <p:spPr>
          <a:xfrm>
            <a:off x="4892400" y="4982400"/>
            <a:ext cx="487440" cy="334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FF00FF"/>
                </a:solidFill>
                <a:latin typeface="Arial"/>
                <a:ea typeface="Arial"/>
                <a:cs typeface="Arial"/>
                <a:sym typeface="Arial"/>
              </a:rPr>
              <a:t>RP</a:t>
            </a:r>
            <a:endParaRPr b="0" sz="1700" strike="noStrike">
              <a:latin typeface="Arial"/>
              <a:ea typeface="Arial"/>
              <a:cs typeface="Arial"/>
              <a:sym typeface="Arial"/>
            </a:endParaRPr>
          </a:p>
        </p:txBody>
      </p:sp>
      <p:sp>
        <p:nvSpPr>
          <p:cNvPr id="850" name="Google Shape;850;p90"/>
          <p:cNvSpPr txBox="1"/>
          <p:nvPr/>
        </p:nvSpPr>
        <p:spPr>
          <a:xfrm>
            <a:off x="3562560" y="4010760"/>
            <a:ext cx="593280" cy="577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3333FF"/>
                </a:solidFill>
                <a:latin typeface="Arial"/>
                <a:ea typeface="Arial"/>
                <a:cs typeface="Arial"/>
                <a:sym typeface="Arial"/>
              </a:rPr>
              <a:t>IP1</a:t>
            </a:r>
            <a:endParaRPr b="0" sz="1700" strike="noStrike">
              <a:latin typeface="Arial"/>
              <a:ea typeface="Arial"/>
              <a:cs typeface="Arial"/>
              <a:sym typeface="Arial"/>
            </a:endParaRPr>
          </a:p>
        </p:txBody>
      </p:sp>
      <p:sp>
        <p:nvSpPr>
          <p:cNvPr id="851" name="Google Shape;851;p90"/>
          <p:cNvSpPr txBox="1"/>
          <p:nvPr/>
        </p:nvSpPr>
        <p:spPr>
          <a:xfrm>
            <a:off x="4858560" y="5954760"/>
            <a:ext cx="557280" cy="577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3333FF"/>
                </a:solidFill>
                <a:latin typeface="Arial"/>
                <a:ea typeface="Arial"/>
                <a:cs typeface="Arial"/>
                <a:sym typeface="Arial"/>
              </a:rPr>
              <a:t>IP2</a:t>
            </a:r>
            <a:endParaRPr b="0" sz="1700" strike="noStrike">
              <a:latin typeface="Arial"/>
              <a:ea typeface="Arial"/>
              <a:cs typeface="Arial"/>
              <a:sym typeface="Arial"/>
            </a:endParaRPr>
          </a:p>
        </p:txBody>
      </p:sp>
      <p:pic>
        <p:nvPicPr>
          <p:cNvPr id="852" name="Google Shape;852;p90"/>
          <p:cNvPicPr preferRelativeResize="0"/>
          <p:nvPr/>
        </p:nvPicPr>
        <p:blipFill rotWithShape="1">
          <a:blip r:embed="rId5">
            <a:alphaModFix/>
          </a:blip>
          <a:srcRect b="0" l="0" r="0" t="0"/>
          <a:stretch/>
        </p:blipFill>
        <p:spPr>
          <a:xfrm>
            <a:off x="8321040" y="5029200"/>
            <a:ext cx="563760" cy="563760"/>
          </a:xfrm>
          <a:prstGeom prst="rect">
            <a:avLst/>
          </a:prstGeom>
          <a:noFill/>
          <a:ln>
            <a:noFill/>
          </a:ln>
        </p:spPr>
      </p:pic>
      <p:pic>
        <p:nvPicPr>
          <p:cNvPr id="853" name="Google Shape;853;p90"/>
          <p:cNvPicPr preferRelativeResize="0"/>
          <p:nvPr/>
        </p:nvPicPr>
        <p:blipFill rotWithShape="1">
          <a:blip r:embed="rId6">
            <a:alphaModFix/>
          </a:blip>
          <a:srcRect b="0" l="0" r="0" t="0"/>
          <a:stretch/>
        </p:blipFill>
        <p:spPr>
          <a:xfrm>
            <a:off x="3815280" y="4539600"/>
            <a:ext cx="370800" cy="370800"/>
          </a:xfrm>
          <a:prstGeom prst="rect">
            <a:avLst/>
          </a:prstGeom>
          <a:noFill/>
          <a:ln>
            <a:noFill/>
          </a:ln>
        </p:spPr>
      </p:pic>
      <p:sp>
        <p:nvSpPr>
          <p:cNvPr id="854" name="Google Shape;854;p90"/>
          <p:cNvSpPr txBox="1"/>
          <p:nvPr/>
        </p:nvSpPr>
        <p:spPr>
          <a:xfrm>
            <a:off x="2505600" y="2076120"/>
            <a:ext cx="1758240" cy="5504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990000"/>
                </a:solidFill>
                <a:latin typeface="Calibri"/>
                <a:ea typeface="Calibri"/>
                <a:cs typeface="Calibri"/>
                <a:sym typeface="Calibri"/>
              </a:rPr>
              <a:t>a6gyk9.onion</a:t>
            </a:r>
            <a:endParaRPr b="0" sz="1800" strike="noStrike">
              <a:latin typeface="Arial"/>
              <a:ea typeface="Arial"/>
              <a:cs typeface="Arial"/>
              <a:sym typeface="Arial"/>
            </a:endParaRPr>
          </a:p>
        </p:txBody>
      </p:sp>
      <p:sp>
        <p:nvSpPr>
          <p:cNvPr id="855" name="Google Shape;855;p90"/>
          <p:cNvSpPr txBox="1"/>
          <p:nvPr/>
        </p:nvSpPr>
        <p:spPr>
          <a:xfrm>
            <a:off x="504000" y="288720"/>
            <a:ext cx="8100000" cy="11041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Hidden Services</a:t>
            </a:r>
            <a:endParaRPr b="0" sz="4400" strike="noStrike">
              <a:latin typeface="Arial"/>
              <a:ea typeface="Arial"/>
              <a:cs typeface="Arial"/>
              <a:sym typeface="Arial"/>
            </a:endParaRPr>
          </a:p>
        </p:txBody>
      </p:sp>
      <p:cxnSp>
        <p:nvCxnSpPr>
          <p:cNvPr id="856" name="Google Shape;856;p90"/>
          <p:cNvCxnSpPr>
            <a:stCxn id="825" idx="3"/>
            <a:endCxn id="808" idx="1"/>
          </p:cNvCxnSpPr>
          <p:nvPr/>
        </p:nvCxnSpPr>
        <p:spPr>
          <a:xfrm>
            <a:off x="2571840" y="3245760"/>
            <a:ext cx="918600" cy="0"/>
          </a:xfrm>
          <a:prstGeom prst="straightConnector1">
            <a:avLst/>
          </a:prstGeom>
          <a:noFill/>
          <a:ln cap="flat" cmpd="sng" w="36700">
            <a:solidFill>
              <a:srgbClr val="00CC00"/>
            </a:solidFill>
            <a:prstDash val="solid"/>
            <a:round/>
            <a:headEnd len="sm" w="sm" type="none"/>
            <a:tailEnd len="med" w="med" type="triangle"/>
          </a:ln>
        </p:spPr>
      </p:cxnSp>
      <p:pic>
        <p:nvPicPr>
          <p:cNvPr id="857" name="Google Shape;857;p90"/>
          <p:cNvPicPr preferRelativeResize="0"/>
          <p:nvPr/>
        </p:nvPicPr>
        <p:blipFill rotWithShape="1">
          <a:blip r:embed="rId7">
            <a:alphaModFix/>
          </a:blip>
          <a:srcRect b="0" l="0" r="0" t="0"/>
          <a:stretch/>
        </p:blipFill>
        <p:spPr>
          <a:xfrm>
            <a:off x="4660560" y="1920600"/>
            <a:ext cx="842400" cy="831960"/>
          </a:xfrm>
          <a:prstGeom prst="rect">
            <a:avLst/>
          </a:prstGeom>
          <a:noFill/>
          <a:ln>
            <a:noFill/>
          </a:ln>
        </p:spPr>
      </p:pic>
      <p:pic>
        <p:nvPicPr>
          <p:cNvPr id="858" name="Google Shape;858;p90"/>
          <p:cNvPicPr preferRelativeResize="0"/>
          <p:nvPr/>
        </p:nvPicPr>
        <p:blipFill rotWithShape="1">
          <a:blip r:embed="rId8">
            <a:alphaModFix/>
          </a:blip>
          <a:srcRect b="0" l="0" r="0" t="0"/>
          <a:stretch/>
        </p:blipFill>
        <p:spPr>
          <a:xfrm>
            <a:off x="3272400" y="4415400"/>
            <a:ext cx="548640" cy="541800"/>
          </a:xfrm>
          <a:prstGeom prst="rect">
            <a:avLst/>
          </a:prstGeom>
          <a:noFill/>
          <a:ln>
            <a:noFill/>
          </a:ln>
        </p:spPr>
      </p:pic>
      <p:pic>
        <p:nvPicPr>
          <p:cNvPr id="859" name="Google Shape;859;p90"/>
          <p:cNvPicPr preferRelativeResize="0"/>
          <p:nvPr/>
        </p:nvPicPr>
        <p:blipFill rotWithShape="1">
          <a:blip r:embed="rId9">
            <a:alphaModFix/>
          </a:blip>
          <a:srcRect b="0" l="0" r="0" t="0"/>
          <a:stretch/>
        </p:blipFill>
        <p:spPr>
          <a:xfrm>
            <a:off x="8321040" y="4500000"/>
            <a:ext cx="457200" cy="457200"/>
          </a:xfrm>
          <a:prstGeom prst="rect">
            <a:avLst/>
          </a:prstGeom>
          <a:noFill/>
          <a:ln>
            <a:noFill/>
          </a:ln>
        </p:spPr>
      </p:pic>
      <p:pic>
        <p:nvPicPr>
          <p:cNvPr id="860" name="Google Shape;860;p90"/>
          <p:cNvPicPr preferRelativeResize="0"/>
          <p:nvPr/>
        </p:nvPicPr>
        <p:blipFill rotWithShape="1">
          <a:blip r:embed="rId10">
            <a:alphaModFix/>
          </a:blip>
          <a:srcRect b="0" l="0" r="0" t="0"/>
          <a:stretch/>
        </p:blipFill>
        <p:spPr>
          <a:xfrm>
            <a:off x="8582760" y="6400800"/>
            <a:ext cx="990360" cy="978120"/>
          </a:xfrm>
          <a:prstGeom prst="rect">
            <a:avLst/>
          </a:prstGeom>
          <a:noFill/>
          <a:ln>
            <a:noFill/>
          </a:ln>
        </p:spPr>
      </p:pic>
      <p:sp>
        <p:nvSpPr>
          <p:cNvPr id="861" name="Google Shape;861;p90"/>
          <p:cNvSpPr txBox="1"/>
          <p:nvPr/>
        </p:nvSpPr>
        <p:spPr>
          <a:xfrm>
            <a:off x="8384400" y="6621480"/>
            <a:ext cx="1463040" cy="60228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US" sz="1800" strike="noStrike">
                <a:latin typeface="Arial"/>
                <a:ea typeface="Arial"/>
                <a:cs typeface="Arial"/>
                <a:sym typeface="Arial"/>
              </a:rPr>
              <a:t>Digital</a:t>
            </a:r>
            <a:endParaRPr b="0" sz="1800" strike="noStrike">
              <a:latin typeface="Arial"/>
              <a:ea typeface="Arial"/>
              <a:cs typeface="Arial"/>
              <a:sym typeface="Arial"/>
            </a:endParaRPr>
          </a:p>
          <a:p>
            <a:pPr indent="0" lvl="0" marL="0" marR="0" rtl="0" algn="ctr">
              <a:spcBef>
                <a:spcPts val="0"/>
              </a:spcBef>
              <a:spcAft>
                <a:spcPts val="0"/>
              </a:spcAft>
              <a:buNone/>
            </a:pPr>
            <a:r>
              <a:rPr b="1" lang="en-US" sz="1800" strike="noStrike">
                <a:latin typeface="Arial"/>
                <a:ea typeface="Arial"/>
                <a:cs typeface="Arial"/>
                <a:sym typeface="Arial"/>
              </a:rPr>
              <a:t>Signature</a:t>
            </a:r>
            <a:endParaRPr b="0" sz="1800" strike="noStrike">
              <a:latin typeface="Arial"/>
              <a:ea typeface="Arial"/>
              <a:cs typeface="Arial"/>
              <a:sym typeface="Arial"/>
            </a:endParaRPr>
          </a:p>
        </p:txBody>
      </p:sp>
      <p:pic>
        <p:nvPicPr>
          <p:cNvPr id="862" name="Google Shape;862;p90"/>
          <p:cNvPicPr preferRelativeResize="0"/>
          <p:nvPr/>
        </p:nvPicPr>
        <p:blipFill rotWithShape="1">
          <a:blip r:embed="rId5">
            <a:alphaModFix/>
          </a:blip>
          <a:srcRect b="0" l="0" r="0" t="0"/>
          <a:stretch/>
        </p:blipFill>
        <p:spPr>
          <a:xfrm>
            <a:off x="6437520" y="6675120"/>
            <a:ext cx="563760" cy="563760"/>
          </a:xfrm>
          <a:prstGeom prst="rect">
            <a:avLst/>
          </a:prstGeom>
          <a:noFill/>
          <a:ln>
            <a:noFill/>
          </a:ln>
        </p:spPr>
      </p:pic>
      <p:pic>
        <p:nvPicPr>
          <p:cNvPr id="863" name="Google Shape;863;p90"/>
          <p:cNvPicPr preferRelativeResize="0"/>
          <p:nvPr/>
        </p:nvPicPr>
        <p:blipFill rotWithShape="1">
          <a:blip r:embed="rId9">
            <a:alphaModFix/>
          </a:blip>
          <a:srcRect b="0" l="0" r="0" t="0"/>
          <a:stretch/>
        </p:blipFill>
        <p:spPr>
          <a:xfrm>
            <a:off x="4482360" y="6690240"/>
            <a:ext cx="548640" cy="548640"/>
          </a:xfrm>
          <a:prstGeom prst="rect">
            <a:avLst/>
          </a:prstGeom>
          <a:noFill/>
          <a:ln>
            <a:noFill/>
          </a:ln>
        </p:spPr>
      </p:pic>
      <p:sp>
        <p:nvSpPr>
          <p:cNvPr id="864" name="Google Shape;864;p90"/>
          <p:cNvSpPr txBox="1"/>
          <p:nvPr/>
        </p:nvSpPr>
        <p:spPr>
          <a:xfrm>
            <a:off x="4887000" y="6781680"/>
            <a:ext cx="130212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Public key</a:t>
            </a:r>
            <a:endParaRPr b="0" sz="1800" strike="noStrike">
              <a:latin typeface="Arial"/>
              <a:ea typeface="Arial"/>
              <a:cs typeface="Arial"/>
              <a:sym typeface="Arial"/>
            </a:endParaRPr>
          </a:p>
        </p:txBody>
      </p:sp>
      <p:sp>
        <p:nvSpPr>
          <p:cNvPr id="865" name="Google Shape;865;p90"/>
          <p:cNvSpPr txBox="1"/>
          <p:nvPr/>
        </p:nvSpPr>
        <p:spPr>
          <a:xfrm>
            <a:off x="6861600" y="6801120"/>
            <a:ext cx="137016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Private key</a:t>
            </a:r>
            <a:endParaRPr b="0" sz="1800" strike="noStrike">
              <a:latin typeface="Arial"/>
              <a:ea typeface="Arial"/>
              <a:cs typeface="Arial"/>
              <a:sym typeface="Arial"/>
            </a:endParaRPr>
          </a:p>
        </p:txBody>
      </p:sp>
      <p:pic>
        <p:nvPicPr>
          <p:cNvPr id="866" name="Google Shape;866;p90"/>
          <p:cNvPicPr preferRelativeResize="0"/>
          <p:nvPr/>
        </p:nvPicPr>
        <p:blipFill rotWithShape="1">
          <a:blip r:embed="rId6">
            <a:alphaModFix/>
          </a:blip>
          <a:srcRect b="0" l="0" r="0" t="0"/>
          <a:stretch/>
        </p:blipFill>
        <p:spPr>
          <a:xfrm>
            <a:off x="2445840" y="6729120"/>
            <a:ext cx="457200" cy="457200"/>
          </a:xfrm>
          <a:prstGeom prst="rect">
            <a:avLst/>
          </a:prstGeom>
          <a:noFill/>
          <a:ln>
            <a:noFill/>
          </a:ln>
        </p:spPr>
      </p:pic>
      <p:sp>
        <p:nvSpPr>
          <p:cNvPr id="867" name="Google Shape;867;p90"/>
          <p:cNvSpPr txBox="1"/>
          <p:nvPr/>
        </p:nvSpPr>
        <p:spPr>
          <a:xfrm>
            <a:off x="2797920" y="6766920"/>
            <a:ext cx="146304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Session key</a:t>
            </a:r>
            <a:endParaRPr b="0" sz="1800" strike="noStrike">
              <a:latin typeface="Arial"/>
              <a:ea typeface="Arial"/>
              <a:cs typeface="Arial"/>
              <a:sym typeface="Arial"/>
            </a:endParaRPr>
          </a:p>
        </p:txBody>
      </p:sp>
      <p:sp>
        <p:nvSpPr>
          <p:cNvPr id="868" name="Google Shape;868;p90"/>
          <p:cNvSpPr txBox="1"/>
          <p:nvPr/>
        </p:nvSpPr>
        <p:spPr>
          <a:xfrm>
            <a:off x="72000" y="6658560"/>
            <a:ext cx="2236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0000FF"/>
                </a:solidFill>
                <a:latin typeface="Arial"/>
                <a:ea typeface="Arial"/>
                <a:cs typeface="Arial"/>
                <a:sym typeface="Arial"/>
              </a:rPr>
              <a:t>IP</a:t>
            </a:r>
            <a:r>
              <a:rPr b="0" lang="en-US" sz="1800" strike="noStrike">
                <a:latin typeface="Arial"/>
                <a:ea typeface="Arial"/>
                <a:cs typeface="Arial"/>
                <a:sym typeface="Arial"/>
              </a:rPr>
              <a:t> Introduction Point</a:t>
            </a:r>
            <a:br>
              <a:rPr lang="en-US" sz="1800"/>
            </a:br>
            <a:r>
              <a:rPr b="0" lang="en-US" sz="1800" strike="noStrike">
                <a:solidFill>
                  <a:srgbClr val="FF3333"/>
                </a:solidFill>
                <a:latin typeface="Arial"/>
                <a:ea typeface="Arial"/>
                <a:cs typeface="Arial"/>
                <a:sym typeface="Arial"/>
              </a:rPr>
              <a:t>HS</a:t>
            </a:r>
            <a:r>
              <a:rPr b="0" lang="en-US" sz="1800" strike="noStrike">
                <a:latin typeface="Arial"/>
                <a:ea typeface="Arial"/>
                <a:cs typeface="Arial"/>
                <a:sym typeface="Arial"/>
              </a:rPr>
              <a:t> Hidden Service</a:t>
            </a:r>
            <a:endParaRPr b="0" sz="1800" strike="noStrike">
              <a:latin typeface="Arial"/>
              <a:ea typeface="Arial"/>
              <a:cs typeface="Arial"/>
              <a:sym typeface="Arial"/>
            </a:endParaRPr>
          </a:p>
        </p:txBody>
      </p:sp>
      <p:sp>
        <p:nvSpPr>
          <p:cNvPr id="869" name="Google Shape;869;p90"/>
          <p:cNvSpPr txBox="1"/>
          <p:nvPr/>
        </p:nvSpPr>
        <p:spPr>
          <a:xfrm>
            <a:off x="3560400" y="1706400"/>
            <a:ext cx="1862640" cy="3607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latin typeface="Arial"/>
                <a:ea typeface="Arial"/>
                <a:cs typeface="Arial"/>
                <a:sym typeface="Arial"/>
              </a:rPr>
              <a:t>DirectoryServer</a:t>
            </a:r>
            <a:endParaRPr b="0" sz="17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9"/>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840"/>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856"/>
                                        </p:tgtEl>
                                        <p:attrNameLst>
                                          <p:attrName>style.visibility</p:attrName>
                                        </p:attrNameLst>
                                      </p:cBhvr>
                                      <p:to>
                                        <p:strVal val="visible"/>
                                      </p:to>
                                    </p:set>
                                  </p:childTnLst>
                                </p:cTn>
                              </p:par>
                              <p:par>
                                <p:cTn fill="hold" nodeType="withEffect" presetClass="entr" presetID="1" presetSubtype="0">
                                  <p:stCondLst>
                                    <p:cond delay="1500"/>
                                  </p:stCondLst>
                                  <p:childTnLst>
                                    <p:set>
                                      <p:cBhvr>
                                        <p:cTn dur="1" fill="hold">
                                          <p:stCondLst>
                                            <p:cond delay="0"/>
                                          </p:stCondLst>
                                        </p:cTn>
                                        <p:tgtEl>
                                          <p:spTgt spid="8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41"/>
                                        </p:tgtEl>
                                      </p:cBhvr>
                                    </p:animEffect>
                                    <p:set>
                                      <p:cBhvr>
                                        <p:cTn dur="1" fill="hold">
                                          <p:stCondLst>
                                            <p:cond delay="1000"/>
                                          </p:stCondLst>
                                        </p:cTn>
                                        <p:tgtEl>
                                          <p:spTgt spid="8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56"/>
                                        </p:tgtEl>
                                      </p:cBhvr>
                                    </p:animEffect>
                                    <p:set>
                                      <p:cBhvr>
                                        <p:cTn dur="1" fill="hold">
                                          <p:stCondLst>
                                            <p:cond delay="1000"/>
                                          </p:stCondLst>
                                        </p:cTn>
                                        <p:tgtEl>
                                          <p:spTgt spid="8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40"/>
                                        </p:tgtEl>
                                      </p:cBhvr>
                                    </p:animEffect>
                                    <p:set>
                                      <p:cBhvr>
                                        <p:cTn dur="1" fill="hold">
                                          <p:stCondLst>
                                            <p:cond delay="1000"/>
                                          </p:stCondLst>
                                        </p:cTn>
                                        <p:tgtEl>
                                          <p:spTgt spid="8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39"/>
                                        </p:tgtEl>
                                      </p:cBhvr>
                                    </p:animEffect>
                                    <p:set>
                                      <p:cBhvr>
                                        <p:cTn dur="1" fill="hold">
                                          <p:stCondLst>
                                            <p:cond delay="1000"/>
                                          </p:stCondLst>
                                        </p:cTn>
                                        <p:tgtEl>
                                          <p:spTgt spid="839"/>
                                        </p:tgtEl>
                                        <p:attrNameLst>
                                          <p:attrName>style.visibility</p:attrName>
                                        </p:attrNameLst>
                                      </p:cBhvr>
                                      <p:to>
                                        <p:strVal val="hidden"/>
                                      </p:to>
                                    </p:set>
                                  </p:childTnLst>
                                </p:cTn>
                              </p:par>
                              <p:par>
                                <p:cTn fill="hold" nodeType="withEffect" presetClass="entr" presetID="1" presetSubtype="0">
                                  <p:stCondLst>
                                    <p:cond delay="400"/>
                                  </p:stCondLst>
                                  <p:childTnLst>
                                    <p:set>
                                      <p:cBhvr>
                                        <p:cTn dur="1" fill="hold">
                                          <p:stCondLst>
                                            <p:cond delay="0"/>
                                          </p:stCondLst>
                                        </p:cTn>
                                        <p:tgtEl>
                                          <p:spTgt spid="845"/>
                                        </p:tgtEl>
                                        <p:attrNameLst>
                                          <p:attrName>style.visibility</p:attrName>
                                        </p:attrNameLst>
                                      </p:cBhvr>
                                      <p:to>
                                        <p:strVal val="visible"/>
                                      </p:to>
                                    </p:set>
                                  </p:childTnLst>
                                </p:cTn>
                              </p:par>
                              <p:par>
                                <p:cTn fill="hold" nodeType="withEffect" presetClass="entr" presetID="1" presetSubtype="0">
                                  <p:stCondLst>
                                    <p:cond delay="800"/>
                                  </p:stCondLst>
                                  <p:childTnLst>
                                    <p:set>
                                      <p:cBhvr>
                                        <p:cTn dur="1" fill="hold">
                                          <p:stCondLst>
                                            <p:cond delay="0"/>
                                          </p:stCondLst>
                                        </p:cTn>
                                        <p:tgtEl>
                                          <p:spTgt spid="842"/>
                                        </p:tgtEl>
                                        <p:attrNameLst>
                                          <p:attrName>style.visibility</p:attrName>
                                        </p:attrNameLst>
                                      </p:cBhvr>
                                      <p:to>
                                        <p:strVal val="visible"/>
                                      </p:to>
                                    </p:set>
                                  </p:childTnLst>
                                </p:cTn>
                              </p:par>
                              <p:par>
                                <p:cTn fill="hold" nodeType="withEffect" presetClass="entr" presetID="1" presetSubtype="0">
                                  <p:stCondLst>
                                    <p:cond delay="1200"/>
                                  </p:stCondLst>
                                  <p:childTnLst>
                                    <p:set>
                                      <p:cBhvr>
                                        <p:cTn dur="1" fill="hold">
                                          <p:stCondLst>
                                            <p:cond delay="0"/>
                                          </p:stCondLst>
                                        </p:cTn>
                                        <p:tgtEl>
                                          <p:spTgt spid="843"/>
                                        </p:tgtEl>
                                        <p:attrNameLst>
                                          <p:attrName>style.visibility</p:attrName>
                                        </p:attrNameLst>
                                      </p:cBhvr>
                                      <p:to>
                                        <p:strVal val="visible"/>
                                      </p:to>
                                    </p:set>
                                  </p:childTnLst>
                                </p:cTn>
                              </p:par>
                              <p:par>
                                <p:cTn fill="hold" nodeType="withEffect" presetClass="entr" presetID="1" presetSubtype="0">
                                  <p:stCondLst>
                                    <p:cond delay="1600"/>
                                  </p:stCondLst>
                                  <p:childTnLst>
                                    <p:set>
                                      <p:cBhvr>
                                        <p:cTn dur="1" fill="hold">
                                          <p:stCondLst>
                                            <p:cond delay="0"/>
                                          </p:stCondLst>
                                        </p:cTn>
                                        <p:tgtEl>
                                          <p:spTgt spid="8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0" st="0"/>
                                            </p:txEl>
                                          </p:spTgt>
                                        </p:tgtEl>
                                        <p:attrNameLst>
                                          <p:attrName>style.visibility</p:attrName>
                                        </p:attrNameLst>
                                      </p:cBhvr>
                                      <p:to>
                                        <p:strVal val="visible"/>
                                      </p:to>
                                    </p:set>
                                    <p:animEffect filter="fade" transition="in">
                                      <p:cBhvr>
                                        <p:cTn dur="2000"/>
                                        <p:tgtEl>
                                          <p:spTgt spid="8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gtEl>
                                        <p:attrNameLst>
                                          <p:attrName>style.visibility</p:attrName>
                                        </p:attrNameLst>
                                      </p:cBhvr>
                                      <p:to>
                                        <p:strVal val="visible"/>
                                      </p:to>
                                    </p:set>
                                  </p:childTnLst>
                                </p:cTn>
                              </p:par>
                              <p:par>
                                <p:cTn fill="hold" nodeType="withEffect" presetClass="entr" presetID="1" presetSubtype="0">
                                  <p:stCondLst>
                                    <p:cond delay="400"/>
                                  </p:stCondLst>
                                  <p:childTnLst>
                                    <p:set>
                                      <p:cBhvr>
                                        <p:cTn dur="1" fill="hold">
                                          <p:stCondLst>
                                            <p:cond delay="0"/>
                                          </p:stCondLst>
                                        </p:cTn>
                                        <p:tgtEl>
                                          <p:spTgt spid="847"/>
                                        </p:tgtEl>
                                        <p:attrNameLst>
                                          <p:attrName>style.visibility</p:attrName>
                                        </p:attrNameLst>
                                      </p:cBhvr>
                                      <p:to>
                                        <p:strVal val="visible"/>
                                      </p:to>
                                    </p:set>
                                  </p:childTnLst>
                                </p:cTn>
                              </p:par>
                              <p:par>
                                <p:cTn fill="hold" nodeType="withEffect" presetClass="entr" presetID="1" presetSubtype="0">
                                  <p:stCondLst>
                                    <p:cond delay="800"/>
                                  </p:stCondLst>
                                  <p:childTnLst>
                                    <p:set>
                                      <p:cBhvr>
                                        <p:cTn dur="1" fill="hold">
                                          <p:stCondLst>
                                            <p:cond delay="0"/>
                                          </p:stCondLst>
                                        </p:cTn>
                                        <p:tgtEl>
                                          <p:spTgt spid="8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2000"/>
                                        <p:tgtEl>
                                          <p:spTgt spid="853"/>
                                        </p:tgtEl>
                                      </p:cBhvr>
                                    </p:animEffect>
                                  </p:childTnLst>
                                </p:cTn>
                              </p:par>
                              <p:par>
                                <p:cTn fill="hold" nodeType="withEffect" presetClass="entr" presetID="10" presetSubtype="0">
                                  <p:stCondLst>
                                    <p:cond delay="0"/>
                                  </p:stCondLst>
                                  <p:childTnLst>
                                    <p:set>
                                      <p:cBhvr>
                                        <p:cTn dur="1" fill="hold">
                                          <p:stCondLst>
                                            <p:cond delay="0"/>
                                          </p:stCondLst>
                                        </p:cTn>
                                        <p:tgtEl>
                                          <p:spTgt spid="858"/>
                                        </p:tgtEl>
                                        <p:attrNameLst>
                                          <p:attrName>style.visibility</p:attrName>
                                        </p:attrNameLst>
                                      </p:cBhvr>
                                      <p:to>
                                        <p:strVal val="visible"/>
                                      </p:to>
                                    </p:set>
                                    <p:animEffect filter="fade" transition="in">
                                      <p:cBhvr>
                                        <p:cTn dur="2000"/>
                                        <p:tgtEl>
                                          <p:spTgt spid="8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3" name="Shape 873"/>
        <p:cNvGrpSpPr/>
        <p:nvPr/>
      </p:nvGrpSpPr>
      <p:grpSpPr>
        <a:xfrm>
          <a:off x="0" y="0"/>
          <a:ext cx="0" cy="0"/>
          <a:chOff x="0" y="0"/>
          <a:chExt cx="0" cy="0"/>
        </a:xfrm>
      </p:grpSpPr>
      <p:pic>
        <p:nvPicPr>
          <p:cNvPr id="874" name="Google Shape;874;p91"/>
          <p:cNvPicPr preferRelativeResize="0"/>
          <p:nvPr/>
        </p:nvPicPr>
        <p:blipFill rotWithShape="1">
          <a:blip r:embed="rId3">
            <a:alphaModFix/>
          </a:blip>
          <a:srcRect b="0" l="0" r="0" t="0"/>
          <a:stretch/>
        </p:blipFill>
        <p:spPr>
          <a:xfrm>
            <a:off x="3490560" y="2967120"/>
            <a:ext cx="557280" cy="557280"/>
          </a:xfrm>
          <a:prstGeom prst="rect">
            <a:avLst/>
          </a:prstGeom>
          <a:noFill/>
          <a:ln>
            <a:noFill/>
          </a:ln>
        </p:spPr>
      </p:pic>
      <p:pic>
        <p:nvPicPr>
          <p:cNvPr id="875" name="Google Shape;875;p91"/>
          <p:cNvPicPr preferRelativeResize="0"/>
          <p:nvPr/>
        </p:nvPicPr>
        <p:blipFill rotWithShape="1">
          <a:blip r:embed="rId3">
            <a:alphaModFix/>
          </a:blip>
          <a:srcRect b="0" l="0" r="0" t="0"/>
          <a:stretch/>
        </p:blipFill>
        <p:spPr>
          <a:xfrm>
            <a:off x="4858560" y="2967120"/>
            <a:ext cx="557280" cy="557280"/>
          </a:xfrm>
          <a:prstGeom prst="rect">
            <a:avLst/>
          </a:prstGeom>
          <a:noFill/>
          <a:ln>
            <a:noFill/>
          </a:ln>
        </p:spPr>
      </p:pic>
      <p:pic>
        <p:nvPicPr>
          <p:cNvPr id="876" name="Google Shape;876;p91"/>
          <p:cNvPicPr preferRelativeResize="0"/>
          <p:nvPr/>
        </p:nvPicPr>
        <p:blipFill rotWithShape="1">
          <a:blip r:embed="rId3">
            <a:alphaModFix/>
          </a:blip>
          <a:srcRect b="0" l="0" r="0" t="0"/>
          <a:stretch/>
        </p:blipFill>
        <p:spPr>
          <a:xfrm>
            <a:off x="6226560" y="2967120"/>
            <a:ext cx="557280" cy="557280"/>
          </a:xfrm>
          <a:prstGeom prst="rect">
            <a:avLst/>
          </a:prstGeom>
          <a:noFill/>
          <a:ln>
            <a:noFill/>
          </a:ln>
        </p:spPr>
      </p:pic>
      <p:pic>
        <p:nvPicPr>
          <p:cNvPr id="877" name="Google Shape;877;p91"/>
          <p:cNvPicPr preferRelativeResize="0"/>
          <p:nvPr/>
        </p:nvPicPr>
        <p:blipFill rotWithShape="1">
          <a:blip r:embed="rId3">
            <a:alphaModFix/>
          </a:blip>
          <a:srcRect b="0" l="0" r="0" t="0"/>
          <a:stretch/>
        </p:blipFill>
        <p:spPr>
          <a:xfrm>
            <a:off x="7702560" y="2967120"/>
            <a:ext cx="557280" cy="557280"/>
          </a:xfrm>
          <a:prstGeom prst="rect">
            <a:avLst/>
          </a:prstGeom>
          <a:noFill/>
          <a:ln>
            <a:noFill/>
          </a:ln>
        </p:spPr>
      </p:pic>
      <p:pic>
        <p:nvPicPr>
          <p:cNvPr id="878" name="Google Shape;878;p91"/>
          <p:cNvPicPr preferRelativeResize="0"/>
          <p:nvPr/>
        </p:nvPicPr>
        <p:blipFill rotWithShape="1">
          <a:blip r:embed="rId3">
            <a:alphaModFix/>
          </a:blip>
          <a:srcRect b="0" l="0" r="0" t="0"/>
          <a:stretch/>
        </p:blipFill>
        <p:spPr>
          <a:xfrm>
            <a:off x="3490560" y="3939120"/>
            <a:ext cx="557280" cy="557280"/>
          </a:xfrm>
          <a:prstGeom prst="rect">
            <a:avLst/>
          </a:prstGeom>
          <a:noFill/>
          <a:ln>
            <a:noFill/>
          </a:ln>
        </p:spPr>
      </p:pic>
      <p:pic>
        <p:nvPicPr>
          <p:cNvPr id="879" name="Google Shape;879;p91"/>
          <p:cNvPicPr preferRelativeResize="0"/>
          <p:nvPr/>
        </p:nvPicPr>
        <p:blipFill rotWithShape="1">
          <a:blip r:embed="rId3">
            <a:alphaModFix/>
          </a:blip>
          <a:srcRect b="0" l="0" r="0" t="0"/>
          <a:stretch/>
        </p:blipFill>
        <p:spPr>
          <a:xfrm>
            <a:off x="4858560" y="3939120"/>
            <a:ext cx="557280" cy="557280"/>
          </a:xfrm>
          <a:prstGeom prst="rect">
            <a:avLst/>
          </a:prstGeom>
          <a:noFill/>
          <a:ln>
            <a:noFill/>
          </a:ln>
        </p:spPr>
      </p:pic>
      <p:pic>
        <p:nvPicPr>
          <p:cNvPr id="880" name="Google Shape;880;p91"/>
          <p:cNvPicPr preferRelativeResize="0"/>
          <p:nvPr/>
        </p:nvPicPr>
        <p:blipFill rotWithShape="1">
          <a:blip r:embed="rId3">
            <a:alphaModFix/>
          </a:blip>
          <a:srcRect b="0" l="0" r="0" t="0"/>
          <a:stretch/>
        </p:blipFill>
        <p:spPr>
          <a:xfrm>
            <a:off x="6226560" y="3939120"/>
            <a:ext cx="557280" cy="557280"/>
          </a:xfrm>
          <a:prstGeom prst="rect">
            <a:avLst/>
          </a:prstGeom>
          <a:noFill/>
          <a:ln>
            <a:noFill/>
          </a:ln>
        </p:spPr>
      </p:pic>
      <p:pic>
        <p:nvPicPr>
          <p:cNvPr id="881" name="Google Shape;881;p91"/>
          <p:cNvPicPr preferRelativeResize="0"/>
          <p:nvPr/>
        </p:nvPicPr>
        <p:blipFill rotWithShape="1">
          <a:blip r:embed="rId3">
            <a:alphaModFix/>
          </a:blip>
          <a:srcRect b="0" l="0" r="0" t="0"/>
          <a:stretch/>
        </p:blipFill>
        <p:spPr>
          <a:xfrm>
            <a:off x="7702560" y="3939120"/>
            <a:ext cx="557280" cy="557280"/>
          </a:xfrm>
          <a:prstGeom prst="rect">
            <a:avLst/>
          </a:prstGeom>
          <a:noFill/>
          <a:ln>
            <a:noFill/>
          </a:ln>
        </p:spPr>
      </p:pic>
      <p:pic>
        <p:nvPicPr>
          <p:cNvPr id="882" name="Google Shape;882;p91"/>
          <p:cNvPicPr preferRelativeResize="0"/>
          <p:nvPr/>
        </p:nvPicPr>
        <p:blipFill rotWithShape="1">
          <a:blip r:embed="rId3">
            <a:alphaModFix/>
          </a:blip>
          <a:srcRect b="0" l="0" r="0" t="0"/>
          <a:stretch/>
        </p:blipFill>
        <p:spPr>
          <a:xfrm>
            <a:off x="3490560" y="4911120"/>
            <a:ext cx="557280" cy="557280"/>
          </a:xfrm>
          <a:prstGeom prst="rect">
            <a:avLst/>
          </a:prstGeom>
          <a:noFill/>
          <a:ln>
            <a:noFill/>
          </a:ln>
        </p:spPr>
      </p:pic>
      <p:pic>
        <p:nvPicPr>
          <p:cNvPr id="883" name="Google Shape;883;p91"/>
          <p:cNvPicPr preferRelativeResize="0"/>
          <p:nvPr/>
        </p:nvPicPr>
        <p:blipFill rotWithShape="1">
          <a:blip r:embed="rId3">
            <a:alphaModFix/>
          </a:blip>
          <a:srcRect b="0" l="0" r="0" t="0"/>
          <a:stretch/>
        </p:blipFill>
        <p:spPr>
          <a:xfrm>
            <a:off x="4858560" y="4911120"/>
            <a:ext cx="557280" cy="557280"/>
          </a:xfrm>
          <a:prstGeom prst="rect">
            <a:avLst/>
          </a:prstGeom>
          <a:noFill/>
          <a:ln>
            <a:noFill/>
          </a:ln>
        </p:spPr>
      </p:pic>
      <p:pic>
        <p:nvPicPr>
          <p:cNvPr id="884" name="Google Shape;884;p91"/>
          <p:cNvPicPr preferRelativeResize="0"/>
          <p:nvPr/>
        </p:nvPicPr>
        <p:blipFill rotWithShape="1">
          <a:blip r:embed="rId3">
            <a:alphaModFix/>
          </a:blip>
          <a:srcRect b="0" l="0" r="0" t="0"/>
          <a:stretch/>
        </p:blipFill>
        <p:spPr>
          <a:xfrm>
            <a:off x="6226560" y="4875120"/>
            <a:ext cx="557280" cy="557280"/>
          </a:xfrm>
          <a:prstGeom prst="rect">
            <a:avLst/>
          </a:prstGeom>
          <a:noFill/>
          <a:ln>
            <a:noFill/>
          </a:ln>
        </p:spPr>
      </p:pic>
      <p:pic>
        <p:nvPicPr>
          <p:cNvPr id="885" name="Google Shape;885;p91"/>
          <p:cNvPicPr preferRelativeResize="0"/>
          <p:nvPr/>
        </p:nvPicPr>
        <p:blipFill rotWithShape="1">
          <a:blip r:embed="rId3">
            <a:alphaModFix/>
          </a:blip>
          <a:srcRect b="0" l="0" r="0" t="0"/>
          <a:stretch/>
        </p:blipFill>
        <p:spPr>
          <a:xfrm>
            <a:off x="7702560" y="4911120"/>
            <a:ext cx="557280" cy="557280"/>
          </a:xfrm>
          <a:prstGeom prst="rect">
            <a:avLst/>
          </a:prstGeom>
          <a:noFill/>
          <a:ln>
            <a:noFill/>
          </a:ln>
        </p:spPr>
      </p:pic>
      <p:pic>
        <p:nvPicPr>
          <p:cNvPr id="886" name="Google Shape;886;p91"/>
          <p:cNvPicPr preferRelativeResize="0"/>
          <p:nvPr/>
        </p:nvPicPr>
        <p:blipFill rotWithShape="1">
          <a:blip r:embed="rId3">
            <a:alphaModFix/>
          </a:blip>
          <a:srcRect b="0" l="0" r="0" t="0"/>
          <a:stretch/>
        </p:blipFill>
        <p:spPr>
          <a:xfrm>
            <a:off x="3490560" y="5883120"/>
            <a:ext cx="557280" cy="557280"/>
          </a:xfrm>
          <a:prstGeom prst="rect">
            <a:avLst/>
          </a:prstGeom>
          <a:noFill/>
          <a:ln>
            <a:noFill/>
          </a:ln>
        </p:spPr>
      </p:pic>
      <p:pic>
        <p:nvPicPr>
          <p:cNvPr id="887" name="Google Shape;887;p91"/>
          <p:cNvPicPr preferRelativeResize="0"/>
          <p:nvPr/>
        </p:nvPicPr>
        <p:blipFill rotWithShape="1">
          <a:blip r:embed="rId3">
            <a:alphaModFix/>
          </a:blip>
          <a:srcRect b="0" l="0" r="0" t="0"/>
          <a:stretch/>
        </p:blipFill>
        <p:spPr>
          <a:xfrm>
            <a:off x="4858560" y="5883120"/>
            <a:ext cx="557280" cy="557280"/>
          </a:xfrm>
          <a:prstGeom prst="rect">
            <a:avLst/>
          </a:prstGeom>
          <a:noFill/>
          <a:ln>
            <a:noFill/>
          </a:ln>
        </p:spPr>
      </p:pic>
      <p:pic>
        <p:nvPicPr>
          <p:cNvPr id="888" name="Google Shape;888;p91"/>
          <p:cNvPicPr preferRelativeResize="0"/>
          <p:nvPr/>
        </p:nvPicPr>
        <p:blipFill rotWithShape="1">
          <a:blip r:embed="rId3">
            <a:alphaModFix/>
          </a:blip>
          <a:srcRect b="0" l="0" r="0" t="0"/>
          <a:stretch/>
        </p:blipFill>
        <p:spPr>
          <a:xfrm>
            <a:off x="6226560" y="5883120"/>
            <a:ext cx="557280" cy="557280"/>
          </a:xfrm>
          <a:prstGeom prst="rect">
            <a:avLst/>
          </a:prstGeom>
          <a:noFill/>
          <a:ln>
            <a:noFill/>
          </a:ln>
        </p:spPr>
      </p:pic>
      <p:pic>
        <p:nvPicPr>
          <p:cNvPr id="889" name="Google Shape;889;p91"/>
          <p:cNvPicPr preferRelativeResize="0"/>
          <p:nvPr/>
        </p:nvPicPr>
        <p:blipFill rotWithShape="1">
          <a:blip r:embed="rId3">
            <a:alphaModFix/>
          </a:blip>
          <a:srcRect b="0" l="0" r="0" t="0"/>
          <a:stretch/>
        </p:blipFill>
        <p:spPr>
          <a:xfrm>
            <a:off x="7702560" y="5883120"/>
            <a:ext cx="557280" cy="557280"/>
          </a:xfrm>
          <a:prstGeom prst="rect">
            <a:avLst/>
          </a:prstGeom>
          <a:noFill/>
          <a:ln>
            <a:noFill/>
          </a:ln>
        </p:spPr>
      </p:pic>
      <p:pic>
        <p:nvPicPr>
          <p:cNvPr id="890" name="Google Shape;890;p91"/>
          <p:cNvPicPr preferRelativeResize="0"/>
          <p:nvPr/>
        </p:nvPicPr>
        <p:blipFill rotWithShape="1">
          <a:blip r:embed="rId3">
            <a:alphaModFix/>
          </a:blip>
          <a:srcRect b="0" l="0" r="0" t="0"/>
          <a:stretch/>
        </p:blipFill>
        <p:spPr>
          <a:xfrm>
            <a:off x="2014560" y="2967120"/>
            <a:ext cx="557280" cy="557280"/>
          </a:xfrm>
          <a:prstGeom prst="rect">
            <a:avLst/>
          </a:prstGeom>
          <a:noFill/>
          <a:ln>
            <a:noFill/>
          </a:ln>
        </p:spPr>
      </p:pic>
      <p:pic>
        <p:nvPicPr>
          <p:cNvPr id="891" name="Google Shape;891;p91"/>
          <p:cNvPicPr preferRelativeResize="0"/>
          <p:nvPr/>
        </p:nvPicPr>
        <p:blipFill rotWithShape="1">
          <a:blip r:embed="rId3">
            <a:alphaModFix/>
          </a:blip>
          <a:srcRect b="0" l="0" r="0" t="0"/>
          <a:stretch/>
        </p:blipFill>
        <p:spPr>
          <a:xfrm>
            <a:off x="2014560" y="3939120"/>
            <a:ext cx="557280" cy="557280"/>
          </a:xfrm>
          <a:prstGeom prst="rect">
            <a:avLst/>
          </a:prstGeom>
          <a:noFill/>
          <a:ln>
            <a:noFill/>
          </a:ln>
        </p:spPr>
      </p:pic>
      <p:pic>
        <p:nvPicPr>
          <p:cNvPr id="892" name="Google Shape;892;p91"/>
          <p:cNvPicPr preferRelativeResize="0"/>
          <p:nvPr/>
        </p:nvPicPr>
        <p:blipFill rotWithShape="1">
          <a:blip r:embed="rId3">
            <a:alphaModFix/>
          </a:blip>
          <a:srcRect b="0" l="0" r="0" t="0"/>
          <a:stretch/>
        </p:blipFill>
        <p:spPr>
          <a:xfrm>
            <a:off x="2014560" y="4911120"/>
            <a:ext cx="557280" cy="557280"/>
          </a:xfrm>
          <a:prstGeom prst="rect">
            <a:avLst/>
          </a:prstGeom>
          <a:noFill/>
          <a:ln>
            <a:noFill/>
          </a:ln>
        </p:spPr>
      </p:pic>
      <p:pic>
        <p:nvPicPr>
          <p:cNvPr id="893" name="Google Shape;893;p91"/>
          <p:cNvPicPr preferRelativeResize="0"/>
          <p:nvPr/>
        </p:nvPicPr>
        <p:blipFill rotWithShape="1">
          <a:blip r:embed="rId3">
            <a:alphaModFix/>
          </a:blip>
          <a:srcRect b="0" l="0" r="0" t="0"/>
          <a:stretch/>
        </p:blipFill>
        <p:spPr>
          <a:xfrm>
            <a:off x="2014560" y="5883120"/>
            <a:ext cx="557280" cy="557280"/>
          </a:xfrm>
          <a:prstGeom prst="rect">
            <a:avLst/>
          </a:prstGeom>
          <a:noFill/>
          <a:ln>
            <a:noFill/>
          </a:ln>
        </p:spPr>
      </p:pic>
      <p:sp>
        <p:nvSpPr>
          <p:cNvPr id="894" name="Google Shape;894;p91"/>
          <p:cNvSpPr txBox="1"/>
          <p:nvPr/>
        </p:nvSpPr>
        <p:spPr>
          <a:xfrm>
            <a:off x="7736400" y="4982400"/>
            <a:ext cx="487440" cy="334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FF0000"/>
                </a:solidFill>
                <a:latin typeface="Arial"/>
                <a:ea typeface="Arial"/>
                <a:cs typeface="Arial"/>
                <a:sym typeface="Arial"/>
              </a:rPr>
              <a:t>HS</a:t>
            </a:r>
            <a:endParaRPr b="0" sz="1700" strike="noStrike">
              <a:latin typeface="Arial"/>
              <a:ea typeface="Arial"/>
              <a:cs typeface="Arial"/>
              <a:sym typeface="Arial"/>
            </a:endParaRPr>
          </a:p>
        </p:txBody>
      </p:sp>
      <p:cxnSp>
        <p:nvCxnSpPr>
          <p:cNvPr id="895" name="Google Shape;895;p91"/>
          <p:cNvCxnSpPr>
            <a:stCxn id="894" idx="2"/>
            <a:endCxn id="889" idx="0"/>
          </p:cNvCxnSpPr>
          <p:nvPr/>
        </p:nvCxnSpPr>
        <p:spPr>
          <a:xfrm>
            <a:off x="7980120" y="5316480"/>
            <a:ext cx="1200" cy="566700"/>
          </a:xfrm>
          <a:prstGeom prst="straightConnector1">
            <a:avLst/>
          </a:prstGeom>
          <a:noFill/>
          <a:ln cap="flat" cmpd="sng" w="36700">
            <a:solidFill>
              <a:srgbClr val="CC0000"/>
            </a:solidFill>
            <a:prstDash val="solid"/>
            <a:round/>
            <a:headEnd len="sm" w="sm" type="none"/>
            <a:tailEnd len="med" w="med" type="triangle"/>
          </a:ln>
        </p:spPr>
      </p:cxnSp>
      <p:cxnSp>
        <p:nvCxnSpPr>
          <p:cNvPr id="896" name="Google Shape;896;p91"/>
          <p:cNvCxnSpPr>
            <a:stCxn id="889" idx="1"/>
            <a:endCxn id="888" idx="3"/>
          </p:cNvCxnSpPr>
          <p:nvPr/>
        </p:nvCxnSpPr>
        <p:spPr>
          <a:xfrm rot="10800000">
            <a:off x="6783960" y="6161760"/>
            <a:ext cx="918600" cy="0"/>
          </a:xfrm>
          <a:prstGeom prst="straightConnector1">
            <a:avLst/>
          </a:prstGeom>
          <a:noFill/>
          <a:ln cap="flat" cmpd="sng" w="36700">
            <a:solidFill>
              <a:srgbClr val="CC0000"/>
            </a:solidFill>
            <a:prstDash val="solid"/>
            <a:round/>
            <a:headEnd len="sm" w="sm" type="none"/>
            <a:tailEnd len="med" w="med" type="triangle"/>
          </a:ln>
        </p:spPr>
      </p:cxnSp>
      <p:cxnSp>
        <p:nvCxnSpPr>
          <p:cNvPr id="897" name="Google Shape;897;p91"/>
          <p:cNvCxnSpPr>
            <a:stCxn id="888" idx="1"/>
            <a:endCxn id="888" idx="1"/>
          </p:cNvCxnSpPr>
          <p:nvPr/>
        </p:nvCxnSpPr>
        <p:spPr>
          <a:xfrm>
            <a:off x="6226560" y="6161760"/>
            <a:ext cx="0" cy="0"/>
          </a:xfrm>
          <a:prstGeom prst="straightConnector1">
            <a:avLst/>
          </a:prstGeom>
          <a:noFill/>
          <a:ln cap="flat" cmpd="sng" w="36700">
            <a:solidFill>
              <a:srgbClr val="00CCFF"/>
            </a:solidFill>
            <a:prstDash val="solid"/>
            <a:round/>
            <a:headEnd len="sm" w="sm" type="none"/>
            <a:tailEnd len="med" w="med" type="triangle"/>
          </a:ln>
        </p:spPr>
      </p:cxnSp>
      <p:cxnSp>
        <p:nvCxnSpPr>
          <p:cNvPr id="898" name="Google Shape;898;p91"/>
          <p:cNvCxnSpPr>
            <a:stCxn id="897" idx="1"/>
            <a:endCxn id="887" idx="3"/>
          </p:cNvCxnSpPr>
          <p:nvPr/>
        </p:nvCxnSpPr>
        <p:spPr>
          <a:xfrm flipH="1">
            <a:off x="5415840" y="6161460"/>
            <a:ext cx="811200" cy="300"/>
          </a:xfrm>
          <a:prstGeom prst="straightConnector1">
            <a:avLst/>
          </a:prstGeom>
          <a:noFill/>
          <a:ln cap="flat" cmpd="sng" w="36700">
            <a:solidFill>
              <a:srgbClr val="CC0000"/>
            </a:solidFill>
            <a:prstDash val="solid"/>
            <a:round/>
            <a:headEnd len="sm" w="sm" type="none"/>
            <a:tailEnd len="med" w="med" type="triangle"/>
          </a:ln>
        </p:spPr>
      </p:cxnSp>
      <p:cxnSp>
        <p:nvCxnSpPr>
          <p:cNvPr id="899" name="Google Shape;899;p91"/>
          <p:cNvCxnSpPr>
            <a:stCxn id="894" idx="1"/>
            <a:endCxn id="884" idx="3"/>
          </p:cNvCxnSpPr>
          <p:nvPr/>
        </p:nvCxnSpPr>
        <p:spPr>
          <a:xfrm flipH="1">
            <a:off x="6783900" y="5149440"/>
            <a:ext cx="952500" cy="4200"/>
          </a:xfrm>
          <a:prstGeom prst="straightConnector1">
            <a:avLst/>
          </a:prstGeom>
          <a:noFill/>
          <a:ln cap="flat" cmpd="sng" w="36700">
            <a:solidFill>
              <a:srgbClr val="CC0000"/>
            </a:solidFill>
            <a:prstDash val="solid"/>
            <a:round/>
            <a:headEnd len="sm" w="sm" type="none"/>
            <a:tailEnd len="med" w="med" type="triangle"/>
          </a:ln>
        </p:spPr>
      </p:cxnSp>
      <p:cxnSp>
        <p:nvCxnSpPr>
          <p:cNvPr id="900" name="Google Shape;900;p91"/>
          <p:cNvCxnSpPr>
            <a:stCxn id="884" idx="0"/>
            <a:endCxn id="879" idx="3"/>
          </p:cNvCxnSpPr>
          <p:nvPr/>
        </p:nvCxnSpPr>
        <p:spPr>
          <a:xfrm rot="10800000">
            <a:off x="5415900" y="4217820"/>
            <a:ext cx="1089300" cy="657300"/>
          </a:xfrm>
          <a:prstGeom prst="straightConnector1">
            <a:avLst/>
          </a:prstGeom>
          <a:noFill/>
          <a:ln cap="flat" cmpd="sng" w="36700">
            <a:solidFill>
              <a:srgbClr val="CC0000"/>
            </a:solidFill>
            <a:prstDash val="solid"/>
            <a:round/>
            <a:headEnd len="sm" w="sm" type="none"/>
            <a:tailEnd len="med" w="med" type="triangle"/>
          </a:ln>
        </p:spPr>
      </p:cxnSp>
      <p:cxnSp>
        <p:nvCxnSpPr>
          <p:cNvPr id="901" name="Google Shape;901;p91"/>
          <p:cNvCxnSpPr>
            <a:stCxn id="879" idx="1"/>
            <a:endCxn id="879" idx="1"/>
          </p:cNvCxnSpPr>
          <p:nvPr/>
        </p:nvCxnSpPr>
        <p:spPr>
          <a:xfrm>
            <a:off x="4858560" y="4217760"/>
            <a:ext cx="0" cy="0"/>
          </a:xfrm>
          <a:prstGeom prst="straightConnector1">
            <a:avLst/>
          </a:prstGeom>
          <a:noFill/>
          <a:ln cap="flat" cmpd="sng" w="36700">
            <a:solidFill>
              <a:srgbClr val="00CCFF"/>
            </a:solidFill>
            <a:prstDash val="solid"/>
            <a:round/>
            <a:headEnd len="sm" w="sm" type="none"/>
            <a:tailEnd len="med" w="med" type="triangle"/>
          </a:ln>
        </p:spPr>
      </p:cxnSp>
      <p:cxnSp>
        <p:nvCxnSpPr>
          <p:cNvPr id="902" name="Google Shape;902;p91"/>
          <p:cNvCxnSpPr>
            <a:stCxn id="901" idx="1"/>
            <a:endCxn id="878" idx="3"/>
          </p:cNvCxnSpPr>
          <p:nvPr/>
        </p:nvCxnSpPr>
        <p:spPr>
          <a:xfrm flipH="1">
            <a:off x="4047840" y="4217460"/>
            <a:ext cx="811200" cy="300"/>
          </a:xfrm>
          <a:prstGeom prst="straightConnector1">
            <a:avLst/>
          </a:prstGeom>
          <a:noFill/>
          <a:ln cap="flat" cmpd="sng" w="36700">
            <a:solidFill>
              <a:srgbClr val="CC0000"/>
            </a:solidFill>
            <a:prstDash val="solid"/>
            <a:round/>
            <a:headEnd len="sm" w="sm" type="none"/>
            <a:tailEnd len="med" w="med" type="triangle"/>
          </a:ln>
        </p:spPr>
      </p:cxnSp>
      <p:sp>
        <p:nvSpPr>
          <p:cNvPr id="903" name="Google Shape;903;p91"/>
          <p:cNvSpPr txBox="1"/>
          <p:nvPr/>
        </p:nvSpPr>
        <p:spPr>
          <a:xfrm>
            <a:off x="3488400" y="5018400"/>
            <a:ext cx="609840" cy="321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500" strike="noStrike">
                <a:solidFill>
                  <a:srgbClr val="009933"/>
                </a:solidFill>
                <a:latin typeface="Arial"/>
                <a:ea typeface="Arial"/>
                <a:cs typeface="Arial"/>
                <a:sym typeface="Arial"/>
              </a:rPr>
              <a:t>USR</a:t>
            </a:r>
            <a:endParaRPr b="0" sz="1500" strike="noStrike">
              <a:latin typeface="Arial"/>
              <a:ea typeface="Arial"/>
              <a:cs typeface="Arial"/>
              <a:sym typeface="Arial"/>
            </a:endParaRPr>
          </a:p>
        </p:txBody>
      </p:sp>
      <p:cxnSp>
        <p:nvCxnSpPr>
          <p:cNvPr id="904" name="Google Shape;904;p91"/>
          <p:cNvCxnSpPr>
            <a:stCxn id="882" idx="2"/>
            <a:endCxn id="893" idx="0"/>
          </p:cNvCxnSpPr>
          <p:nvPr/>
        </p:nvCxnSpPr>
        <p:spPr>
          <a:xfrm flipH="1">
            <a:off x="2293200" y="5468400"/>
            <a:ext cx="1476000" cy="414600"/>
          </a:xfrm>
          <a:prstGeom prst="straightConnector1">
            <a:avLst/>
          </a:prstGeom>
          <a:noFill/>
          <a:ln cap="flat" cmpd="sng" w="36700">
            <a:solidFill>
              <a:srgbClr val="00CC00"/>
            </a:solidFill>
            <a:prstDash val="solid"/>
            <a:round/>
            <a:headEnd len="sm" w="sm" type="none"/>
            <a:tailEnd len="med" w="med" type="triangle"/>
          </a:ln>
        </p:spPr>
      </p:cxnSp>
      <p:cxnSp>
        <p:nvCxnSpPr>
          <p:cNvPr id="905" name="Google Shape;905;p91"/>
          <p:cNvCxnSpPr>
            <a:stCxn id="893" idx="3"/>
            <a:endCxn id="886" idx="1"/>
          </p:cNvCxnSpPr>
          <p:nvPr/>
        </p:nvCxnSpPr>
        <p:spPr>
          <a:xfrm>
            <a:off x="2571840" y="6161760"/>
            <a:ext cx="918600" cy="0"/>
          </a:xfrm>
          <a:prstGeom prst="straightConnector1">
            <a:avLst/>
          </a:prstGeom>
          <a:noFill/>
          <a:ln cap="flat" cmpd="sng" w="36700">
            <a:solidFill>
              <a:srgbClr val="00CC00"/>
            </a:solidFill>
            <a:prstDash val="solid"/>
            <a:round/>
            <a:headEnd len="sm" w="sm" type="none"/>
            <a:tailEnd len="med" w="med" type="triangle"/>
          </a:ln>
        </p:spPr>
      </p:cxnSp>
      <p:cxnSp>
        <p:nvCxnSpPr>
          <p:cNvPr id="906" name="Google Shape;906;p91"/>
          <p:cNvCxnSpPr>
            <a:stCxn id="886" idx="3"/>
            <a:endCxn id="883" idx="1"/>
          </p:cNvCxnSpPr>
          <p:nvPr/>
        </p:nvCxnSpPr>
        <p:spPr>
          <a:xfrm flipH="1" rot="10800000">
            <a:off x="4047840" y="5189760"/>
            <a:ext cx="810600" cy="972000"/>
          </a:xfrm>
          <a:prstGeom prst="straightConnector1">
            <a:avLst/>
          </a:prstGeom>
          <a:noFill/>
          <a:ln cap="flat" cmpd="sng" w="36700">
            <a:solidFill>
              <a:srgbClr val="00CC00"/>
            </a:solidFill>
            <a:prstDash val="solid"/>
            <a:round/>
            <a:headEnd len="sm" w="sm" type="none"/>
            <a:tailEnd len="med" w="med" type="triangle"/>
          </a:ln>
        </p:spPr>
      </p:cxnSp>
      <p:sp>
        <p:nvSpPr>
          <p:cNvPr id="907" name="Google Shape;907;p91"/>
          <p:cNvSpPr txBox="1"/>
          <p:nvPr/>
        </p:nvSpPr>
        <p:spPr>
          <a:xfrm>
            <a:off x="4892400" y="4982400"/>
            <a:ext cx="487440" cy="334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FF00FF"/>
                </a:solidFill>
                <a:latin typeface="Arial"/>
                <a:ea typeface="Arial"/>
                <a:cs typeface="Arial"/>
                <a:sym typeface="Arial"/>
              </a:rPr>
              <a:t>RP</a:t>
            </a:r>
            <a:endParaRPr b="0" sz="1700" strike="noStrike">
              <a:latin typeface="Arial"/>
              <a:ea typeface="Arial"/>
              <a:cs typeface="Arial"/>
              <a:sym typeface="Arial"/>
            </a:endParaRPr>
          </a:p>
        </p:txBody>
      </p:sp>
      <p:cxnSp>
        <p:nvCxnSpPr>
          <p:cNvPr id="908" name="Google Shape;908;p91"/>
          <p:cNvCxnSpPr>
            <a:stCxn id="885" idx="0"/>
            <a:endCxn id="881" idx="2"/>
          </p:cNvCxnSpPr>
          <p:nvPr/>
        </p:nvCxnSpPr>
        <p:spPr>
          <a:xfrm rot="10800000">
            <a:off x="7981200" y="4496520"/>
            <a:ext cx="0" cy="414600"/>
          </a:xfrm>
          <a:prstGeom prst="straightConnector1">
            <a:avLst/>
          </a:prstGeom>
          <a:noFill/>
          <a:ln cap="flat" cmpd="sng" w="36700">
            <a:solidFill>
              <a:srgbClr val="990099"/>
            </a:solidFill>
            <a:prstDash val="solid"/>
            <a:round/>
            <a:headEnd len="sm" w="sm" type="none"/>
            <a:tailEnd len="med" w="med" type="triangle"/>
          </a:ln>
        </p:spPr>
      </p:cxnSp>
      <p:cxnSp>
        <p:nvCxnSpPr>
          <p:cNvPr id="909" name="Google Shape;909;p91"/>
          <p:cNvCxnSpPr>
            <a:stCxn id="881" idx="0"/>
            <a:endCxn id="876" idx="3"/>
          </p:cNvCxnSpPr>
          <p:nvPr/>
        </p:nvCxnSpPr>
        <p:spPr>
          <a:xfrm rot="10800000">
            <a:off x="6783900" y="3245820"/>
            <a:ext cx="1197300" cy="693300"/>
          </a:xfrm>
          <a:prstGeom prst="straightConnector1">
            <a:avLst/>
          </a:prstGeom>
          <a:noFill/>
          <a:ln cap="flat" cmpd="sng" w="36700">
            <a:solidFill>
              <a:srgbClr val="990099"/>
            </a:solidFill>
            <a:prstDash val="solid"/>
            <a:round/>
            <a:headEnd len="sm" w="sm" type="none"/>
            <a:tailEnd len="med" w="med" type="triangle"/>
          </a:ln>
        </p:spPr>
      </p:cxnSp>
      <p:cxnSp>
        <p:nvCxnSpPr>
          <p:cNvPr id="910" name="Google Shape;910;p91"/>
          <p:cNvCxnSpPr>
            <a:stCxn id="876" idx="2"/>
            <a:endCxn id="880" idx="0"/>
          </p:cNvCxnSpPr>
          <p:nvPr/>
        </p:nvCxnSpPr>
        <p:spPr>
          <a:xfrm>
            <a:off x="6505200" y="3524400"/>
            <a:ext cx="0" cy="414600"/>
          </a:xfrm>
          <a:prstGeom prst="straightConnector1">
            <a:avLst/>
          </a:prstGeom>
          <a:noFill/>
          <a:ln cap="flat" cmpd="sng" w="36700">
            <a:solidFill>
              <a:srgbClr val="990099"/>
            </a:solidFill>
            <a:prstDash val="solid"/>
            <a:round/>
            <a:headEnd len="sm" w="sm" type="none"/>
            <a:tailEnd len="med" w="med" type="triangle"/>
          </a:ln>
        </p:spPr>
      </p:cxnSp>
      <p:cxnSp>
        <p:nvCxnSpPr>
          <p:cNvPr id="911" name="Google Shape;911;p91"/>
          <p:cNvCxnSpPr>
            <a:stCxn id="880" idx="1"/>
            <a:endCxn id="907" idx="3"/>
          </p:cNvCxnSpPr>
          <p:nvPr/>
        </p:nvCxnSpPr>
        <p:spPr>
          <a:xfrm flipH="1">
            <a:off x="5379960" y="4217760"/>
            <a:ext cx="846600" cy="931800"/>
          </a:xfrm>
          <a:prstGeom prst="straightConnector1">
            <a:avLst/>
          </a:prstGeom>
          <a:noFill/>
          <a:ln cap="flat" cmpd="sng" w="36700">
            <a:solidFill>
              <a:srgbClr val="990099"/>
            </a:solidFill>
            <a:prstDash val="solid"/>
            <a:round/>
            <a:headEnd len="sm" w="sm" type="none"/>
            <a:tailEnd len="med" w="med" type="triangle"/>
          </a:ln>
        </p:spPr>
      </p:cxnSp>
      <p:sp>
        <p:nvSpPr>
          <p:cNvPr id="912" name="Google Shape;912;p91"/>
          <p:cNvSpPr txBox="1"/>
          <p:nvPr/>
        </p:nvSpPr>
        <p:spPr>
          <a:xfrm>
            <a:off x="3562560" y="4010760"/>
            <a:ext cx="593280" cy="577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3333FF"/>
                </a:solidFill>
                <a:latin typeface="Arial"/>
                <a:ea typeface="Arial"/>
                <a:cs typeface="Arial"/>
                <a:sym typeface="Arial"/>
              </a:rPr>
              <a:t>IP1</a:t>
            </a:r>
            <a:endParaRPr b="0" sz="1700" strike="noStrike">
              <a:latin typeface="Arial"/>
              <a:ea typeface="Arial"/>
              <a:cs typeface="Arial"/>
              <a:sym typeface="Arial"/>
            </a:endParaRPr>
          </a:p>
        </p:txBody>
      </p:sp>
      <p:sp>
        <p:nvSpPr>
          <p:cNvPr id="913" name="Google Shape;913;p91"/>
          <p:cNvSpPr txBox="1"/>
          <p:nvPr/>
        </p:nvSpPr>
        <p:spPr>
          <a:xfrm>
            <a:off x="4858560" y="5954760"/>
            <a:ext cx="557280" cy="577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3333FF"/>
                </a:solidFill>
                <a:latin typeface="Arial"/>
                <a:ea typeface="Arial"/>
                <a:cs typeface="Arial"/>
                <a:sym typeface="Arial"/>
              </a:rPr>
              <a:t>IP2</a:t>
            </a:r>
            <a:endParaRPr b="0" sz="1700" strike="noStrike">
              <a:latin typeface="Arial"/>
              <a:ea typeface="Arial"/>
              <a:cs typeface="Arial"/>
              <a:sym typeface="Arial"/>
            </a:endParaRPr>
          </a:p>
        </p:txBody>
      </p:sp>
      <p:pic>
        <p:nvPicPr>
          <p:cNvPr id="914" name="Google Shape;914;p91"/>
          <p:cNvPicPr preferRelativeResize="0"/>
          <p:nvPr/>
        </p:nvPicPr>
        <p:blipFill rotWithShape="1">
          <a:blip r:embed="rId4">
            <a:alphaModFix/>
          </a:blip>
          <a:srcRect b="0" l="0" r="0" t="0"/>
          <a:stretch/>
        </p:blipFill>
        <p:spPr>
          <a:xfrm>
            <a:off x="8320680" y="5028840"/>
            <a:ext cx="563760" cy="563760"/>
          </a:xfrm>
          <a:prstGeom prst="rect">
            <a:avLst/>
          </a:prstGeom>
          <a:noFill/>
          <a:ln>
            <a:noFill/>
          </a:ln>
        </p:spPr>
      </p:pic>
      <p:pic>
        <p:nvPicPr>
          <p:cNvPr id="915" name="Google Shape;915;p91"/>
          <p:cNvPicPr preferRelativeResize="0"/>
          <p:nvPr/>
        </p:nvPicPr>
        <p:blipFill rotWithShape="1">
          <a:blip r:embed="rId5">
            <a:alphaModFix/>
          </a:blip>
          <a:srcRect b="0" l="0" r="0" t="0"/>
          <a:stretch/>
        </p:blipFill>
        <p:spPr>
          <a:xfrm>
            <a:off x="4118040" y="2072160"/>
            <a:ext cx="457200" cy="457200"/>
          </a:xfrm>
          <a:prstGeom prst="rect">
            <a:avLst/>
          </a:prstGeom>
          <a:noFill/>
          <a:ln>
            <a:noFill/>
          </a:ln>
        </p:spPr>
      </p:pic>
      <p:sp>
        <p:nvSpPr>
          <p:cNvPr id="916" name="Google Shape;916;p91"/>
          <p:cNvSpPr txBox="1"/>
          <p:nvPr/>
        </p:nvSpPr>
        <p:spPr>
          <a:xfrm>
            <a:off x="2505600" y="2076480"/>
            <a:ext cx="1758240" cy="5504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990000"/>
                </a:solidFill>
                <a:latin typeface="Calibri"/>
                <a:ea typeface="Calibri"/>
                <a:cs typeface="Calibri"/>
                <a:sym typeface="Calibri"/>
              </a:rPr>
              <a:t>a6gyk9.onion</a:t>
            </a:r>
            <a:endParaRPr b="0" sz="1800" strike="noStrike">
              <a:latin typeface="Arial"/>
              <a:ea typeface="Arial"/>
              <a:cs typeface="Arial"/>
              <a:sym typeface="Arial"/>
            </a:endParaRPr>
          </a:p>
        </p:txBody>
      </p:sp>
      <p:sp>
        <p:nvSpPr>
          <p:cNvPr id="917" name="Google Shape;917;p91"/>
          <p:cNvSpPr txBox="1"/>
          <p:nvPr/>
        </p:nvSpPr>
        <p:spPr>
          <a:xfrm>
            <a:off x="504000" y="288720"/>
            <a:ext cx="8100000" cy="11041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Hidden Services</a:t>
            </a:r>
            <a:endParaRPr b="0" sz="4400" strike="noStrike">
              <a:latin typeface="Arial"/>
              <a:ea typeface="Arial"/>
              <a:cs typeface="Arial"/>
              <a:sym typeface="Arial"/>
            </a:endParaRPr>
          </a:p>
        </p:txBody>
      </p:sp>
      <p:pic>
        <p:nvPicPr>
          <p:cNvPr id="918" name="Google Shape;918;p91"/>
          <p:cNvPicPr preferRelativeResize="0"/>
          <p:nvPr/>
        </p:nvPicPr>
        <p:blipFill rotWithShape="1">
          <a:blip r:embed="rId6">
            <a:alphaModFix/>
          </a:blip>
          <a:srcRect b="0" l="0" r="0" t="0"/>
          <a:stretch/>
        </p:blipFill>
        <p:spPr>
          <a:xfrm>
            <a:off x="4660560" y="1920600"/>
            <a:ext cx="842400" cy="831960"/>
          </a:xfrm>
          <a:prstGeom prst="rect">
            <a:avLst/>
          </a:prstGeom>
          <a:noFill/>
          <a:ln>
            <a:noFill/>
          </a:ln>
        </p:spPr>
      </p:pic>
      <p:pic>
        <p:nvPicPr>
          <p:cNvPr id="919" name="Google Shape;919;p91"/>
          <p:cNvPicPr preferRelativeResize="0"/>
          <p:nvPr/>
        </p:nvPicPr>
        <p:blipFill rotWithShape="1">
          <a:blip r:embed="rId7">
            <a:alphaModFix/>
          </a:blip>
          <a:srcRect b="0" l="0" r="0" t="0"/>
          <a:stretch/>
        </p:blipFill>
        <p:spPr>
          <a:xfrm>
            <a:off x="3814920" y="4539240"/>
            <a:ext cx="370800" cy="370800"/>
          </a:xfrm>
          <a:prstGeom prst="rect">
            <a:avLst/>
          </a:prstGeom>
          <a:noFill/>
          <a:ln>
            <a:noFill/>
          </a:ln>
        </p:spPr>
      </p:pic>
      <p:pic>
        <p:nvPicPr>
          <p:cNvPr id="920" name="Google Shape;920;p91"/>
          <p:cNvPicPr preferRelativeResize="0"/>
          <p:nvPr/>
        </p:nvPicPr>
        <p:blipFill rotWithShape="1">
          <a:blip r:embed="rId8">
            <a:alphaModFix/>
          </a:blip>
          <a:srcRect b="0" l="0" r="0" t="0"/>
          <a:stretch/>
        </p:blipFill>
        <p:spPr>
          <a:xfrm>
            <a:off x="3668400" y="3443760"/>
            <a:ext cx="548640" cy="541800"/>
          </a:xfrm>
          <a:prstGeom prst="rect">
            <a:avLst/>
          </a:prstGeom>
          <a:noFill/>
          <a:ln>
            <a:noFill/>
          </a:ln>
        </p:spPr>
      </p:pic>
      <p:pic>
        <p:nvPicPr>
          <p:cNvPr id="921" name="Google Shape;921;p91"/>
          <p:cNvPicPr preferRelativeResize="0"/>
          <p:nvPr/>
        </p:nvPicPr>
        <p:blipFill rotWithShape="1">
          <a:blip r:embed="rId9">
            <a:alphaModFix/>
          </a:blip>
          <a:srcRect b="0" l="0" r="0" t="0"/>
          <a:stretch/>
        </p:blipFill>
        <p:spPr>
          <a:xfrm>
            <a:off x="8321040" y="4500000"/>
            <a:ext cx="457200" cy="457200"/>
          </a:xfrm>
          <a:prstGeom prst="rect">
            <a:avLst/>
          </a:prstGeom>
          <a:noFill/>
          <a:ln>
            <a:noFill/>
          </a:ln>
        </p:spPr>
      </p:pic>
      <p:pic>
        <p:nvPicPr>
          <p:cNvPr id="922" name="Google Shape;922;p91"/>
          <p:cNvPicPr preferRelativeResize="0"/>
          <p:nvPr/>
        </p:nvPicPr>
        <p:blipFill rotWithShape="1">
          <a:blip r:embed="rId10">
            <a:alphaModFix/>
          </a:blip>
          <a:srcRect b="0" l="0" r="0" t="0"/>
          <a:stretch/>
        </p:blipFill>
        <p:spPr>
          <a:xfrm>
            <a:off x="8582760" y="6400800"/>
            <a:ext cx="990360" cy="978120"/>
          </a:xfrm>
          <a:prstGeom prst="rect">
            <a:avLst/>
          </a:prstGeom>
          <a:noFill/>
          <a:ln>
            <a:noFill/>
          </a:ln>
        </p:spPr>
      </p:pic>
      <p:sp>
        <p:nvSpPr>
          <p:cNvPr id="923" name="Google Shape;923;p91"/>
          <p:cNvSpPr txBox="1"/>
          <p:nvPr/>
        </p:nvSpPr>
        <p:spPr>
          <a:xfrm>
            <a:off x="8384400" y="6621480"/>
            <a:ext cx="1463040" cy="60228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US" sz="1800" strike="noStrike">
                <a:latin typeface="Arial"/>
                <a:ea typeface="Arial"/>
                <a:cs typeface="Arial"/>
                <a:sym typeface="Arial"/>
              </a:rPr>
              <a:t>Digital</a:t>
            </a:r>
            <a:endParaRPr b="0" sz="1800" strike="noStrike">
              <a:latin typeface="Arial"/>
              <a:ea typeface="Arial"/>
              <a:cs typeface="Arial"/>
              <a:sym typeface="Arial"/>
            </a:endParaRPr>
          </a:p>
          <a:p>
            <a:pPr indent="0" lvl="0" marL="0" marR="0" rtl="0" algn="ctr">
              <a:spcBef>
                <a:spcPts val="0"/>
              </a:spcBef>
              <a:spcAft>
                <a:spcPts val="0"/>
              </a:spcAft>
              <a:buNone/>
            </a:pPr>
            <a:r>
              <a:rPr b="1" lang="en-US" sz="1800" strike="noStrike">
                <a:latin typeface="Arial"/>
                <a:ea typeface="Arial"/>
                <a:cs typeface="Arial"/>
                <a:sym typeface="Arial"/>
              </a:rPr>
              <a:t>Signature</a:t>
            </a:r>
            <a:endParaRPr b="0" sz="1800" strike="noStrike">
              <a:latin typeface="Arial"/>
              <a:ea typeface="Arial"/>
              <a:cs typeface="Arial"/>
              <a:sym typeface="Arial"/>
            </a:endParaRPr>
          </a:p>
        </p:txBody>
      </p:sp>
      <p:pic>
        <p:nvPicPr>
          <p:cNvPr id="924" name="Google Shape;924;p91"/>
          <p:cNvPicPr preferRelativeResize="0"/>
          <p:nvPr/>
        </p:nvPicPr>
        <p:blipFill rotWithShape="1">
          <a:blip r:embed="rId4">
            <a:alphaModFix/>
          </a:blip>
          <a:srcRect b="0" l="0" r="0" t="0"/>
          <a:stretch/>
        </p:blipFill>
        <p:spPr>
          <a:xfrm>
            <a:off x="6437520" y="6675120"/>
            <a:ext cx="563760" cy="563760"/>
          </a:xfrm>
          <a:prstGeom prst="rect">
            <a:avLst/>
          </a:prstGeom>
          <a:noFill/>
          <a:ln>
            <a:noFill/>
          </a:ln>
        </p:spPr>
      </p:pic>
      <p:pic>
        <p:nvPicPr>
          <p:cNvPr id="925" name="Google Shape;925;p91"/>
          <p:cNvPicPr preferRelativeResize="0"/>
          <p:nvPr/>
        </p:nvPicPr>
        <p:blipFill rotWithShape="1">
          <a:blip r:embed="rId9">
            <a:alphaModFix/>
          </a:blip>
          <a:srcRect b="0" l="0" r="0" t="0"/>
          <a:stretch/>
        </p:blipFill>
        <p:spPr>
          <a:xfrm>
            <a:off x="4482360" y="6690240"/>
            <a:ext cx="548640" cy="548640"/>
          </a:xfrm>
          <a:prstGeom prst="rect">
            <a:avLst/>
          </a:prstGeom>
          <a:noFill/>
          <a:ln>
            <a:noFill/>
          </a:ln>
        </p:spPr>
      </p:pic>
      <p:sp>
        <p:nvSpPr>
          <p:cNvPr id="926" name="Google Shape;926;p91"/>
          <p:cNvSpPr txBox="1"/>
          <p:nvPr/>
        </p:nvSpPr>
        <p:spPr>
          <a:xfrm>
            <a:off x="4887000" y="6781680"/>
            <a:ext cx="130212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Public key</a:t>
            </a:r>
            <a:endParaRPr b="0" sz="1800" strike="noStrike">
              <a:latin typeface="Arial"/>
              <a:ea typeface="Arial"/>
              <a:cs typeface="Arial"/>
              <a:sym typeface="Arial"/>
            </a:endParaRPr>
          </a:p>
        </p:txBody>
      </p:sp>
      <p:sp>
        <p:nvSpPr>
          <p:cNvPr id="927" name="Google Shape;927;p91"/>
          <p:cNvSpPr txBox="1"/>
          <p:nvPr/>
        </p:nvSpPr>
        <p:spPr>
          <a:xfrm>
            <a:off x="6861600" y="6801120"/>
            <a:ext cx="137016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Private key</a:t>
            </a:r>
            <a:endParaRPr b="0" sz="1800" strike="noStrike">
              <a:latin typeface="Arial"/>
              <a:ea typeface="Arial"/>
              <a:cs typeface="Arial"/>
              <a:sym typeface="Arial"/>
            </a:endParaRPr>
          </a:p>
        </p:txBody>
      </p:sp>
      <p:pic>
        <p:nvPicPr>
          <p:cNvPr id="928" name="Google Shape;928;p91"/>
          <p:cNvPicPr preferRelativeResize="0"/>
          <p:nvPr/>
        </p:nvPicPr>
        <p:blipFill rotWithShape="1">
          <a:blip r:embed="rId7">
            <a:alphaModFix/>
          </a:blip>
          <a:srcRect b="0" l="0" r="0" t="0"/>
          <a:stretch/>
        </p:blipFill>
        <p:spPr>
          <a:xfrm>
            <a:off x="2445840" y="6729120"/>
            <a:ext cx="457200" cy="457200"/>
          </a:xfrm>
          <a:prstGeom prst="rect">
            <a:avLst/>
          </a:prstGeom>
          <a:noFill/>
          <a:ln>
            <a:noFill/>
          </a:ln>
        </p:spPr>
      </p:pic>
      <p:sp>
        <p:nvSpPr>
          <p:cNvPr id="929" name="Google Shape;929;p91"/>
          <p:cNvSpPr txBox="1"/>
          <p:nvPr/>
        </p:nvSpPr>
        <p:spPr>
          <a:xfrm>
            <a:off x="2797920" y="6766920"/>
            <a:ext cx="146304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Session key</a:t>
            </a:r>
            <a:endParaRPr b="0" sz="1800" strike="noStrike">
              <a:latin typeface="Arial"/>
              <a:ea typeface="Arial"/>
              <a:cs typeface="Arial"/>
              <a:sym typeface="Arial"/>
            </a:endParaRPr>
          </a:p>
        </p:txBody>
      </p:sp>
      <p:sp>
        <p:nvSpPr>
          <p:cNvPr id="930" name="Google Shape;930;p91"/>
          <p:cNvSpPr txBox="1"/>
          <p:nvPr/>
        </p:nvSpPr>
        <p:spPr>
          <a:xfrm>
            <a:off x="72000" y="6658560"/>
            <a:ext cx="2236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0000FF"/>
                </a:solidFill>
                <a:latin typeface="Arial"/>
                <a:ea typeface="Arial"/>
                <a:cs typeface="Arial"/>
                <a:sym typeface="Arial"/>
              </a:rPr>
              <a:t>IP</a:t>
            </a:r>
            <a:r>
              <a:rPr b="0" lang="en-US" sz="1800" strike="noStrike">
                <a:latin typeface="Arial"/>
                <a:ea typeface="Arial"/>
                <a:cs typeface="Arial"/>
                <a:sym typeface="Arial"/>
              </a:rPr>
              <a:t> Introduction Point</a:t>
            </a:r>
            <a:br>
              <a:rPr lang="en-US" sz="1800"/>
            </a:br>
            <a:r>
              <a:rPr b="0" lang="en-US" sz="1800" strike="noStrike">
                <a:solidFill>
                  <a:srgbClr val="FF3333"/>
                </a:solidFill>
                <a:latin typeface="Arial"/>
                <a:ea typeface="Arial"/>
                <a:cs typeface="Arial"/>
                <a:sym typeface="Arial"/>
              </a:rPr>
              <a:t>HS</a:t>
            </a:r>
            <a:r>
              <a:rPr b="0" lang="en-US" sz="1800" strike="noStrike">
                <a:latin typeface="Arial"/>
                <a:ea typeface="Arial"/>
                <a:cs typeface="Arial"/>
                <a:sym typeface="Arial"/>
              </a:rPr>
              <a:t> Hidden Service</a:t>
            </a:r>
            <a:endParaRPr b="0" sz="1800" strike="noStrike">
              <a:latin typeface="Arial"/>
              <a:ea typeface="Arial"/>
              <a:cs typeface="Arial"/>
              <a:sym typeface="Arial"/>
            </a:endParaRPr>
          </a:p>
        </p:txBody>
      </p:sp>
      <p:sp>
        <p:nvSpPr>
          <p:cNvPr id="931" name="Google Shape;931;p91"/>
          <p:cNvSpPr txBox="1"/>
          <p:nvPr/>
        </p:nvSpPr>
        <p:spPr>
          <a:xfrm>
            <a:off x="3560400" y="1706400"/>
            <a:ext cx="1862640" cy="3607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latin typeface="Arial"/>
                <a:ea typeface="Arial"/>
                <a:cs typeface="Arial"/>
                <a:sym typeface="Arial"/>
              </a:rPr>
              <a:t>DirectoryServer</a:t>
            </a:r>
            <a:endParaRPr b="0" sz="17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8"/>
                                        </p:tgtEl>
                                        <p:attrNameLst>
                                          <p:attrName>style.visibility</p:attrName>
                                        </p:attrNameLst>
                                      </p:cBhvr>
                                      <p:to>
                                        <p:strVal val="visible"/>
                                      </p:to>
                                    </p:set>
                                  </p:childTnLst>
                                </p:cTn>
                              </p:par>
                              <p:par>
                                <p:cTn fill="hold" nodeType="withEffect" presetClass="entr" presetID="1" presetSubtype="0">
                                  <p:stCondLst>
                                    <p:cond delay="400"/>
                                  </p:stCondLst>
                                  <p:childTnLst>
                                    <p:set>
                                      <p:cBhvr>
                                        <p:cTn dur="1" fill="hold">
                                          <p:stCondLst>
                                            <p:cond delay="0"/>
                                          </p:stCondLst>
                                        </p:cTn>
                                        <p:tgtEl>
                                          <p:spTgt spid="909"/>
                                        </p:tgtEl>
                                        <p:attrNameLst>
                                          <p:attrName>style.visibility</p:attrName>
                                        </p:attrNameLst>
                                      </p:cBhvr>
                                      <p:to>
                                        <p:strVal val="visible"/>
                                      </p:to>
                                    </p:set>
                                  </p:childTnLst>
                                </p:cTn>
                              </p:par>
                              <p:par>
                                <p:cTn fill="hold" nodeType="withEffect" presetClass="entr" presetID="1" presetSubtype="0">
                                  <p:stCondLst>
                                    <p:cond delay="800"/>
                                  </p:stCondLst>
                                  <p:childTnLst>
                                    <p:set>
                                      <p:cBhvr>
                                        <p:cTn dur="1" fill="hold">
                                          <p:stCondLst>
                                            <p:cond delay="0"/>
                                          </p:stCondLst>
                                        </p:cTn>
                                        <p:tgtEl>
                                          <p:spTgt spid="910"/>
                                        </p:tgtEl>
                                        <p:attrNameLst>
                                          <p:attrName>style.visibility</p:attrName>
                                        </p:attrNameLst>
                                      </p:cBhvr>
                                      <p:to>
                                        <p:strVal val="visible"/>
                                      </p:to>
                                    </p:set>
                                  </p:childTnLst>
                                </p:cTn>
                              </p:par>
                              <p:par>
                                <p:cTn fill="hold" nodeType="withEffect" presetClass="entr" presetID="1" presetSubtype="0">
                                  <p:stCondLst>
                                    <p:cond delay="1200"/>
                                  </p:stCondLst>
                                  <p:childTnLst>
                                    <p:set>
                                      <p:cBhvr>
                                        <p:cTn dur="1" fill="hold">
                                          <p:stCondLst>
                                            <p:cond delay="0"/>
                                          </p:stCondLst>
                                        </p:cTn>
                                        <p:tgtEl>
                                          <p:spTgt spid="9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5" name="Shape 935"/>
        <p:cNvGrpSpPr/>
        <p:nvPr/>
      </p:nvGrpSpPr>
      <p:grpSpPr>
        <a:xfrm>
          <a:off x="0" y="0"/>
          <a:ext cx="0" cy="0"/>
          <a:chOff x="0" y="0"/>
          <a:chExt cx="0" cy="0"/>
        </a:xfrm>
      </p:grpSpPr>
      <p:pic>
        <p:nvPicPr>
          <p:cNvPr id="936" name="Google Shape;936;p92"/>
          <p:cNvPicPr preferRelativeResize="0"/>
          <p:nvPr/>
        </p:nvPicPr>
        <p:blipFill rotWithShape="1">
          <a:blip r:embed="rId3">
            <a:alphaModFix/>
          </a:blip>
          <a:srcRect b="0" l="0" r="0" t="0"/>
          <a:stretch/>
        </p:blipFill>
        <p:spPr>
          <a:xfrm>
            <a:off x="3490560" y="2967120"/>
            <a:ext cx="557280" cy="557280"/>
          </a:xfrm>
          <a:prstGeom prst="rect">
            <a:avLst/>
          </a:prstGeom>
          <a:noFill/>
          <a:ln>
            <a:noFill/>
          </a:ln>
        </p:spPr>
      </p:pic>
      <p:pic>
        <p:nvPicPr>
          <p:cNvPr id="937" name="Google Shape;937;p92"/>
          <p:cNvPicPr preferRelativeResize="0"/>
          <p:nvPr/>
        </p:nvPicPr>
        <p:blipFill rotWithShape="1">
          <a:blip r:embed="rId3">
            <a:alphaModFix/>
          </a:blip>
          <a:srcRect b="0" l="0" r="0" t="0"/>
          <a:stretch/>
        </p:blipFill>
        <p:spPr>
          <a:xfrm>
            <a:off x="4858560" y="2967120"/>
            <a:ext cx="557280" cy="557280"/>
          </a:xfrm>
          <a:prstGeom prst="rect">
            <a:avLst/>
          </a:prstGeom>
          <a:noFill/>
          <a:ln>
            <a:noFill/>
          </a:ln>
        </p:spPr>
      </p:pic>
      <p:pic>
        <p:nvPicPr>
          <p:cNvPr id="938" name="Google Shape;938;p92"/>
          <p:cNvPicPr preferRelativeResize="0"/>
          <p:nvPr/>
        </p:nvPicPr>
        <p:blipFill rotWithShape="1">
          <a:blip r:embed="rId3">
            <a:alphaModFix/>
          </a:blip>
          <a:srcRect b="0" l="0" r="0" t="0"/>
          <a:stretch/>
        </p:blipFill>
        <p:spPr>
          <a:xfrm>
            <a:off x="6226560" y="2967120"/>
            <a:ext cx="557280" cy="557280"/>
          </a:xfrm>
          <a:prstGeom prst="rect">
            <a:avLst/>
          </a:prstGeom>
          <a:noFill/>
          <a:ln>
            <a:noFill/>
          </a:ln>
        </p:spPr>
      </p:pic>
      <p:pic>
        <p:nvPicPr>
          <p:cNvPr id="939" name="Google Shape;939;p92"/>
          <p:cNvPicPr preferRelativeResize="0"/>
          <p:nvPr/>
        </p:nvPicPr>
        <p:blipFill rotWithShape="1">
          <a:blip r:embed="rId3">
            <a:alphaModFix/>
          </a:blip>
          <a:srcRect b="0" l="0" r="0" t="0"/>
          <a:stretch/>
        </p:blipFill>
        <p:spPr>
          <a:xfrm>
            <a:off x="7702560" y="2967120"/>
            <a:ext cx="557280" cy="557280"/>
          </a:xfrm>
          <a:prstGeom prst="rect">
            <a:avLst/>
          </a:prstGeom>
          <a:noFill/>
          <a:ln>
            <a:noFill/>
          </a:ln>
        </p:spPr>
      </p:pic>
      <p:pic>
        <p:nvPicPr>
          <p:cNvPr id="940" name="Google Shape;940;p92"/>
          <p:cNvPicPr preferRelativeResize="0"/>
          <p:nvPr/>
        </p:nvPicPr>
        <p:blipFill rotWithShape="1">
          <a:blip r:embed="rId3">
            <a:alphaModFix/>
          </a:blip>
          <a:srcRect b="0" l="0" r="0" t="0"/>
          <a:stretch/>
        </p:blipFill>
        <p:spPr>
          <a:xfrm>
            <a:off x="3490560" y="3939120"/>
            <a:ext cx="557280" cy="557280"/>
          </a:xfrm>
          <a:prstGeom prst="rect">
            <a:avLst/>
          </a:prstGeom>
          <a:noFill/>
          <a:ln>
            <a:noFill/>
          </a:ln>
        </p:spPr>
      </p:pic>
      <p:pic>
        <p:nvPicPr>
          <p:cNvPr id="941" name="Google Shape;941;p92"/>
          <p:cNvPicPr preferRelativeResize="0"/>
          <p:nvPr/>
        </p:nvPicPr>
        <p:blipFill rotWithShape="1">
          <a:blip r:embed="rId3">
            <a:alphaModFix/>
          </a:blip>
          <a:srcRect b="0" l="0" r="0" t="0"/>
          <a:stretch/>
        </p:blipFill>
        <p:spPr>
          <a:xfrm>
            <a:off x="4858560" y="3939120"/>
            <a:ext cx="557280" cy="557280"/>
          </a:xfrm>
          <a:prstGeom prst="rect">
            <a:avLst/>
          </a:prstGeom>
          <a:noFill/>
          <a:ln>
            <a:noFill/>
          </a:ln>
        </p:spPr>
      </p:pic>
      <p:pic>
        <p:nvPicPr>
          <p:cNvPr id="942" name="Google Shape;942;p92"/>
          <p:cNvPicPr preferRelativeResize="0"/>
          <p:nvPr/>
        </p:nvPicPr>
        <p:blipFill rotWithShape="1">
          <a:blip r:embed="rId3">
            <a:alphaModFix/>
          </a:blip>
          <a:srcRect b="0" l="0" r="0" t="0"/>
          <a:stretch/>
        </p:blipFill>
        <p:spPr>
          <a:xfrm>
            <a:off x="6226560" y="3939120"/>
            <a:ext cx="557280" cy="557280"/>
          </a:xfrm>
          <a:prstGeom prst="rect">
            <a:avLst/>
          </a:prstGeom>
          <a:noFill/>
          <a:ln>
            <a:noFill/>
          </a:ln>
        </p:spPr>
      </p:pic>
      <p:pic>
        <p:nvPicPr>
          <p:cNvPr id="943" name="Google Shape;943;p92"/>
          <p:cNvPicPr preferRelativeResize="0"/>
          <p:nvPr/>
        </p:nvPicPr>
        <p:blipFill rotWithShape="1">
          <a:blip r:embed="rId3">
            <a:alphaModFix/>
          </a:blip>
          <a:srcRect b="0" l="0" r="0" t="0"/>
          <a:stretch/>
        </p:blipFill>
        <p:spPr>
          <a:xfrm>
            <a:off x="7702560" y="3939120"/>
            <a:ext cx="557280" cy="557280"/>
          </a:xfrm>
          <a:prstGeom prst="rect">
            <a:avLst/>
          </a:prstGeom>
          <a:noFill/>
          <a:ln>
            <a:noFill/>
          </a:ln>
        </p:spPr>
      </p:pic>
      <p:pic>
        <p:nvPicPr>
          <p:cNvPr id="944" name="Google Shape;944;p92"/>
          <p:cNvPicPr preferRelativeResize="0"/>
          <p:nvPr/>
        </p:nvPicPr>
        <p:blipFill rotWithShape="1">
          <a:blip r:embed="rId3">
            <a:alphaModFix/>
          </a:blip>
          <a:srcRect b="0" l="0" r="0" t="0"/>
          <a:stretch/>
        </p:blipFill>
        <p:spPr>
          <a:xfrm>
            <a:off x="3490560" y="4911120"/>
            <a:ext cx="557280" cy="557280"/>
          </a:xfrm>
          <a:prstGeom prst="rect">
            <a:avLst/>
          </a:prstGeom>
          <a:noFill/>
          <a:ln>
            <a:noFill/>
          </a:ln>
        </p:spPr>
      </p:pic>
      <p:pic>
        <p:nvPicPr>
          <p:cNvPr id="945" name="Google Shape;945;p92"/>
          <p:cNvPicPr preferRelativeResize="0"/>
          <p:nvPr/>
        </p:nvPicPr>
        <p:blipFill rotWithShape="1">
          <a:blip r:embed="rId3">
            <a:alphaModFix/>
          </a:blip>
          <a:srcRect b="0" l="0" r="0" t="0"/>
          <a:stretch/>
        </p:blipFill>
        <p:spPr>
          <a:xfrm>
            <a:off x="4858560" y="4911120"/>
            <a:ext cx="557280" cy="557280"/>
          </a:xfrm>
          <a:prstGeom prst="rect">
            <a:avLst/>
          </a:prstGeom>
          <a:noFill/>
          <a:ln>
            <a:noFill/>
          </a:ln>
        </p:spPr>
      </p:pic>
      <p:pic>
        <p:nvPicPr>
          <p:cNvPr id="946" name="Google Shape;946;p92"/>
          <p:cNvPicPr preferRelativeResize="0"/>
          <p:nvPr/>
        </p:nvPicPr>
        <p:blipFill rotWithShape="1">
          <a:blip r:embed="rId3">
            <a:alphaModFix/>
          </a:blip>
          <a:srcRect b="0" l="0" r="0" t="0"/>
          <a:stretch/>
        </p:blipFill>
        <p:spPr>
          <a:xfrm>
            <a:off x="6226560" y="4875120"/>
            <a:ext cx="557280" cy="557280"/>
          </a:xfrm>
          <a:prstGeom prst="rect">
            <a:avLst/>
          </a:prstGeom>
          <a:noFill/>
          <a:ln>
            <a:noFill/>
          </a:ln>
        </p:spPr>
      </p:pic>
      <p:pic>
        <p:nvPicPr>
          <p:cNvPr id="947" name="Google Shape;947;p92"/>
          <p:cNvPicPr preferRelativeResize="0"/>
          <p:nvPr/>
        </p:nvPicPr>
        <p:blipFill rotWithShape="1">
          <a:blip r:embed="rId3">
            <a:alphaModFix/>
          </a:blip>
          <a:srcRect b="0" l="0" r="0" t="0"/>
          <a:stretch/>
        </p:blipFill>
        <p:spPr>
          <a:xfrm>
            <a:off x="7702560" y="4911120"/>
            <a:ext cx="557280" cy="557280"/>
          </a:xfrm>
          <a:prstGeom prst="rect">
            <a:avLst/>
          </a:prstGeom>
          <a:noFill/>
          <a:ln>
            <a:noFill/>
          </a:ln>
        </p:spPr>
      </p:pic>
      <p:pic>
        <p:nvPicPr>
          <p:cNvPr id="948" name="Google Shape;948;p92"/>
          <p:cNvPicPr preferRelativeResize="0"/>
          <p:nvPr/>
        </p:nvPicPr>
        <p:blipFill rotWithShape="1">
          <a:blip r:embed="rId3">
            <a:alphaModFix/>
          </a:blip>
          <a:srcRect b="0" l="0" r="0" t="0"/>
          <a:stretch/>
        </p:blipFill>
        <p:spPr>
          <a:xfrm>
            <a:off x="3490560" y="5883120"/>
            <a:ext cx="557280" cy="557280"/>
          </a:xfrm>
          <a:prstGeom prst="rect">
            <a:avLst/>
          </a:prstGeom>
          <a:noFill/>
          <a:ln>
            <a:noFill/>
          </a:ln>
        </p:spPr>
      </p:pic>
      <p:pic>
        <p:nvPicPr>
          <p:cNvPr id="949" name="Google Shape;949;p92"/>
          <p:cNvPicPr preferRelativeResize="0"/>
          <p:nvPr/>
        </p:nvPicPr>
        <p:blipFill rotWithShape="1">
          <a:blip r:embed="rId3">
            <a:alphaModFix/>
          </a:blip>
          <a:srcRect b="0" l="0" r="0" t="0"/>
          <a:stretch/>
        </p:blipFill>
        <p:spPr>
          <a:xfrm>
            <a:off x="4858560" y="5883120"/>
            <a:ext cx="557280" cy="557280"/>
          </a:xfrm>
          <a:prstGeom prst="rect">
            <a:avLst/>
          </a:prstGeom>
          <a:noFill/>
          <a:ln>
            <a:noFill/>
          </a:ln>
        </p:spPr>
      </p:pic>
      <p:pic>
        <p:nvPicPr>
          <p:cNvPr id="950" name="Google Shape;950;p92"/>
          <p:cNvPicPr preferRelativeResize="0"/>
          <p:nvPr/>
        </p:nvPicPr>
        <p:blipFill rotWithShape="1">
          <a:blip r:embed="rId3">
            <a:alphaModFix/>
          </a:blip>
          <a:srcRect b="0" l="0" r="0" t="0"/>
          <a:stretch/>
        </p:blipFill>
        <p:spPr>
          <a:xfrm>
            <a:off x="6226560" y="5883120"/>
            <a:ext cx="557280" cy="557280"/>
          </a:xfrm>
          <a:prstGeom prst="rect">
            <a:avLst/>
          </a:prstGeom>
          <a:noFill/>
          <a:ln>
            <a:noFill/>
          </a:ln>
        </p:spPr>
      </p:pic>
      <p:pic>
        <p:nvPicPr>
          <p:cNvPr id="951" name="Google Shape;951;p92"/>
          <p:cNvPicPr preferRelativeResize="0"/>
          <p:nvPr/>
        </p:nvPicPr>
        <p:blipFill rotWithShape="1">
          <a:blip r:embed="rId3">
            <a:alphaModFix/>
          </a:blip>
          <a:srcRect b="0" l="0" r="0" t="0"/>
          <a:stretch/>
        </p:blipFill>
        <p:spPr>
          <a:xfrm>
            <a:off x="7702560" y="5883120"/>
            <a:ext cx="557280" cy="557280"/>
          </a:xfrm>
          <a:prstGeom prst="rect">
            <a:avLst/>
          </a:prstGeom>
          <a:noFill/>
          <a:ln>
            <a:noFill/>
          </a:ln>
        </p:spPr>
      </p:pic>
      <p:pic>
        <p:nvPicPr>
          <p:cNvPr id="952" name="Google Shape;952;p92"/>
          <p:cNvPicPr preferRelativeResize="0"/>
          <p:nvPr/>
        </p:nvPicPr>
        <p:blipFill rotWithShape="1">
          <a:blip r:embed="rId3">
            <a:alphaModFix/>
          </a:blip>
          <a:srcRect b="0" l="0" r="0" t="0"/>
          <a:stretch/>
        </p:blipFill>
        <p:spPr>
          <a:xfrm>
            <a:off x="2014560" y="2967120"/>
            <a:ext cx="557280" cy="557280"/>
          </a:xfrm>
          <a:prstGeom prst="rect">
            <a:avLst/>
          </a:prstGeom>
          <a:noFill/>
          <a:ln>
            <a:noFill/>
          </a:ln>
        </p:spPr>
      </p:pic>
      <p:pic>
        <p:nvPicPr>
          <p:cNvPr id="953" name="Google Shape;953;p92"/>
          <p:cNvPicPr preferRelativeResize="0"/>
          <p:nvPr/>
        </p:nvPicPr>
        <p:blipFill rotWithShape="1">
          <a:blip r:embed="rId3">
            <a:alphaModFix/>
          </a:blip>
          <a:srcRect b="0" l="0" r="0" t="0"/>
          <a:stretch/>
        </p:blipFill>
        <p:spPr>
          <a:xfrm>
            <a:off x="2014560" y="3939120"/>
            <a:ext cx="557280" cy="557280"/>
          </a:xfrm>
          <a:prstGeom prst="rect">
            <a:avLst/>
          </a:prstGeom>
          <a:noFill/>
          <a:ln>
            <a:noFill/>
          </a:ln>
        </p:spPr>
      </p:pic>
      <p:pic>
        <p:nvPicPr>
          <p:cNvPr id="954" name="Google Shape;954;p92"/>
          <p:cNvPicPr preferRelativeResize="0"/>
          <p:nvPr/>
        </p:nvPicPr>
        <p:blipFill rotWithShape="1">
          <a:blip r:embed="rId3">
            <a:alphaModFix/>
          </a:blip>
          <a:srcRect b="0" l="0" r="0" t="0"/>
          <a:stretch/>
        </p:blipFill>
        <p:spPr>
          <a:xfrm>
            <a:off x="2014560" y="4911120"/>
            <a:ext cx="557280" cy="557280"/>
          </a:xfrm>
          <a:prstGeom prst="rect">
            <a:avLst/>
          </a:prstGeom>
          <a:noFill/>
          <a:ln>
            <a:noFill/>
          </a:ln>
        </p:spPr>
      </p:pic>
      <p:pic>
        <p:nvPicPr>
          <p:cNvPr id="955" name="Google Shape;955;p92"/>
          <p:cNvPicPr preferRelativeResize="0"/>
          <p:nvPr/>
        </p:nvPicPr>
        <p:blipFill rotWithShape="1">
          <a:blip r:embed="rId3">
            <a:alphaModFix/>
          </a:blip>
          <a:srcRect b="0" l="0" r="0" t="0"/>
          <a:stretch/>
        </p:blipFill>
        <p:spPr>
          <a:xfrm>
            <a:off x="2014560" y="5883120"/>
            <a:ext cx="557280" cy="557280"/>
          </a:xfrm>
          <a:prstGeom prst="rect">
            <a:avLst/>
          </a:prstGeom>
          <a:noFill/>
          <a:ln>
            <a:noFill/>
          </a:ln>
        </p:spPr>
      </p:pic>
      <p:sp>
        <p:nvSpPr>
          <p:cNvPr id="956" name="Google Shape;956;p92"/>
          <p:cNvSpPr txBox="1"/>
          <p:nvPr/>
        </p:nvSpPr>
        <p:spPr>
          <a:xfrm>
            <a:off x="7736400" y="4982400"/>
            <a:ext cx="487440" cy="334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FF0000"/>
                </a:solidFill>
                <a:latin typeface="Arial"/>
                <a:ea typeface="Arial"/>
                <a:cs typeface="Arial"/>
                <a:sym typeface="Arial"/>
              </a:rPr>
              <a:t>HS</a:t>
            </a:r>
            <a:endParaRPr b="0" sz="1700" strike="noStrike">
              <a:latin typeface="Arial"/>
              <a:ea typeface="Arial"/>
              <a:cs typeface="Arial"/>
              <a:sym typeface="Arial"/>
            </a:endParaRPr>
          </a:p>
        </p:txBody>
      </p:sp>
      <p:cxnSp>
        <p:nvCxnSpPr>
          <p:cNvPr id="957" name="Google Shape;957;p92"/>
          <p:cNvCxnSpPr>
            <a:stCxn id="956" idx="2"/>
            <a:endCxn id="951" idx="0"/>
          </p:cNvCxnSpPr>
          <p:nvPr/>
        </p:nvCxnSpPr>
        <p:spPr>
          <a:xfrm>
            <a:off x="7980120" y="5316480"/>
            <a:ext cx="1200" cy="566700"/>
          </a:xfrm>
          <a:prstGeom prst="straightConnector1">
            <a:avLst/>
          </a:prstGeom>
          <a:noFill/>
          <a:ln cap="flat" cmpd="sng" w="36700">
            <a:solidFill>
              <a:srgbClr val="CC0000"/>
            </a:solidFill>
            <a:prstDash val="solid"/>
            <a:round/>
            <a:headEnd len="sm" w="sm" type="none"/>
            <a:tailEnd len="med" w="med" type="triangle"/>
          </a:ln>
        </p:spPr>
      </p:cxnSp>
      <p:cxnSp>
        <p:nvCxnSpPr>
          <p:cNvPr id="958" name="Google Shape;958;p92"/>
          <p:cNvCxnSpPr>
            <a:stCxn id="951" idx="1"/>
            <a:endCxn id="950" idx="3"/>
          </p:cNvCxnSpPr>
          <p:nvPr/>
        </p:nvCxnSpPr>
        <p:spPr>
          <a:xfrm rot="10800000">
            <a:off x="6783960" y="6161760"/>
            <a:ext cx="918600" cy="0"/>
          </a:xfrm>
          <a:prstGeom prst="straightConnector1">
            <a:avLst/>
          </a:prstGeom>
          <a:noFill/>
          <a:ln cap="flat" cmpd="sng" w="36700">
            <a:solidFill>
              <a:srgbClr val="CC0000"/>
            </a:solidFill>
            <a:prstDash val="solid"/>
            <a:round/>
            <a:headEnd len="sm" w="sm" type="none"/>
            <a:tailEnd len="med" w="med" type="triangle"/>
          </a:ln>
        </p:spPr>
      </p:cxnSp>
      <p:cxnSp>
        <p:nvCxnSpPr>
          <p:cNvPr id="959" name="Google Shape;959;p92"/>
          <p:cNvCxnSpPr>
            <a:endCxn id="949" idx="3"/>
          </p:cNvCxnSpPr>
          <p:nvPr/>
        </p:nvCxnSpPr>
        <p:spPr>
          <a:xfrm flipH="1">
            <a:off x="5415840" y="6161460"/>
            <a:ext cx="811200" cy="300"/>
          </a:xfrm>
          <a:prstGeom prst="straightConnector1">
            <a:avLst/>
          </a:prstGeom>
          <a:noFill/>
          <a:ln cap="flat" cmpd="sng" w="36700">
            <a:solidFill>
              <a:srgbClr val="CC0000"/>
            </a:solidFill>
            <a:prstDash val="solid"/>
            <a:round/>
            <a:headEnd len="sm" w="sm" type="none"/>
            <a:tailEnd len="med" w="med" type="triangle"/>
          </a:ln>
        </p:spPr>
      </p:cxnSp>
      <p:cxnSp>
        <p:nvCxnSpPr>
          <p:cNvPr id="960" name="Google Shape;960;p92"/>
          <p:cNvCxnSpPr>
            <a:stCxn id="956" idx="1"/>
            <a:endCxn id="946" idx="3"/>
          </p:cNvCxnSpPr>
          <p:nvPr/>
        </p:nvCxnSpPr>
        <p:spPr>
          <a:xfrm flipH="1">
            <a:off x="6783900" y="5149440"/>
            <a:ext cx="952500" cy="4200"/>
          </a:xfrm>
          <a:prstGeom prst="straightConnector1">
            <a:avLst/>
          </a:prstGeom>
          <a:noFill/>
          <a:ln cap="flat" cmpd="sng" w="36700">
            <a:solidFill>
              <a:srgbClr val="CC0000"/>
            </a:solidFill>
            <a:prstDash val="solid"/>
            <a:round/>
            <a:headEnd len="sm" w="sm" type="none"/>
            <a:tailEnd len="med" w="med" type="triangle"/>
          </a:ln>
        </p:spPr>
      </p:cxnSp>
      <p:cxnSp>
        <p:nvCxnSpPr>
          <p:cNvPr id="961" name="Google Shape;961;p92"/>
          <p:cNvCxnSpPr>
            <a:stCxn id="946" idx="0"/>
            <a:endCxn id="941" idx="3"/>
          </p:cNvCxnSpPr>
          <p:nvPr/>
        </p:nvCxnSpPr>
        <p:spPr>
          <a:xfrm rot="10800000">
            <a:off x="5415900" y="4217820"/>
            <a:ext cx="1089300" cy="657300"/>
          </a:xfrm>
          <a:prstGeom prst="straightConnector1">
            <a:avLst/>
          </a:prstGeom>
          <a:noFill/>
          <a:ln cap="flat" cmpd="sng" w="36700">
            <a:solidFill>
              <a:srgbClr val="CC0000"/>
            </a:solidFill>
            <a:prstDash val="solid"/>
            <a:round/>
            <a:headEnd len="sm" w="sm" type="none"/>
            <a:tailEnd len="med" w="med" type="triangle"/>
          </a:ln>
        </p:spPr>
      </p:cxnSp>
      <p:cxnSp>
        <p:nvCxnSpPr>
          <p:cNvPr id="962" name="Google Shape;962;p92"/>
          <p:cNvCxnSpPr>
            <a:stCxn id="941" idx="1"/>
            <a:endCxn id="941" idx="1"/>
          </p:cNvCxnSpPr>
          <p:nvPr/>
        </p:nvCxnSpPr>
        <p:spPr>
          <a:xfrm>
            <a:off x="4858560" y="4217760"/>
            <a:ext cx="0" cy="0"/>
          </a:xfrm>
          <a:prstGeom prst="straightConnector1">
            <a:avLst/>
          </a:prstGeom>
          <a:noFill/>
          <a:ln cap="flat" cmpd="sng" w="36700">
            <a:solidFill>
              <a:srgbClr val="00CCFF"/>
            </a:solidFill>
            <a:prstDash val="solid"/>
            <a:round/>
            <a:headEnd len="sm" w="sm" type="none"/>
            <a:tailEnd len="med" w="med" type="triangle"/>
          </a:ln>
        </p:spPr>
      </p:cxnSp>
      <p:cxnSp>
        <p:nvCxnSpPr>
          <p:cNvPr id="963" name="Google Shape;963;p92"/>
          <p:cNvCxnSpPr>
            <a:stCxn id="962" idx="1"/>
            <a:endCxn id="940" idx="3"/>
          </p:cNvCxnSpPr>
          <p:nvPr/>
        </p:nvCxnSpPr>
        <p:spPr>
          <a:xfrm flipH="1">
            <a:off x="4047840" y="4217460"/>
            <a:ext cx="811200" cy="300"/>
          </a:xfrm>
          <a:prstGeom prst="straightConnector1">
            <a:avLst/>
          </a:prstGeom>
          <a:noFill/>
          <a:ln cap="flat" cmpd="sng" w="36700">
            <a:solidFill>
              <a:srgbClr val="CC0000"/>
            </a:solidFill>
            <a:prstDash val="solid"/>
            <a:round/>
            <a:headEnd len="sm" w="sm" type="none"/>
            <a:tailEnd len="med" w="med" type="triangle"/>
          </a:ln>
        </p:spPr>
      </p:cxnSp>
      <p:sp>
        <p:nvSpPr>
          <p:cNvPr id="964" name="Google Shape;964;p92"/>
          <p:cNvSpPr txBox="1"/>
          <p:nvPr/>
        </p:nvSpPr>
        <p:spPr>
          <a:xfrm>
            <a:off x="3488400" y="5018400"/>
            <a:ext cx="609840" cy="321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500" strike="noStrike">
                <a:solidFill>
                  <a:srgbClr val="009933"/>
                </a:solidFill>
                <a:latin typeface="Arial"/>
                <a:ea typeface="Arial"/>
                <a:cs typeface="Arial"/>
                <a:sym typeface="Arial"/>
              </a:rPr>
              <a:t>USR</a:t>
            </a:r>
            <a:endParaRPr b="0" sz="1500" strike="noStrike">
              <a:latin typeface="Arial"/>
              <a:ea typeface="Arial"/>
              <a:cs typeface="Arial"/>
              <a:sym typeface="Arial"/>
            </a:endParaRPr>
          </a:p>
        </p:txBody>
      </p:sp>
      <p:cxnSp>
        <p:nvCxnSpPr>
          <p:cNvPr id="965" name="Google Shape;965;p92"/>
          <p:cNvCxnSpPr>
            <a:stCxn id="944" idx="2"/>
            <a:endCxn id="955" idx="0"/>
          </p:cNvCxnSpPr>
          <p:nvPr/>
        </p:nvCxnSpPr>
        <p:spPr>
          <a:xfrm flipH="1">
            <a:off x="2293200" y="5468400"/>
            <a:ext cx="1476000" cy="414600"/>
          </a:xfrm>
          <a:prstGeom prst="straightConnector1">
            <a:avLst/>
          </a:prstGeom>
          <a:noFill/>
          <a:ln cap="flat" cmpd="sng" w="36700">
            <a:solidFill>
              <a:srgbClr val="00CC00"/>
            </a:solidFill>
            <a:prstDash val="solid"/>
            <a:round/>
            <a:headEnd len="sm" w="sm" type="none"/>
            <a:tailEnd len="med" w="med" type="triangle"/>
          </a:ln>
        </p:spPr>
      </p:cxnSp>
      <p:cxnSp>
        <p:nvCxnSpPr>
          <p:cNvPr id="966" name="Google Shape;966;p92"/>
          <p:cNvCxnSpPr>
            <a:stCxn id="955" idx="3"/>
            <a:endCxn id="948" idx="1"/>
          </p:cNvCxnSpPr>
          <p:nvPr/>
        </p:nvCxnSpPr>
        <p:spPr>
          <a:xfrm>
            <a:off x="2571840" y="6161760"/>
            <a:ext cx="918600" cy="0"/>
          </a:xfrm>
          <a:prstGeom prst="straightConnector1">
            <a:avLst/>
          </a:prstGeom>
          <a:noFill/>
          <a:ln cap="flat" cmpd="sng" w="36700">
            <a:solidFill>
              <a:srgbClr val="00CC00"/>
            </a:solidFill>
            <a:prstDash val="solid"/>
            <a:round/>
            <a:headEnd len="sm" w="sm" type="none"/>
            <a:tailEnd len="med" w="med" type="triangle"/>
          </a:ln>
        </p:spPr>
      </p:cxnSp>
      <p:cxnSp>
        <p:nvCxnSpPr>
          <p:cNvPr id="967" name="Google Shape;967;p92"/>
          <p:cNvCxnSpPr>
            <a:stCxn id="948" idx="3"/>
            <a:endCxn id="945" idx="1"/>
          </p:cNvCxnSpPr>
          <p:nvPr/>
        </p:nvCxnSpPr>
        <p:spPr>
          <a:xfrm flipH="1" rot="10800000">
            <a:off x="4047840" y="5189760"/>
            <a:ext cx="810600" cy="972000"/>
          </a:xfrm>
          <a:prstGeom prst="straightConnector1">
            <a:avLst/>
          </a:prstGeom>
          <a:noFill/>
          <a:ln cap="flat" cmpd="sng" w="36700">
            <a:solidFill>
              <a:srgbClr val="00CC00"/>
            </a:solidFill>
            <a:prstDash val="solid"/>
            <a:round/>
            <a:headEnd len="sm" w="sm" type="none"/>
            <a:tailEnd len="med" w="med" type="triangle"/>
          </a:ln>
        </p:spPr>
      </p:cxnSp>
      <p:sp>
        <p:nvSpPr>
          <p:cNvPr id="968" name="Google Shape;968;p92"/>
          <p:cNvSpPr txBox="1"/>
          <p:nvPr/>
        </p:nvSpPr>
        <p:spPr>
          <a:xfrm>
            <a:off x="4892400" y="4982400"/>
            <a:ext cx="487440" cy="334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FF00FF"/>
                </a:solidFill>
                <a:latin typeface="Arial"/>
                <a:ea typeface="Arial"/>
                <a:cs typeface="Arial"/>
                <a:sym typeface="Arial"/>
              </a:rPr>
              <a:t>RP</a:t>
            </a:r>
            <a:endParaRPr b="0" sz="1700" strike="noStrike">
              <a:latin typeface="Arial"/>
              <a:ea typeface="Arial"/>
              <a:cs typeface="Arial"/>
              <a:sym typeface="Arial"/>
            </a:endParaRPr>
          </a:p>
        </p:txBody>
      </p:sp>
      <p:cxnSp>
        <p:nvCxnSpPr>
          <p:cNvPr id="969" name="Google Shape;969;p92"/>
          <p:cNvCxnSpPr>
            <a:stCxn id="947" idx="0"/>
            <a:endCxn id="943" idx="2"/>
          </p:cNvCxnSpPr>
          <p:nvPr/>
        </p:nvCxnSpPr>
        <p:spPr>
          <a:xfrm rot="10800000">
            <a:off x="7981200" y="4496520"/>
            <a:ext cx="0" cy="414600"/>
          </a:xfrm>
          <a:prstGeom prst="straightConnector1">
            <a:avLst/>
          </a:prstGeom>
          <a:noFill/>
          <a:ln cap="flat" cmpd="sng" w="36700">
            <a:solidFill>
              <a:srgbClr val="990099"/>
            </a:solidFill>
            <a:prstDash val="solid"/>
            <a:round/>
            <a:headEnd len="sm" w="sm" type="none"/>
            <a:tailEnd len="med" w="med" type="triangle"/>
          </a:ln>
        </p:spPr>
      </p:cxnSp>
      <p:cxnSp>
        <p:nvCxnSpPr>
          <p:cNvPr id="970" name="Google Shape;970;p92"/>
          <p:cNvCxnSpPr>
            <a:stCxn id="943" idx="0"/>
            <a:endCxn id="938" idx="3"/>
          </p:cNvCxnSpPr>
          <p:nvPr/>
        </p:nvCxnSpPr>
        <p:spPr>
          <a:xfrm rot="10800000">
            <a:off x="6783900" y="3245820"/>
            <a:ext cx="1197300" cy="693300"/>
          </a:xfrm>
          <a:prstGeom prst="straightConnector1">
            <a:avLst/>
          </a:prstGeom>
          <a:noFill/>
          <a:ln cap="flat" cmpd="sng" w="36700">
            <a:solidFill>
              <a:srgbClr val="990099"/>
            </a:solidFill>
            <a:prstDash val="solid"/>
            <a:round/>
            <a:headEnd len="sm" w="sm" type="none"/>
            <a:tailEnd len="med" w="med" type="triangle"/>
          </a:ln>
        </p:spPr>
      </p:cxnSp>
      <p:cxnSp>
        <p:nvCxnSpPr>
          <p:cNvPr id="971" name="Google Shape;971;p92"/>
          <p:cNvCxnSpPr>
            <a:stCxn id="938" idx="2"/>
            <a:endCxn id="942" idx="0"/>
          </p:cNvCxnSpPr>
          <p:nvPr/>
        </p:nvCxnSpPr>
        <p:spPr>
          <a:xfrm>
            <a:off x="6505200" y="3524400"/>
            <a:ext cx="0" cy="414600"/>
          </a:xfrm>
          <a:prstGeom prst="straightConnector1">
            <a:avLst/>
          </a:prstGeom>
          <a:noFill/>
          <a:ln cap="flat" cmpd="sng" w="36700">
            <a:solidFill>
              <a:srgbClr val="990099"/>
            </a:solidFill>
            <a:prstDash val="solid"/>
            <a:round/>
            <a:headEnd len="sm" w="sm" type="none"/>
            <a:tailEnd len="med" w="med" type="triangle"/>
          </a:ln>
        </p:spPr>
      </p:cxnSp>
      <p:cxnSp>
        <p:nvCxnSpPr>
          <p:cNvPr id="972" name="Google Shape;972;p92"/>
          <p:cNvCxnSpPr>
            <a:stCxn id="942" idx="1"/>
            <a:endCxn id="968" idx="3"/>
          </p:cNvCxnSpPr>
          <p:nvPr/>
        </p:nvCxnSpPr>
        <p:spPr>
          <a:xfrm flipH="1">
            <a:off x="5379960" y="4217760"/>
            <a:ext cx="846600" cy="931800"/>
          </a:xfrm>
          <a:prstGeom prst="straightConnector1">
            <a:avLst/>
          </a:prstGeom>
          <a:noFill/>
          <a:ln cap="flat" cmpd="sng" w="36700">
            <a:solidFill>
              <a:srgbClr val="990099"/>
            </a:solidFill>
            <a:prstDash val="solid"/>
            <a:round/>
            <a:headEnd len="sm" w="sm" type="none"/>
            <a:tailEnd len="med" w="med" type="triangle"/>
          </a:ln>
        </p:spPr>
      </p:cxnSp>
      <p:sp>
        <p:nvSpPr>
          <p:cNvPr id="973" name="Google Shape;973;p92"/>
          <p:cNvSpPr txBox="1"/>
          <p:nvPr/>
        </p:nvSpPr>
        <p:spPr>
          <a:xfrm>
            <a:off x="3562560" y="4010760"/>
            <a:ext cx="593280" cy="577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3333FF"/>
                </a:solidFill>
                <a:latin typeface="Arial"/>
                <a:ea typeface="Arial"/>
                <a:cs typeface="Arial"/>
                <a:sym typeface="Arial"/>
              </a:rPr>
              <a:t>IP1</a:t>
            </a:r>
            <a:endParaRPr b="0" sz="1700" strike="noStrike">
              <a:latin typeface="Arial"/>
              <a:ea typeface="Arial"/>
              <a:cs typeface="Arial"/>
              <a:sym typeface="Arial"/>
            </a:endParaRPr>
          </a:p>
        </p:txBody>
      </p:sp>
      <p:sp>
        <p:nvSpPr>
          <p:cNvPr id="974" name="Google Shape;974;p92"/>
          <p:cNvSpPr txBox="1"/>
          <p:nvPr/>
        </p:nvSpPr>
        <p:spPr>
          <a:xfrm>
            <a:off x="4858560" y="5954760"/>
            <a:ext cx="557280" cy="577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solidFill>
                  <a:srgbClr val="3333FF"/>
                </a:solidFill>
                <a:latin typeface="Arial"/>
                <a:ea typeface="Arial"/>
                <a:cs typeface="Arial"/>
                <a:sym typeface="Arial"/>
              </a:rPr>
              <a:t>IP2</a:t>
            </a:r>
            <a:endParaRPr b="0" sz="1700" strike="noStrike">
              <a:latin typeface="Arial"/>
              <a:ea typeface="Arial"/>
              <a:cs typeface="Arial"/>
              <a:sym typeface="Arial"/>
            </a:endParaRPr>
          </a:p>
        </p:txBody>
      </p:sp>
      <p:pic>
        <p:nvPicPr>
          <p:cNvPr id="975" name="Google Shape;975;p92"/>
          <p:cNvPicPr preferRelativeResize="0"/>
          <p:nvPr/>
        </p:nvPicPr>
        <p:blipFill rotWithShape="1">
          <a:blip r:embed="rId4">
            <a:alphaModFix/>
          </a:blip>
          <a:srcRect b="0" l="0" r="0" t="0"/>
          <a:stretch/>
        </p:blipFill>
        <p:spPr>
          <a:xfrm>
            <a:off x="8320680" y="5028840"/>
            <a:ext cx="563760" cy="563760"/>
          </a:xfrm>
          <a:prstGeom prst="rect">
            <a:avLst/>
          </a:prstGeom>
          <a:noFill/>
          <a:ln>
            <a:noFill/>
          </a:ln>
        </p:spPr>
      </p:pic>
      <p:pic>
        <p:nvPicPr>
          <p:cNvPr id="976" name="Google Shape;976;p92"/>
          <p:cNvPicPr preferRelativeResize="0"/>
          <p:nvPr/>
        </p:nvPicPr>
        <p:blipFill rotWithShape="1">
          <a:blip r:embed="rId5">
            <a:alphaModFix/>
          </a:blip>
          <a:srcRect b="0" l="0" r="0" t="0"/>
          <a:stretch/>
        </p:blipFill>
        <p:spPr>
          <a:xfrm>
            <a:off x="3729600" y="4591440"/>
            <a:ext cx="370800" cy="370800"/>
          </a:xfrm>
          <a:prstGeom prst="rect">
            <a:avLst/>
          </a:prstGeom>
          <a:noFill/>
          <a:ln>
            <a:noFill/>
          </a:ln>
        </p:spPr>
      </p:pic>
      <p:sp>
        <p:nvSpPr>
          <p:cNvPr id="977" name="Google Shape;977;p92"/>
          <p:cNvSpPr/>
          <p:nvPr/>
        </p:nvSpPr>
        <p:spPr>
          <a:xfrm>
            <a:off x="2293200" y="5468400"/>
            <a:ext cx="1476360" cy="415080"/>
          </a:xfrm>
          <a:custGeom>
            <a:rect b="b" l="l" r="r" t="t"/>
            <a:pathLst>
              <a:path extrusionOk="0" h="1153" w="4101">
                <a:moveTo>
                  <a:pt x="4100" y="0"/>
                </a:moveTo>
                <a:lnTo>
                  <a:pt x="0" y="1152"/>
                </a:lnTo>
              </a:path>
            </a:pathLst>
          </a:custGeom>
          <a:solidFill>
            <a:srgbClr val="FF3333"/>
          </a:solidFill>
          <a:ln cap="flat" cmpd="sng" w="76300">
            <a:solidFill>
              <a:srgbClr val="00CCFF"/>
            </a:solidFill>
            <a:prstDash val="solid"/>
            <a:round/>
            <a:headEnd len="sm" w="sm" type="none"/>
            <a:tailEnd len="sm" w="sm" type="none"/>
          </a:ln>
        </p:spPr>
      </p:sp>
      <p:sp>
        <p:nvSpPr>
          <p:cNvPr id="978" name="Google Shape;978;p92"/>
          <p:cNvSpPr/>
          <p:nvPr/>
        </p:nvSpPr>
        <p:spPr>
          <a:xfrm>
            <a:off x="2571840" y="6161760"/>
            <a:ext cx="919080" cy="360"/>
          </a:xfrm>
          <a:custGeom>
            <a:rect b="b" l="l" r="r" t="t"/>
            <a:pathLst>
              <a:path extrusionOk="0" h="1" w="2553">
                <a:moveTo>
                  <a:pt x="0" y="0"/>
                </a:moveTo>
                <a:lnTo>
                  <a:pt x="2552" y="0"/>
                </a:lnTo>
              </a:path>
            </a:pathLst>
          </a:custGeom>
          <a:solidFill>
            <a:srgbClr val="FF3333"/>
          </a:solidFill>
          <a:ln cap="flat" cmpd="sng" w="76300">
            <a:solidFill>
              <a:srgbClr val="00CCFF"/>
            </a:solidFill>
            <a:prstDash val="solid"/>
            <a:round/>
            <a:headEnd len="sm" w="sm" type="none"/>
            <a:tailEnd len="sm" w="sm" type="none"/>
          </a:ln>
        </p:spPr>
      </p:sp>
      <p:sp>
        <p:nvSpPr>
          <p:cNvPr id="979" name="Google Shape;979;p92"/>
          <p:cNvSpPr/>
          <p:nvPr/>
        </p:nvSpPr>
        <p:spPr>
          <a:xfrm>
            <a:off x="4047840" y="5189760"/>
            <a:ext cx="811080" cy="972360"/>
          </a:xfrm>
          <a:custGeom>
            <a:rect b="b" l="l" r="r" t="t"/>
            <a:pathLst>
              <a:path extrusionOk="0" h="2701" w="2253">
                <a:moveTo>
                  <a:pt x="0" y="2700"/>
                </a:moveTo>
                <a:lnTo>
                  <a:pt x="2252" y="0"/>
                </a:lnTo>
              </a:path>
            </a:pathLst>
          </a:custGeom>
          <a:solidFill>
            <a:srgbClr val="FF3333"/>
          </a:solidFill>
          <a:ln cap="flat" cmpd="sng" w="76300">
            <a:solidFill>
              <a:srgbClr val="00CCFF"/>
            </a:solidFill>
            <a:prstDash val="solid"/>
            <a:round/>
            <a:headEnd len="sm" w="sm" type="none"/>
            <a:tailEnd len="sm" w="sm" type="none"/>
          </a:ln>
        </p:spPr>
      </p:sp>
      <p:sp>
        <p:nvSpPr>
          <p:cNvPr id="980" name="Google Shape;980;p92"/>
          <p:cNvSpPr/>
          <p:nvPr/>
        </p:nvSpPr>
        <p:spPr>
          <a:xfrm>
            <a:off x="5415840" y="4217760"/>
            <a:ext cx="811080" cy="932040"/>
          </a:xfrm>
          <a:custGeom>
            <a:rect b="b" l="l" r="r" t="t"/>
            <a:pathLst>
              <a:path extrusionOk="0" h="2589" w="2253">
                <a:moveTo>
                  <a:pt x="0" y="2588"/>
                </a:moveTo>
                <a:lnTo>
                  <a:pt x="2252" y="0"/>
                </a:lnTo>
              </a:path>
            </a:pathLst>
          </a:custGeom>
          <a:solidFill>
            <a:srgbClr val="FF3333"/>
          </a:solidFill>
          <a:ln cap="flat" cmpd="sng" w="76300">
            <a:solidFill>
              <a:srgbClr val="00CCFF"/>
            </a:solidFill>
            <a:prstDash val="solid"/>
            <a:round/>
            <a:headEnd len="sm" w="sm" type="none"/>
            <a:tailEnd len="sm" w="sm" type="none"/>
          </a:ln>
        </p:spPr>
      </p:sp>
      <p:sp>
        <p:nvSpPr>
          <p:cNvPr id="981" name="Google Shape;981;p92"/>
          <p:cNvSpPr/>
          <p:nvPr/>
        </p:nvSpPr>
        <p:spPr>
          <a:xfrm>
            <a:off x="6505200" y="3524400"/>
            <a:ext cx="360" cy="415080"/>
          </a:xfrm>
          <a:custGeom>
            <a:rect b="b" l="l" r="r" t="t"/>
            <a:pathLst>
              <a:path extrusionOk="0" h="1153" w="1">
                <a:moveTo>
                  <a:pt x="0" y="1152"/>
                </a:moveTo>
                <a:lnTo>
                  <a:pt x="0" y="0"/>
                </a:lnTo>
              </a:path>
            </a:pathLst>
          </a:custGeom>
          <a:solidFill>
            <a:srgbClr val="FF3333"/>
          </a:solidFill>
          <a:ln cap="flat" cmpd="sng" w="76300">
            <a:solidFill>
              <a:srgbClr val="00CCFF"/>
            </a:solidFill>
            <a:prstDash val="solid"/>
            <a:round/>
            <a:headEnd len="sm" w="sm" type="none"/>
            <a:tailEnd len="sm" w="sm" type="none"/>
          </a:ln>
        </p:spPr>
      </p:sp>
      <p:sp>
        <p:nvSpPr>
          <p:cNvPr id="982" name="Google Shape;982;p92"/>
          <p:cNvSpPr/>
          <p:nvPr/>
        </p:nvSpPr>
        <p:spPr>
          <a:xfrm>
            <a:off x="6783840" y="3245760"/>
            <a:ext cx="1198080" cy="686160"/>
          </a:xfrm>
          <a:custGeom>
            <a:rect b="b" l="l" r="r" t="t"/>
            <a:pathLst>
              <a:path extrusionOk="0" h="1906" w="3328">
                <a:moveTo>
                  <a:pt x="3327" y="1905"/>
                </a:moveTo>
                <a:lnTo>
                  <a:pt x="0" y="0"/>
                </a:lnTo>
              </a:path>
            </a:pathLst>
          </a:custGeom>
          <a:solidFill>
            <a:srgbClr val="FF3333"/>
          </a:solidFill>
          <a:ln cap="flat" cmpd="sng" w="76300">
            <a:solidFill>
              <a:srgbClr val="00CCFF"/>
            </a:solidFill>
            <a:prstDash val="solid"/>
            <a:round/>
            <a:headEnd len="sm" w="sm" type="none"/>
            <a:tailEnd len="sm" w="sm" type="none"/>
          </a:ln>
        </p:spPr>
      </p:sp>
      <p:sp>
        <p:nvSpPr>
          <p:cNvPr id="983" name="Google Shape;983;p92"/>
          <p:cNvSpPr/>
          <p:nvPr/>
        </p:nvSpPr>
        <p:spPr>
          <a:xfrm>
            <a:off x="7981200" y="4496400"/>
            <a:ext cx="360" cy="486360"/>
          </a:xfrm>
          <a:custGeom>
            <a:rect b="b" l="l" r="r" t="t"/>
            <a:pathLst>
              <a:path extrusionOk="0" h="1351" w="1">
                <a:moveTo>
                  <a:pt x="0" y="0"/>
                </a:moveTo>
                <a:lnTo>
                  <a:pt x="0" y="1350"/>
                </a:lnTo>
              </a:path>
            </a:pathLst>
          </a:custGeom>
          <a:solidFill>
            <a:srgbClr val="FF3333"/>
          </a:solidFill>
          <a:ln cap="flat" cmpd="sng" w="76300">
            <a:solidFill>
              <a:srgbClr val="00CCFF"/>
            </a:solidFill>
            <a:prstDash val="solid"/>
            <a:round/>
            <a:headEnd len="sm" w="sm" type="none"/>
            <a:tailEnd len="sm" w="sm" type="none"/>
          </a:ln>
        </p:spPr>
      </p:sp>
      <p:pic>
        <p:nvPicPr>
          <p:cNvPr id="984" name="Google Shape;984;p92"/>
          <p:cNvPicPr preferRelativeResize="0"/>
          <p:nvPr/>
        </p:nvPicPr>
        <p:blipFill rotWithShape="1">
          <a:blip r:embed="rId6">
            <a:alphaModFix/>
          </a:blip>
          <a:srcRect b="0" l="0" r="0" t="0"/>
          <a:stretch/>
        </p:blipFill>
        <p:spPr>
          <a:xfrm>
            <a:off x="4118400" y="2072160"/>
            <a:ext cx="457200" cy="457200"/>
          </a:xfrm>
          <a:prstGeom prst="rect">
            <a:avLst/>
          </a:prstGeom>
          <a:noFill/>
          <a:ln>
            <a:noFill/>
          </a:ln>
        </p:spPr>
      </p:pic>
      <p:sp>
        <p:nvSpPr>
          <p:cNvPr id="985" name="Google Shape;985;p92"/>
          <p:cNvSpPr txBox="1"/>
          <p:nvPr/>
        </p:nvSpPr>
        <p:spPr>
          <a:xfrm>
            <a:off x="504000" y="288720"/>
            <a:ext cx="8100000" cy="11041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Hidden Services</a:t>
            </a:r>
            <a:endParaRPr b="0" sz="4400" strike="noStrike">
              <a:latin typeface="Arial"/>
              <a:ea typeface="Arial"/>
              <a:cs typeface="Arial"/>
              <a:sym typeface="Arial"/>
            </a:endParaRPr>
          </a:p>
        </p:txBody>
      </p:sp>
      <p:pic>
        <p:nvPicPr>
          <p:cNvPr id="986" name="Google Shape;986;p92"/>
          <p:cNvPicPr preferRelativeResize="0"/>
          <p:nvPr/>
        </p:nvPicPr>
        <p:blipFill rotWithShape="1">
          <a:blip r:embed="rId7">
            <a:alphaModFix/>
          </a:blip>
          <a:srcRect b="0" l="0" r="0" t="0"/>
          <a:stretch/>
        </p:blipFill>
        <p:spPr>
          <a:xfrm>
            <a:off x="4660560" y="1920240"/>
            <a:ext cx="842400" cy="831960"/>
          </a:xfrm>
          <a:prstGeom prst="rect">
            <a:avLst/>
          </a:prstGeom>
          <a:noFill/>
          <a:ln>
            <a:noFill/>
          </a:ln>
        </p:spPr>
      </p:pic>
      <p:pic>
        <p:nvPicPr>
          <p:cNvPr id="987" name="Google Shape;987;p92"/>
          <p:cNvPicPr preferRelativeResize="0"/>
          <p:nvPr/>
        </p:nvPicPr>
        <p:blipFill rotWithShape="1">
          <a:blip r:embed="rId8">
            <a:alphaModFix/>
          </a:blip>
          <a:srcRect b="0" l="0" r="0" t="0"/>
          <a:stretch/>
        </p:blipFill>
        <p:spPr>
          <a:xfrm>
            <a:off x="8321040" y="4500000"/>
            <a:ext cx="457200" cy="457200"/>
          </a:xfrm>
          <a:prstGeom prst="rect">
            <a:avLst/>
          </a:prstGeom>
          <a:noFill/>
          <a:ln>
            <a:noFill/>
          </a:ln>
        </p:spPr>
      </p:pic>
      <p:pic>
        <p:nvPicPr>
          <p:cNvPr id="988" name="Google Shape;988;p92"/>
          <p:cNvPicPr preferRelativeResize="0"/>
          <p:nvPr/>
        </p:nvPicPr>
        <p:blipFill rotWithShape="1">
          <a:blip r:embed="rId9">
            <a:alphaModFix/>
          </a:blip>
          <a:srcRect b="0" l="0" r="0" t="0"/>
          <a:stretch/>
        </p:blipFill>
        <p:spPr>
          <a:xfrm>
            <a:off x="8582760" y="6400800"/>
            <a:ext cx="990360" cy="978120"/>
          </a:xfrm>
          <a:prstGeom prst="rect">
            <a:avLst/>
          </a:prstGeom>
          <a:noFill/>
          <a:ln>
            <a:noFill/>
          </a:ln>
        </p:spPr>
      </p:pic>
      <p:sp>
        <p:nvSpPr>
          <p:cNvPr id="989" name="Google Shape;989;p92"/>
          <p:cNvSpPr txBox="1"/>
          <p:nvPr/>
        </p:nvSpPr>
        <p:spPr>
          <a:xfrm>
            <a:off x="8384400" y="6621480"/>
            <a:ext cx="1463040" cy="60228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US" sz="1800" strike="noStrike">
                <a:latin typeface="Arial"/>
                <a:ea typeface="Arial"/>
                <a:cs typeface="Arial"/>
                <a:sym typeface="Arial"/>
              </a:rPr>
              <a:t>Digital</a:t>
            </a:r>
            <a:endParaRPr b="0" sz="1800" strike="noStrike">
              <a:latin typeface="Arial"/>
              <a:ea typeface="Arial"/>
              <a:cs typeface="Arial"/>
              <a:sym typeface="Arial"/>
            </a:endParaRPr>
          </a:p>
          <a:p>
            <a:pPr indent="0" lvl="0" marL="0" marR="0" rtl="0" algn="ctr">
              <a:spcBef>
                <a:spcPts val="0"/>
              </a:spcBef>
              <a:spcAft>
                <a:spcPts val="0"/>
              </a:spcAft>
              <a:buNone/>
            </a:pPr>
            <a:r>
              <a:rPr b="1" lang="en-US" sz="1800" strike="noStrike">
                <a:latin typeface="Arial"/>
                <a:ea typeface="Arial"/>
                <a:cs typeface="Arial"/>
                <a:sym typeface="Arial"/>
              </a:rPr>
              <a:t>Signature</a:t>
            </a:r>
            <a:endParaRPr b="0" sz="1800" strike="noStrike">
              <a:latin typeface="Arial"/>
              <a:ea typeface="Arial"/>
              <a:cs typeface="Arial"/>
              <a:sym typeface="Arial"/>
            </a:endParaRPr>
          </a:p>
        </p:txBody>
      </p:sp>
      <p:pic>
        <p:nvPicPr>
          <p:cNvPr id="990" name="Google Shape;990;p92"/>
          <p:cNvPicPr preferRelativeResize="0"/>
          <p:nvPr/>
        </p:nvPicPr>
        <p:blipFill rotWithShape="1">
          <a:blip r:embed="rId4">
            <a:alphaModFix/>
          </a:blip>
          <a:srcRect b="0" l="0" r="0" t="0"/>
          <a:stretch/>
        </p:blipFill>
        <p:spPr>
          <a:xfrm>
            <a:off x="6437520" y="6675120"/>
            <a:ext cx="563760" cy="563760"/>
          </a:xfrm>
          <a:prstGeom prst="rect">
            <a:avLst/>
          </a:prstGeom>
          <a:noFill/>
          <a:ln>
            <a:noFill/>
          </a:ln>
        </p:spPr>
      </p:pic>
      <p:pic>
        <p:nvPicPr>
          <p:cNvPr id="991" name="Google Shape;991;p92"/>
          <p:cNvPicPr preferRelativeResize="0"/>
          <p:nvPr/>
        </p:nvPicPr>
        <p:blipFill rotWithShape="1">
          <a:blip r:embed="rId8">
            <a:alphaModFix/>
          </a:blip>
          <a:srcRect b="0" l="0" r="0" t="0"/>
          <a:stretch/>
        </p:blipFill>
        <p:spPr>
          <a:xfrm>
            <a:off x="4482360" y="6690240"/>
            <a:ext cx="548640" cy="548640"/>
          </a:xfrm>
          <a:prstGeom prst="rect">
            <a:avLst/>
          </a:prstGeom>
          <a:noFill/>
          <a:ln>
            <a:noFill/>
          </a:ln>
        </p:spPr>
      </p:pic>
      <p:sp>
        <p:nvSpPr>
          <p:cNvPr id="992" name="Google Shape;992;p92"/>
          <p:cNvSpPr txBox="1"/>
          <p:nvPr/>
        </p:nvSpPr>
        <p:spPr>
          <a:xfrm>
            <a:off x="4887000" y="6781680"/>
            <a:ext cx="130212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Public key</a:t>
            </a:r>
            <a:endParaRPr b="0" sz="1800" strike="noStrike">
              <a:latin typeface="Arial"/>
              <a:ea typeface="Arial"/>
              <a:cs typeface="Arial"/>
              <a:sym typeface="Arial"/>
            </a:endParaRPr>
          </a:p>
        </p:txBody>
      </p:sp>
      <p:sp>
        <p:nvSpPr>
          <p:cNvPr id="993" name="Google Shape;993;p92"/>
          <p:cNvSpPr txBox="1"/>
          <p:nvPr/>
        </p:nvSpPr>
        <p:spPr>
          <a:xfrm>
            <a:off x="6861600" y="6801120"/>
            <a:ext cx="137016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Private key</a:t>
            </a:r>
            <a:endParaRPr b="0" sz="1800" strike="noStrike">
              <a:latin typeface="Arial"/>
              <a:ea typeface="Arial"/>
              <a:cs typeface="Arial"/>
              <a:sym typeface="Arial"/>
            </a:endParaRPr>
          </a:p>
        </p:txBody>
      </p:sp>
      <p:pic>
        <p:nvPicPr>
          <p:cNvPr id="994" name="Google Shape;994;p92"/>
          <p:cNvPicPr preferRelativeResize="0"/>
          <p:nvPr/>
        </p:nvPicPr>
        <p:blipFill rotWithShape="1">
          <a:blip r:embed="rId5">
            <a:alphaModFix/>
          </a:blip>
          <a:srcRect b="0" l="0" r="0" t="0"/>
          <a:stretch/>
        </p:blipFill>
        <p:spPr>
          <a:xfrm>
            <a:off x="2445840" y="6729120"/>
            <a:ext cx="457200" cy="457200"/>
          </a:xfrm>
          <a:prstGeom prst="rect">
            <a:avLst/>
          </a:prstGeom>
          <a:noFill/>
          <a:ln>
            <a:noFill/>
          </a:ln>
        </p:spPr>
      </p:pic>
      <p:sp>
        <p:nvSpPr>
          <p:cNvPr id="995" name="Google Shape;995;p92"/>
          <p:cNvSpPr txBox="1"/>
          <p:nvPr/>
        </p:nvSpPr>
        <p:spPr>
          <a:xfrm>
            <a:off x="2797920" y="6766920"/>
            <a:ext cx="146304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Session key</a:t>
            </a:r>
            <a:endParaRPr b="0" sz="1800" strike="noStrike">
              <a:latin typeface="Arial"/>
              <a:ea typeface="Arial"/>
              <a:cs typeface="Arial"/>
              <a:sym typeface="Arial"/>
            </a:endParaRPr>
          </a:p>
        </p:txBody>
      </p:sp>
      <p:sp>
        <p:nvSpPr>
          <p:cNvPr id="996" name="Google Shape;996;p92"/>
          <p:cNvSpPr txBox="1"/>
          <p:nvPr/>
        </p:nvSpPr>
        <p:spPr>
          <a:xfrm>
            <a:off x="72000" y="6658560"/>
            <a:ext cx="2236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0000FF"/>
                </a:solidFill>
                <a:latin typeface="Arial"/>
                <a:ea typeface="Arial"/>
                <a:cs typeface="Arial"/>
                <a:sym typeface="Arial"/>
              </a:rPr>
              <a:t>IP</a:t>
            </a:r>
            <a:r>
              <a:rPr b="0" lang="en-US" sz="1800" strike="noStrike">
                <a:latin typeface="Arial"/>
                <a:ea typeface="Arial"/>
                <a:cs typeface="Arial"/>
                <a:sym typeface="Arial"/>
              </a:rPr>
              <a:t> Introduction Point</a:t>
            </a:r>
            <a:br>
              <a:rPr lang="en-US" sz="1800"/>
            </a:br>
            <a:r>
              <a:rPr b="0" lang="en-US" sz="1800" strike="noStrike">
                <a:solidFill>
                  <a:srgbClr val="FF3333"/>
                </a:solidFill>
                <a:latin typeface="Arial"/>
                <a:ea typeface="Arial"/>
                <a:cs typeface="Arial"/>
                <a:sym typeface="Arial"/>
              </a:rPr>
              <a:t>HS</a:t>
            </a:r>
            <a:r>
              <a:rPr b="0" lang="en-US" sz="1800" strike="noStrike">
                <a:latin typeface="Arial"/>
                <a:ea typeface="Arial"/>
                <a:cs typeface="Arial"/>
                <a:sym typeface="Arial"/>
              </a:rPr>
              <a:t> Hidden Service</a:t>
            </a:r>
            <a:endParaRPr b="0" sz="1800" strike="noStrike">
              <a:latin typeface="Arial"/>
              <a:ea typeface="Arial"/>
              <a:cs typeface="Arial"/>
              <a:sym typeface="Arial"/>
            </a:endParaRPr>
          </a:p>
        </p:txBody>
      </p:sp>
      <p:pic>
        <p:nvPicPr>
          <p:cNvPr id="997" name="Google Shape;997;p92"/>
          <p:cNvPicPr preferRelativeResize="0"/>
          <p:nvPr/>
        </p:nvPicPr>
        <p:blipFill rotWithShape="1">
          <a:blip r:embed="rId10">
            <a:alphaModFix/>
          </a:blip>
          <a:srcRect b="0" l="0" r="0" t="0"/>
          <a:stretch/>
        </p:blipFill>
        <p:spPr>
          <a:xfrm>
            <a:off x="9052560" y="4754880"/>
            <a:ext cx="548640" cy="541800"/>
          </a:xfrm>
          <a:prstGeom prst="rect">
            <a:avLst/>
          </a:prstGeom>
          <a:noFill/>
          <a:ln>
            <a:noFill/>
          </a:ln>
        </p:spPr>
      </p:pic>
      <p:sp>
        <p:nvSpPr>
          <p:cNvPr id="998" name="Google Shape;998;p92"/>
          <p:cNvSpPr txBox="1"/>
          <p:nvPr/>
        </p:nvSpPr>
        <p:spPr>
          <a:xfrm>
            <a:off x="3560400" y="1706400"/>
            <a:ext cx="1862640" cy="3607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700" strike="noStrike">
                <a:latin typeface="Arial"/>
                <a:ea typeface="Arial"/>
                <a:cs typeface="Arial"/>
                <a:sym typeface="Arial"/>
              </a:rPr>
              <a:t>DirectoryServer</a:t>
            </a:r>
            <a:endParaRPr b="0" sz="17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3000"/>
                                        <p:tgtEl>
                                          <p:spTgt spid="983"/>
                                        </p:tgtEl>
                                      </p:cBhvr>
                                    </p:animEffect>
                                  </p:childTnLst>
                                </p:cTn>
                              </p:par>
                              <p:par>
                                <p:cTn fill="hold" nodeType="withEffect" presetClass="entr" presetID="10" presetSubtype="0">
                                  <p:stCondLst>
                                    <p:cond delay="0"/>
                                  </p:stCondLst>
                                  <p:childTnLst>
                                    <p:set>
                                      <p:cBhvr>
                                        <p:cTn dur="1" fill="hold">
                                          <p:stCondLst>
                                            <p:cond delay="0"/>
                                          </p:stCondLst>
                                        </p:cTn>
                                        <p:tgtEl>
                                          <p:spTgt spid="982"/>
                                        </p:tgtEl>
                                        <p:attrNameLst>
                                          <p:attrName>style.visibility</p:attrName>
                                        </p:attrNameLst>
                                      </p:cBhvr>
                                      <p:to>
                                        <p:strVal val="visible"/>
                                      </p:to>
                                    </p:set>
                                    <p:animEffect filter="fade" transition="in">
                                      <p:cBhvr>
                                        <p:cTn dur="3000"/>
                                        <p:tgtEl>
                                          <p:spTgt spid="982"/>
                                        </p:tgtEl>
                                      </p:cBhvr>
                                    </p:animEffect>
                                  </p:childTnLst>
                                </p:cTn>
                              </p:par>
                              <p:par>
                                <p:cTn fill="hold" nodeType="withEffect" presetClass="entr" presetID="10" presetSubtype="0">
                                  <p:stCondLst>
                                    <p:cond delay="0"/>
                                  </p:stCondLst>
                                  <p:childTnLst>
                                    <p:set>
                                      <p:cBhvr>
                                        <p:cTn dur="1" fill="hold">
                                          <p:stCondLst>
                                            <p:cond delay="0"/>
                                          </p:stCondLst>
                                        </p:cTn>
                                        <p:tgtEl>
                                          <p:spTgt spid="981"/>
                                        </p:tgtEl>
                                        <p:attrNameLst>
                                          <p:attrName>style.visibility</p:attrName>
                                        </p:attrNameLst>
                                      </p:cBhvr>
                                      <p:to>
                                        <p:strVal val="visible"/>
                                      </p:to>
                                    </p:set>
                                    <p:animEffect filter="fade" transition="in">
                                      <p:cBhvr>
                                        <p:cTn dur="3000"/>
                                        <p:tgtEl>
                                          <p:spTgt spid="981"/>
                                        </p:tgtEl>
                                      </p:cBhvr>
                                    </p:animEffect>
                                  </p:childTnLst>
                                </p:cTn>
                              </p:par>
                              <p:par>
                                <p:cTn fill="hold" nodeType="with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3000"/>
                                        <p:tgtEl>
                                          <p:spTgt spid="980"/>
                                        </p:tgtEl>
                                      </p:cBhvr>
                                    </p:animEffect>
                                  </p:childTnLst>
                                </p:cTn>
                              </p:par>
                              <p:par>
                                <p:cTn fill="hold" nodeType="withEffect" presetClass="entr" presetID="10" presetSubtype="0">
                                  <p:stCondLst>
                                    <p:cond delay="0"/>
                                  </p:stCondLst>
                                  <p:childTnLst>
                                    <p:set>
                                      <p:cBhvr>
                                        <p:cTn dur="1" fill="hold">
                                          <p:stCondLst>
                                            <p:cond delay="0"/>
                                          </p:stCondLst>
                                        </p:cTn>
                                        <p:tgtEl>
                                          <p:spTgt spid="979"/>
                                        </p:tgtEl>
                                        <p:attrNameLst>
                                          <p:attrName>style.visibility</p:attrName>
                                        </p:attrNameLst>
                                      </p:cBhvr>
                                      <p:to>
                                        <p:strVal val="visible"/>
                                      </p:to>
                                    </p:set>
                                    <p:animEffect filter="fade" transition="in">
                                      <p:cBhvr>
                                        <p:cTn dur="3000"/>
                                        <p:tgtEl>
                                          <p:spTgt spid="979"/>
                                        </p:tgtEl>
                                      </p:cBhvr>
                                    </p:animEffect>
                                  </p:childTnLst>
                                </p:cTn>
                              </p:par>
                              <p:par>
                                <p:cTn fill="hold" nodeType="withEffect" presetClass="entr" presetID="10" presetSubtype="0">
                                  <p:stCondLst>
                                    <p:cond delay="0"/>
                                  </p:stCondLst>
                                  <p:childTnLst>
                                    <p:set>
                                      <p:cBhvr>
                                        <p:cTn dur="1" fill="hold">
                                          <p:stCondLst>
                                            <p:cond delay="0"/>
                                          </p:stCondLst>
                                        </p:cTn>
                                        <p:tgtEl>
                                          <p:spTgt spid="978"/>
                                        </p:tgtEl>
                                        <p:attrNameLst>
                                          <p:attrName>style.visibility</p:attrName>
                                        </p:attrNameLst>
                                      </p:cBhvr>
                                      <p:to>
                                        <p:strVal val="visible"/>
                                      </p:to>
                                    </p:set>
                                    <p:animEffect filter="fade" transition="in">
                                      <p:cBhvr>
                                        <p:cTn dur="3000"/>
                                        <p:tgtEl>
                                          <p:spTgt spid="978"/>
                                        </p:tgtEl>
                                      </p:cBhvr>
                                    </p:animEffect>
                                  </p:childTnLst>
                                </p:cTn>
                              </p:par>
                              <p:par>
                                <p:cTn fill="hold" nodeType="withEffect" presetClass="entr" presetID="10" presetSubtype="0">
                                  <p:stCondLst>
                                    <p:cond delay="0"/>
                                  </p:stCondLst>
                                  <p:childTnLst>
                                    <p:set>
                                      <p:cBhvr>
                                        <p:cTn dur="1" fill="hold">
                                          <p:stCondLst>
                                            <p:cond delay="0"/>
                                          </p:stCondLst>
                                        </p:cTn>
                                        <p:tgtEl>
                                          <p:spTgt spid="977"/>
                                        </p:tgtEl>
                                        <p:attrNameLst>
                                          <p:attrName>style.visibility</p:attrName>
                                        </p:attrNameLst>
                                      </p:cBhvr>
                                      <p:to>
                                        <p:strVal val="visible"/>
                                      </p:to>
                                    </p:set>
                                    <p:animEffect filter="fade" transition="in">
                                      <p:cBhvr>
                                        <p:cTn dur="3000"/>
                                        <p:tgtEl>
                                          <p:spTgt spid="9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2" name="Shape 1002"/>
        <p:cNvGrpSpPr/>
        <p:nvPr/>
      </p:nvGrpSpPr>
      <p:grpSpPr>
        <a:xfrm>
          <a:off x="0" y="0"/>
          <a:ext cx="0" cy="0"/>
          <a:chOff x="0" y="0"/>
          <a:chExt cx="0" cy="0"/>
        </a:xfrm>
      </p:grpSpPr>
      <p:sp>
        <p:nvSpPr>
          <p:cNvPr id="1003" name="Google Shape;1003;p9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Roadmap</a:t>
            </a:r>
            <a:endParaRPr b="0" sz="4140" strike="noStrike">
              <a:latin typeface="Arial"/>
              <a:ea typeface="Arial"/>
              <a:cs typeface="Arial"/>
              <a:sym typeface="Arial"/>
            </a:endParaRPr>
          </a:p>
        </p:txBody>
      </p:sp>
      <p:sp>
        <p:nvSpPr>
          <p:cNvPr id="1004" name="Google Shape;1004;p93"/>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47"/>
              <a:buFont typeface="Noto Sans Symbols"/>
              <a:buChar char="●"/>
            </a:pPr>
            <a:r>
              <a:rPr b="0" lang="en-US" sz="2770" strike="noStrike">
                <a:latin typeface="Arial"/>
                <a:ea typeface="Arial"/>
                <a:cs typeface="Arial"/>
                <a:sym typeface="Arial"/>
              </a:rPr>
              <a:t>Introduction</a:t>
            </a: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0" lang="en-US" sz="2770" strike="noStrike">
                <a:latin typeface="Arial"/>
                <a:ea typeface="Arial"/>
                <a:cs typeface="Arial"/>
                <a:sym typeface="Arial"/>
              </a:rPr>
              <a:t>Tor protocol</a:t>
            </a: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0" lang="en-US" sz="2770" strike="noStrike">
                <a:latin typeface="Arial"/>
                <a:ea typeface="Arial"/>
                <a:cs typeface="Arial"/>
                <a:sym typeface="Arial"/>
              </a:rPr>
              <a:t>Hidden services</a:t>
            </a: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1" lang="en-US" sz="2770" strike="noStrike">
                <a:latin typeface="Arial"/>
                <a:ea typeface="Arial"/>
                <a:cs typeface="Arial"/>
                <a:sym typeface="Arial"/>
              </a:rPr>
              <a:t>Connecting to the Tor network</a:t>
            </a:r>
            <a:endParaRPr b="0" sz="2770"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sp>
        <p:nvSpPr>
          <p:cNvPr id="1009" name="Google Shape;1009;p9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How can I connect to Tor network?</a:t>
            </a:r>
            <a:endParaRPr b="0" sz="4140" strike="noStrike">
              <a:latin typeface="Arial"/>
              <a:ea typeface="Arial"/>
              <a:cs typeface="Arial"/>
              <a:sym typeface="Arial"/>
            </a:endParaRPr>
          </a:p>
        </p:txBody>
      </p:sp>
      <p:sp>
        <p:nvSpPr>
          <p:cNvPr id="1010" name="Google Shape;1010;p94"/>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47"/>
              <a:buFont typeface="Noto Sans Symbols"/>
              <a:buChar char="●"/>
            </a:pPr>
            <a:r>
              <a:rPr b="0" lang="en-US" sz="2770" strike="noStrike">
                <a:latin typeface="Arial"/>
                <a:ea typeface="Arial"/>
                <a:cs typeface="Arial"/>
                <a:sym typeface="Arial"/>
              </a:rPr>
              <a:t>Tor browser Use a standard browser (e.g firefox or chrome) over the Tor network</a:t>
            </a: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0" lang="en-US" sz="2770" strike="noStrike">
                <a:latin typeface="Arial"/>
                <a:ea typeface="Arial"/>
                <a:cs typeface="Arial"/>
                <a:sym typeface="Arial"/>
              </a:rPr>
              <a:t>Use Tor Browser, a browser developed by the Tor Project</a:t>
            </a:r>
            <a:endParaRPr b="0" sz="277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6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Traffic analysis</a:t>
            </a:r>
            <a:endParaRPr b="0" sz="4140" strike="noStrike">
              <a:latin typeface="Arial"/>
              <a:ea typeface="Arial"/>
              <a:cs typeface="Arial"/>
              <a:sym typeface="Arial"/>
            </a:endParaRPr>
          </a:p>
        </p:txBody>
      </p:sp>
      <p:sp>
        <p:nvSpPr>
          <p:cNvPr id="294" name="Google Shape;294;p68"/>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47"/>
              <a:buFont typeface="Noto Sans Symbols"/>
              <a:buChar char="●"/>
            </a:pPr>
            <a:r>
              <a:rPr b="0" lang="en-US" sz="2770" strike="noStrike">
                <a:latin typeface="Arial"/>
                <a:ea typeface="Arial"/>
                <a:cs typeface="Arial"/>
                <a:sym typeface="Arial"/>
              </a:rPr>
              <a:t>Packet’s header travel in clear on the Internet</a:t>
            </a:r>
            <a:endParaRPr b="0" sz="277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A malicious user may perform data analysis based on the information he can infer from the packet header.</a:t>
            </a:r>
            <a:endParaRPr b="0" i="0" sz="2800" u="none" cap="none" strike="noStrike">
              <a:latin typeface="Arial"/>
              <a:ea typeface="Arial"/>
              <a:cs typeface="Arial"/>
              <a:sym typeface="Arial"/>
            </a:endParaRPr>
          </a:p>
        </p:txBody>
      </p:sp>
      <p:pic>
        <p:nvPicPr>
          <p:cNvPr id="295" name="Google Shape;295;p68"/>
          <p:cNvPicPr preferRelativeResize="0"/>
          <p:nvPr/>
        </p:nvPicPr>
        <p:blipFill rotWithShape="1">
          <a:blip r:embed="rId3">
            <a:alphaModFix/>
          </a:blip>
          <a:srcRect b="0" l="0" r="0" t="0"/>
          <a:stretch/>
        </p:blipFill>
        <p:spPr>
          <a:xfrm>
            <a:off x="720000" y="4320000"/>
            <a:ext cx="1136880" cy="1136880"/>
          </a:xfrm>
          <a:prstGeom prst="rect">
            <a:avLst/>
          </a:prstGeom>
          <a:noFill/>
          <a:ln>
            <a:noFill/>
          </a:ln>
        </p:spPr>
      </p:pic>
      <p:pic>
        <p:nvPicPr>
          <p:cNvPr id="296" name="Google Shape;296;p68"/>
          <p:cNvPicPr preferRelativeResize="0"/>
          <p:nvPr/>
        </p:nvPicPr>
        <p:blipFill rotWithShape="1">
          <a:blip r:embed="rId4">
            <a:alphaModFix/>
          </a:blip>
          <a:srcRect b="0" l="0" r="0" t="0"/>
          <a:stretch/>
        </p:blipFill>
        <p:spPr>
          <a:xfrm>
            <a:off x="8470800" y="3384000"/>
            <a:ext cx="817200" cy="817200"/>
          </a:xfrm>
          <a:prstGeom prst="rect">
            <a:avLst/>
          </a:prstGeom>
          <a:noFill/>
          <a:ln>
            <a:noFill/>
          </a:ln>
        </p:spPr>
      </p:pic>
      <p:sp>
        <p:nvSpPr>
          <p:cNvPr id="297" name="Google Shape;297;p68"/>
          <p:cNvSpPr txBox="1"/>
          <p:nvPr/>
        </p:nvSpPr>
        <p:spPr>
          <a:xfrm>
            <a:off x="936000" y="5485680"/>
            <a:ext cx="67464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User</a:t>
            </a:r>
            <a:endParaRPr b="0" sz="1800" strike="noStrike">
              <a:latin typeface="Arial"/>
              <a:ea typeface="Arial"/>
              <a:cs typeface="Arial"/>
              <a:sym typeface="Arial"/>
            </a:endParaRPr>
          </a:p>
        </p:txBody>
      </p:sp>
      <p:sp>
        <p:nvSpPr>
          <p:cNvPr id="298" name="Google Shape;298;p68"/>
          <p:cNvSpPr txBox="1"/>
          <p:nvPr/>
        </p:nvSpPr>
        <p:spPr>
          <a:xfrm>
            <a:off x="8568720" y="4284000"/>
            <a:ext cx="125928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book.com</a:t>
            </a:r>
            <a:endParaRPr b="0" sz="1800" strike="noStrike">
              <a:latin typeface="Arial"/>
              <a:ea typeface="Arial"/>
              <a:cs typeface="Arial"/>
              <a:sym typeface="Arial"/>
            </a:endParaRPr>
          </a:p>
        </p:txBody>
      </p:sp>
      <p:pic>
        <p:nvPicPr>
          <p:cNvPr id="299" name="Google Shape;299;p68"/>
          <p:cNvPicPr preferRelativeResize="0"/>
          <p:nvPr/>
        </p:nvPicPr>
        <p:blipFill rotWithShape="1">
          <a:blip r:embed="rId5">
            <a:alphaModFix/>
          </a:blip>
          <a:srcRect b="0" l="0" r="0" t="0"/>
          <a:stretch/>
        </p:blipFill>
        <p:spPr>
          <a:xfrm>
            <a:off x="2376000" y="3579480"/>
            <a:ext cx="5472000" cy="2972520"/>
          </a:xfrm>
          <a:prstGeom prst="rect">
            <a:avLst/>
          </a:prstGeom>
          <a:noFill/>
          <a:ln>
            <a:noFill/>
          </a:ln>
        </p:spPr>
      </p:pic>
      <p:pic>
        <p:nvPicPr>
          <p:cNvPr id="300" name="Google Shape;300;p68"/>
          <p:cNvPicPr preferRelativeResize="0"/>
          <p:nvPr/>
        </p:nvPicPr>
        <p:blipFill rotWithShape="1">
          <a:blip r:embed="rId6">
            <a:alphaModFix/>
          </a:blip>
          <a:srcRect b="0" l="0" r="0" t="0"/>
          <a:stretch/>
        </p:blipFill>
        <p:spPr>
          <a:xfrm>
            <a:off x="3600000" y="5472000"/>
            <a:ext cx="875520" cy="576000"/>
          </a:xfrm>
          <a:prstGeom prst="rect">
            <a:avLst/>
          </a:prstGeom>
          <a:noFill/>
          <a:ln>
            <a:noFill/>
          </a:ln>
        </p:spPr>
      </p:pic>
      <p:pic>
        <p:nvPicPr>
          <p:cNvPr id="301" name="Google Shape;301;p68"/>
          <p:cNvPicPr preferRelativeResize="0"/>
          <p:nvPr/>
        </p:nvPicPr>
        <p:blipFill rotWithShape="1">
          <a:blip r:embed="rId6">
            <a:alphaModFix/>
          </a:blip>
          <a:srcRect b="0" l="0" r="0" t="0"/>
          <a:stretch/>
        </p:blipFill>
        <p:spPr>
          <a:xfrm>
            <a:off x="5940000" y="3888000"/>
            <a:ext cx="875520" cy="576000"/>
          </a:xfrm>
          <a:prstGeom prst="rect">
            <a:avLst/>
          </a:prstGeom>
          <a:noFill/>
          <a:ln>
            <a:noFill/>
          </a:ln>
        </p:spPr>
      </p:pic>
      <p:pic>
        <p:nvPicPr>
          <p:cNvPr id="302" name="Google Shape;302;p68"/>
          <p:cNvPicPr preferRelativeResize="0"/>
          <p:nvPr/>
        </p:nvPicPr>
        <p:blipFill rotWithShape="1">
          <a:blip r:embed="rId7">
            <a:alphaModFix/>
          </a:blip>
          <a:srcRect b="0" l="0" r="0" t="0"/>
          <a:stretch/>
        </p:blipFill>
        <p:spPr>
          <a:xfrm>
            <a:off x="4623120" y="6351120"/>
            <a:ext cx="1136880" cy="1136880"/>
          </a:xfrm>
          <a:prstGeom prst="rect">
            <a:avLst/>
          </a:prstGeom>
          <a:noFill/>
          <a:ln>
            <a:noFill/>
          </a:ln>
        </p:spPr>
      </p:pic>
      <p:sp>
        <p:nvSpPr>
          <p:cNvPr id="303" name="Google Shape;303;p68"/>
          <p:cNvSpPr txBox="1"/>
          <p:nvPr/>
        </p:nvSpPr>
        <p:spPr>
          <a:xfrm>
            <a:off x="5832000" y="6637680"/>
            <a:ext cx="111816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FF0000"/>
                </a:solidFill>
                <a:latin typeface="Arial"/>
                <a:ea typeface="Arial"/>
                <a:cs typeface="Arial"/>
                <a:sym typeface="Arial"/>
              </a:rPr>
              <a:t>Lucypher</a:t>
            </a:r>
            <a:endParaRPr b="0" sz="1800" strike="noStrike">
              <a:latin typeface="Arial"/>
              <a:ea typeface="Arial"/>
              <a:cs typeface="Arial"/>
              <a:sym typeface="Arial"/>
            </a:endParaRPr>
          </a:p>
        </p:txBody>
      </p:sp>
      <p:pic>
        <p:nvPicPr>
          <p:cNvPr id="304" name="Google Shape;304;p68"/>
          <p:cNvPicPr preferRelativeResize="0"/>
          <p:nvPr/>
        </p:nvPicPr>
        <p:blipFill rotWithShape="1">
          <a:blip r:embed="rId4">
            <a:alphaModFix/>
          </a:blip>
          <a:srcRect b="0" l="0" r="0" t="0"/>
          <a:stretch/>
        </p:blipFill>
        <p:spPr>
          <a:xfrm>
            <a:off x="8424000" y="5053680"/>
            <a:ext cx="817200" cy="817200"/>
          </a:xfrm>
          <a:prstGeom prst="rect">
            <a:avLst/>
          </a:prstGeom>
          <a:noFill/>
          <a:ln>
            <a:noFill/>
          </a:ln>
        </p:spPr>
      </p:pic>
      <p:pic>
        <p:nvPicPr>
          <p:cNvPr id="305" name="Google Shape;305;p68"/>
          <p:cNvPicPr preferRelativeResize="0"/>
          <p:nvPr/>
        </p:nvPicPr>
        <p:blipFill rotWithShape="1">
          <a:blip r:embed="rId6">
            <a:alphaModFix/>
          </a:blip>
          <a:srcRect b="0" l="0" r="0" t="0"/>
          <a:stretch/>
        </p:blipFill>
        <p:spPr>
          <a:xfrm>
            <a:off x="3456000" y="4032000"/>
            <a:ext cx="875520" cy="576000"/>
          </a:xfrm>
          <a:prstGeom prst="rect">
            <a:avLst/>
          </a:prstGeom>
          <a:noFill/>
          <a:ln>
            <a:noFill/>
          </a:ln>
        </p:spPr>
      </p:pic>
      <p:pic>
        <p:nvPicPr>
          <p:cNvPr id="306" name="Google Shape;306;p68"/>
          <p:cNvPicPr preferRelativeResize="0"/>
          <p:nvPr/>
        </p:nvPicPr>
        <p:blipFill rotWithShape="1">
          <a:blip r:embed="rId6">
            <a:alphaModFix/>
          </a:blip>
          <a:srcRect b="0" l="0" r="0" t="0"/>
          <a:stretch/>
        </p:blipFill>
        <p:spPr>
          <a:xfrm>
            <a:off x="5964480" y="5256000"/>
            <a:ext cx="875520" cy="576000"/>
          </a:xfrm>
          <a:prstGeom prst="rect">
            <a:avLst/>
          </a:prstGeom>
          <a:noFill/>
          <a:ln>
            <a:noFill/>
          </a:ln>
        </p:spPr>
      </p:pic>
      <p:sp>
        <p:nvSpPr>
          <p:cNvPr id="307" name="Google Shape;307;p68"/>
          <p:cNvSpPr txBox="1"/>
          <p:nvPr/>
        </p:nvSpPr>
        <p:spPr>
          <a:xfrm>
            <a:off x="8460720" y="5904000"/>
            <a:ext cx="125928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game.com</a:t>
            </a:r>
            <a:endParaRPr b="0" sz="1800" strike="noStrike">
              <a:latin typeface="Arial"/>
              <a:ea typeface="Arial"/>
              <a:cs typeface="Arial"/>
              <a:sym typeface="Arial"/>
            </a:endParaRPr>
          </a:p>
        </p:txBody>
      </p:sp>
      <p:pic>
        <p:nvPicPr>
          <p:cNvPr id="308" name="Google Shape;308;p68"/>
          <p:cNvPicPr preferRelativeResize="0"/>
          <p:nvPr/>
        </p:nvPicPr>
        <p:blipFill rotWithShape="1">
          <a:blip r:embed="rId8">
            <a:alphaModFix/>
          </a:blip>
          <a:srcRect b="0" l="0" r="0" t="0"/>
          <a:stretch/>
        </p:blipFill>
        <p:spPr>
          <a:xfrm>
            <a:off x="-93600" y="4032000"/>
            <a:ext cx="1425600" cy="16041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Google Shape;1015;p9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Standard browser over Tor (1)</a:t>
            </a:r>
            <a:endParaRPr b="0" sz="4140" strike="noStrike">
              <a:latin typeface="Arial"/>
              <a:ea typeface="Arial"/>
              <a:cs typeface="Arial"/>
              <a:sym typeface="Arial"/>
            </a:endParaRPr>
          </a:p>
        </p:txBody>
      </p:sp>
      <p:sp>
        <p:nvSpPr>
          <p:cNvPr id="1016" name="Google Shape;1016;p95"/>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47"/>
              <a:buFont typeface="Noto Sans Symbols"/>
              <a:buChar char="●"/>
            </a:pPr>
            <a:r>
              <a:rPr b="0" lang="en-US" sz="2770" strike="noStrike">
                <a:latin typeface="Arial"/>
                <a:ea typeface="Arial"/>
                <a:cs typeface="Arial"/>
                <a:sym typeface="Arial"/>
              </a:rPr>
              <a:t>Download the Expert Bundle from torproject.org</a:t>
            </a:r>
            <a:endParaRPr b="0" sz="277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Once launched, this software will</a:t>
            </a:r>
            <a:endParaRPr b="0" i="0" sz="28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open a socket listener </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contact a directory server, asking the necessary information for building a circuit</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eventually connect to the Tor network and establish a Tor circuit</a:t>
            </a:r>
            <a:br>
              <a:rPr b="0" i="0" lang="en-US" sz="1800" u="none" cap="none" strike="noStrike"/>
            </a:br>
            <a:r>
              <a:rPr b="0" i="0" lang="en-US" sz="2400" u="none" cap="none" strike="noStrike">
                <a:latin typeface="Arial"/>
                <a:ea typeface="Arial"/>
                <a:cs typeface="Arial"/>
                <a:sym typeface="Arial"/>
              </a:rPr>
              <a:t> </a:t>
            </a:r>
            <a:endParaRPr b="0" i="0" sz="2400" u="none" cap="none" strike="noStrike">
              <a:latin typeface="Arial"/>
              <a:ea typeface="Arial"/>
              <a:cs typeface="Arial"/>
              <a:sym typeface="Arial"/>
            </a:endParaRPr>
          </a:p>
        </p:txBody>
      </p:sp>
      <p:pic>
        <p:nvPicPr>
          <p:cNvPr id="1017" name="Google Shape;1017;p95"/>
          <p:cNvPicPr preferRelativeResize="0"/>
          <p:nvPr/>
        </p:nvPicPr>
        <p:blipFill rotWithShape="1">
          <a:blip r:embed="rId3">
            <a:alphaModFix/>
          </a:blip>
          <a:srcRect b="0" l="0" r="0" t="0"/>
          <a:stretch/>
        </p:blipFill>
        <p:spPr>
          <a:xfrm>
            <a:off x="0" y="4943520"/>
            <a:ext cx="10110240" cy="262836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1" name="Shape 1021"/>
        <p:cNvGrpSpPr/>
        <p:nvPr/>
      </p:nvGrpSpPr>
      <p:grpSpPr>
        <a:xfrm>
          <a:off x="0" y="0"/>
          <a:ext cx="0" cy="0"/>
          <a:chOff x="0" y="0"/>
          <a:chExt cx="0" cy="0"/>
        </a:xfrm>
      </p:grpSpPr>
      <p:sp>
        <p:nvSpPr>
          <p:cNvPr id="1022" name="Google Shape;1022;p9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Standard browser over Tor (2)</a:t>
            </a:r>
            <a:endParaRPr b="0" sz="4140" strike="noStrike">
              <a:latin typeface="Arial"/>
              <a:ea typeface="Arial"/>
              <a:cs typeface="Arial"/>
              <a:sym typeface="Arial"/>
            </a:endParaRPr>
          </a:p>
        </p:txBody>
      </p:sp>
      <p:sp>
        <p:nvSpPr>
          <p:cNvPr id="1023" name="Google Shape;1023;p96"/>
          <p:cNvSpPr txBox="1"/>
          <p:nvPr/>
        </p:nvSpPr>
        <p:spPr>
          <a:xfrm>
            <a:off x="457200" y="1645920"/>
            <a:ext cx="907164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350"/>
              <a:buFont typeface="Noto Sans Symbols"/>
              <a:buChar char="●"/>
            </a:pPr>
            <a:r>
              <a:rPr b="0" lang="en-US" sz="3000" strike="noStrike">
                <a:latin typeface="Arial"/>
                <a:ea typeface="Arial"/>
                <a:cs typeface="Arial"/>
                <a:sym typeface="Arial"/>
              </a:rPr>
              <a:t>We have to configure the browser to use a proxy,</a:t>
            </a:r>
            <a:endParaRPr b="0" sz="30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Address: the loopback address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Port: the port where Tor is listening   </a:t>
            </a:r>
            <a:br>
              <a:rPr b="0" i="0" lang="en-US" sz="1800" u="none" cap="none" strike="noStrike"/>
            </a:br>
            <a:r>
              <a:rPr b="0" i="0" lang="en-US" sz="2800" u="none" cap="none" strike="noStrike">
                <a:latin typeface="Arial"/>
                <a:ea typeface="Arial"/>
                <a:cs typeface="Arial"/>
                <a:sym typeface="Arial"/>
              </a:rPr>
              <a:t> </a:t>
            </a:r>
            <a:endParaRPr b="0" i="0" sz="2800" u="none" cap="none" strike="noStrike">
              <a:latin typeface="Arial"/>
              <a:ea typeface="Arial"/>
              <a:cs typeface="Arial"/>
              <a:sym typeface="Arial"/>
            </a:endParaRPr>
          </a:p>
        </p:txBody>
      </p:sp>
      <p:pic>
        <p:nvPicPr>
          <p:cNvPr id="1024" name="Google Shape;1024;p96"/>
          <p:cNvPicPr preferRelativeResize="0"/>
          <p:nvPr/>
        </p:nvPicPr>
        <p:blipFill rotWithShape="1">
          <a:blip r:embed="rId3">
            <a:alphaModFix/>
          </a:blip>
          <a:srcRect b="0" l="0" r="0" t="0"/>
          <a:stretch/>
        </p:blipFill>
        <p:spPr>
          <a:xfrm>
            <a:off x="2899800" y="3312000"/>
            <a:ext cx="4565160" cy="41968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8" name="Shape 1028"/>
        <p:cNvGrpSpPr/>
        <p:nvPr/>
      </p:nvGrpSpPr>
      <p:grpSpPr>
        <a:xfrm>
          <a:off x="0" y="0"/>
          <a:ext cx="0" cy="0"/>
          <a:chOff x="0" y="0"/>
          <a:chExt cx="0" cy="0"/>
        </a:xfrm>
      </p:grpSpPr>
      <p:sp>
        <p:nvSpPr>
          <p:cNvPr id="1029" name="Google Shape;1029;p9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Standard browser over Tor (3)</a:t>
            </a:r>
            <a:endParaRPr b="0" sz="4140" strike="noStrike">
              <a:latin typeface="Arial"/>
              <a:ea typeface="Arial"/>
              <a:cs typeface="Arial"/>
              <a:sym typeface="Arial"/>
            </a:endParaRPr>
          </a:p>
        </p:txBody>
      </p:sp>
      <p:sp>
        <p:nvSpPr>
          <p:cNvPr id="1030" name="Google Shape;1030;p97"/>
          <p:cNvSpPr txBox="1"/>
          <p:nvPr/>
        </p:nvSpPr>
        <p:spPr>
          <a:xfrm>
            <a:off x="504000" y="1769040"/>
            <a:ext cx="9071640" cy="5142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47"/>
              <a:buFont typeface="Noto Sans Symbols"/>
              <a:buChar char="●"/>
            </a:pPr>
            <a:r>
              <a:rPr b="0" lang="en-US" sz="2770" strike="noStrike">
                <a:latin typeface="Arial"/>
                <a:ea typeface="Arial"/>
                <a:cs typeface="Arial"/>
                <a:sym typeface="Arial"/>
              </a:rPr>
              <a:t>Check </a:t>
            </a:r>
            <a:r>
              <a:rPr b="0" lang="en-US" sz="2770" strike="noStrike">
                <a:solidFill>
                  <a:srgbClr val="0000FF"/>
                </a:solidFill>
                <a:latin typeface="Arial"/>
                <a:ea typeface="Arial"/>
                <a:cs typeface="Arial"/>
                <a:sym typeface="Arial"/>
              </a:rPr>
              <a:t>https://check.torproject.org</a:t>
            </a:r>
            <a:r>
              <a:rPr b="0" lang="en-US" sz="2770" strike="noStrike">
                <a:latin typeface="Arial"/>
                <a:ea typeface="Arial"/>
                <a:cs typeface="Arial"/>
                <a:sym typeface="Arial"/>
              </a:rPr>
              <a:t> to know whether you are using Tor or not</a:t>
            </a:r>
            <a:br>
              <a:rPr lang="en-US" sz="1800"/>
            </a:br>
            <a:r>
              <a:rPr b="0" lang="en-US" sz="2770" strike="noStrike">
                <a:latin typeface="Arial"/>
                <a:ea typeface="Arial"/>
                <a:cs typeface="Arial"/>
                <a:sym typeface="Arial"/>
              </a:rPr>
              <a:t> </a:t>
            </a:r>
            <a:endParaRPr b="0" sz="2770" strike="noStrike">
              <a:latin typeface="Arial"/>
              <a:ea typeface="Arial"/>
              <a:cs typeface="Arial"/>
              <a:sym typeface="Arial"/>
            </a:endParaRPr>
          </a:p>
        </p:txBody>
      </p:sp>
      <p:pic>
        <p:nvPicPr>
          <p:cNvPr id="1031" name="Google Shape;1031;p97"/>
          <p:cNvPicPr preferRelativeResize="0"/>
          <p:nvPr/>
        </p:nvPicPr>
        <p:blipFill rotWithShape="1">
          <a:blip r:embed="rId3">
            <a:alphaModFix/>
          </a:blip>
          <a:srcRect b="0" l="0" r="0" t="0"/>
          <a:stretch/>
        </p:blipFill>
        <p:spPr>
          <a:xfrm>
            <a:off x="779400" y="2910960"/>
            <a:ext cx="8540280" cy="37015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5" name="Shape 1035"/>
        <p:cNvGrpSpPr/>
        <p:nvPr/>
      </p:nvGrpSpPr>
      <p:grpSpPr>
        <a:xfrm>
          <a:off x="0" y="0"/>
          <a:ext cx="0" cy="0"/>
          <a:chOff x="0" y="0"/>
          <a:chExt cx="0" cy="0"/>
        </a:xfrm>
      </p:grpSpPr>
      <p:sp>
        <p:nvSpPr>
          <p:cNvPr id="1036" name="Google Shape;1036;p9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Standard browser over Tor (4)</a:t>
            </a:r>
            <a:endParaRPr b="0" sz="4140" strike="noStrike">
              <a:latin typeface="Arial"/>
              <a:ea typeface="Arial"/>
              <a:cs typeface="Arial"/>
              <a:sym typeface="Arial"/>
            </a:endParaRPr>
          </a:p>
        </p:txBody>
      </p:sp>
      <p:sp>
        <p:nvSpPr>
          <p:cNvPr id="1037" name="Google Shape;1037;p98"/>
          <p:cNvSpPr txBox="1"/>
          <p:nvPr/>
        </p:nvSpPr>
        <p:spPr>
          <a:xfrm>
            <a:off x="504000" y="1769040"/>
            <a:ext cx="9071640" cy="5142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47"/>
              <a:buFont typeface="Noto Sans Symbols"/>
              <a:buChar char="●"/>
            </a:pPr>
            <a:r>
              <a:rPr b="0" lang="en-US" sz="2770" strike="noStrike">
                <a:latin typeface="Arial"/>
                <a:ea typeface="Arial"/>
                <a:cs typeface="Arial"/>
                <a:sym typeface="Arial"/>
              </a:rPr>
              <a:t>However, just being connected to the Tor network doesn’t guarantees anonimity on the Internet</a:t>
            </a:r>
            <a:endParaRPr b="0" sz="277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Infomation leaks are still possibile, e.g running third-party script, or using HTTP between the exit-relay and the server</a:t>
            </a:r>
            <a:endParaRPr b="0" i="0" sz="2800" u="none" cap="none"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0" lang="en-US" sz="2770" strike="noStrike">
                <a:latin typeface="Arial"/>
                <a:ea typeface="Arial"/>
                <a:cs typeface="Arial"/>
                <a:sym typeface="Arial"/>
              </a:rPr>
              <a:t>A kind of private browsing mode is required</a:t>
            </a:r>
            <a:endParaRPr b="0" sz="277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Firefox </a:t>
            </a:r>
            <a:r>
              <a:rPr b="0" i="1" lang="en-US" sz="2800" u="none" cap="none" strike="noStrike">
                <a:latin typeface="Arial"/>
                <a:ea typeface="Arial"/>
                <a:cs typeface="Arial"/>
                <a:sym typeface="Arial"/>
              </a:rPr>
              <a:t>Private Browsing</a:t>
            </a:r>
            <a:r>
              <a:rPr b="0" i="0" lang="en-US" sz="2800" u="none" cap="none" strike="noStrike">
                <a:latin typeface="Arial"/>
                <a:ea typeface="Arial"/>
                <a:cs typeface="Arial"/>
                <a:sym typeface="Arial"/>
              </a:rPr>
              <a:t> and Chrome </a:t>
            </a:r>
            <a:r>
              <a:rPr b="0" i="1" lang="en-US" sz="2800" u="none" cap="none" strike="noStrike">
                <a:latin typeface="Arial"/>
                <a:ea typeface="Arial"/>
                <a:cs typeface="Arial"/>
                <a:sym typeface="Arial"/>
              </a:rPr>
              <a:t>Incognito mode </a:t>
            </a:r>
            <a:r>
              <a:rPr b="0" i="0" lang="en-US" sz="2800" u="none" cap="none" strike="noStrike">
                <a:latin typeface="Arial"/>
                <a:ea typeface="Arial"/>
                <a:cs typeface="Arial"/>
                <a:sym typeface="Arial"/>
              </a:rPr>
              <a:t>are</a:t>
            </a:r>
            <a:r>
              <a:rPr b="0" i="1" lang="en-US" sz="2800" u="none" cap="none" strike="noStrike">
                <a:latin typeface="Arial"/>
                <a:ea typeface="Arial"/>
                <a:cs typeface="Arial"/>
                <a:sym typeface="Arial"/>
              </a:rPr>
              <a:t> </a:t>
            </a:r>
            <a:r>
              <a:rPr b="0" i="0" lang="en-US" sz="2800" u="none" cap="none" strike="noStrike">
                <a:latin typeface="Arial"/>
                <a:ea typeface="Arial"/>
                <a:cs typeface="Arial"/>
                <a:sym typeface="Arial"/>
              </a:rPr>
              <a:t>still lacking some important features (they mainly address local attack only)</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Althrough a lot of work has been done by a collaboration between Torproject and Google, the Chrome Incognito mode still not provides good defenses against </a:t>
            </a:r>
            <a:r>
              <a:rPr b="0" i="1" lang="en-US" sz="2800" u="none" cap="none" strike="noStrike">
                <a:latin typeface="Arial"/>
                <a:ea typeface="Arial"/>
                <a:cs typeface="Arial"/>
                <a:sym typeface="Arial"/>
              </a:rPr>
              <a:t>fingerprinting</a:t>
            </a:r>
            <a:r>
              <a:rPr b="0" i="0" lang="en-US" sz="2800" u="none" cap="none" strike="noStrike">
                <a:latin typeface="Arial"/>
                <a:ea typeface="Arial"/>
                <a:cs typeface="Arial"/>
                <a:sym typeface="Arial"/>
              </a:rPr>
              <a:t> and a </a:t>
            </a:r>
            <a:r>
              <a:rPr b="0" i="1" lang="en-US" sz="2800" u="none" cap="none" strike="noStrike">
                <a:latin typeface="Arial"/>
                <a:ea typeface="Arial"/>
                <a:cs typeface="Arial"/>
                <a:sym typeface="Arial"/>
              </a:rPr>
              <a:t>network adversary</a:t>
            </a:r>
            <a:br>
              <a:rPr b="0" i="0" lang="en-US" sz="1800" u="none" cap="none" strike="noStrike"/>
            </a:br>
            <a:r>
              <a:rPr b="0" i="0" lang="en-US" sz="2800" u="none" cap="none" strike="noStrike">
                <a:latin typeface="Arial"/>
                <a:ea typeface="Arial"/>
                <a:cs typeface="Arial"/>
                <a:sym typeface="Arial"/>
              </a:rPr>
              <a:t> </a:t>
            </a:r>
            <a:endParaRPr b="0" i="0" sz="2800" u="none" cap="none" strike="noStrike">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1" name="Shape 1041"/>
        <p:cNvGrpSpPr/>
        <p:nvPr/>
      </p:nvGrpSpPr>
      <p:grpSpPr>
        <a:xfrm>
          <a:off x="0" y="0"/>
          <a:ext cx="0" cy="0"/>
          <a:chOff x="0" y="0"/>
          <a:chExt cx="0" cy="0"/>
        </a:xfrm>
      </p:grpSpPr>
      <p:sp>
        <p:nvSpPr>
          <p:cNvPr id="1042" name="Google Shape;1042;p9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The Tor Browser (1)</a:t>
            </a:r>
            <a:endParaRPr b="0" sz="4140" strike="noStrike">
              <a:latin typeface="Arial"/>
              <a:ea typeface="Arial"/>
              <a:cs typeface="Arial"/>
              <a:sym typeface="Arial"/>
            </a:endParaRPr>
          </a:p>
        </p:txBody>
      </p:sp>
      <p:sp>
        <p:nvSpPr>
          <p:cNvPr id="1043" name="Google Shape;1043;p99"/>
          <p:cNvSpPr txBox="1"/>
          <p:nvPr/>
        </p:nvSpPr>
        <p:spPr>
          <a:xfrm>
            <a:off x="504000" y="1769040"/>
            <a:ext cx="9071640" cy="54547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035"/>
              <a:buFont typeface="Noto Sans Symbols"/>
              <a:buChar char="●"/>
            </a:pPr>
            <a:r>
              <a:rPr b="0" lang="en-US" sz="2300" strike="noStrike">
                <a:latin typeface="Arial"/>
                <a:ea typeface="Arial"/>
                <a:cs typeface="Arial"/>
                <a:sym typeface="Arial"/>
              </a:rPr>
              <a:t>Based on Mozilla Extended Support Release (ESR) Firefox branch</a:t>
            </a:r>
            <a:endParaRPr b="0" sz="2300" strike="noStrike">
              <a:latin typeface="Arial"/>
              <a:ea typeface="Arial"/>
              <a:cs typeface="Arial"/>
              <a:sym typeface="Arial"/>
            </a:endParaRPr>
          </a:p>
          <a:p>
            <a:pPr indent="-324000" lvl="0" marL="432000" marR="0" rtl="0" algn="l">
              <a:spcBef>
                <a:spcPts val="1414"/>
              </a:spcBef>
              <a:spcAft>
                <a:spcPts val="0"/>
              </a:spcAft>
              <a:buClr>
                <a:srgbClr val="000000"/>
              </a:buClr>
              <a:buSzPts val="1080"/>
              <a:buFont typeface="Noto Sans Symbols"/>
              <a:buChar char="●"/>
            </a:pPr>
            <a:r>
              <a:rPr b="0" lang="en-US" sz="2400" strike="noStrike">
                <a:latin typeface="Arial"/>
                <a:ea typeface="Arial"/>
                <a:cs typeface="Arial"/>
                <a:sym typeface="Arial"/>
              </a:rPr>
              <a:t>The developing is driven by the following requirements, aiming to defend against both network and local forensic adversaries: </a:t>
            </a:r>
            <a:endParaRPr b="0" sz="2400" strike="noStrike">
              <a:latin typeface="Arial"/>
              <a:ea typeface="Arial"/>
              <a:cs typeface="Arial"/>
              <a:sym typeface="Arial"/>
            </a:endParaRPr>
          </a:p>
          <a:p>
            <a:pPr indent="-287999" lvl="2" marL="1296000" marR="0" rtl="0" algn="l">
              <a:spcBef>
                <a:spcPts val="850"/>
              </a:spcBef>
              <a:spcAft>
                <a:spcPts val="0"/>
              </a:spcAft>
              <a:buClr>
                <a:srgbClr val="000000"/>
              </a:buClr>
              <a:buSzPts val="900"/>
              <a:buFont typeface="Noto Sans Symbols"/>
              <a:buChar char="●"/>
            </a:pPr>
            <a:r>
              <a:rPr b="0" i="0" lang="en-US" sz="2000" u="none" cap="none" strike="noStrike">
                <a:latin typeface="Arial"/>
                <a:ea typeface="Arial"/>
                <a:cs typeface="Arial"/>
                <a:sym typeface="Arial"/>
              </a:rPr>
              <a:t>Proxy Obedience</a:t>
            </a:r>
            <a:endParaRPr b="0" i="0" sz="20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900"/>
              <a:buFont typeface="Noto Sans Symbols"/>
              <a:buChar char="●"/>
            </a:pPr>
            <a:r>
              <a:rPr b="0" i="0" lang="en-US" sz="2000" u="none" cap="none" strike="noStrike">
                <a:latin typeface="Arial"/>
                <a:ea typeface="Arial"/>
                <a:cs typeface="Arial"/>
                <a:sym typeface="Arial"/>
              </a:rPr>
              <a:t>State Separation</a:t>
            </a:r>
            <a:endParaRPr b="0" i="0" sz="20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900"/>
              <a:buFont typeface="Noto Sans Symbols"/>
              <a:buChar char="●"/>
            </a:pPr>
            <a:r>
              <a:rPr b="0" i="0" lang="en-US" sz="2000" u="none" cap="none" strike="noStrike">
                <a:latin typeface="Arial"/>
                <a:ea typeface="Arial"/>
                <a:cs typeface="Arial"/>
                <a:sym typeface="Arial"/>
              </a:rPr>
              <a:t>Disk Avoidance </a:t>
            </a:r>
            <a:endParaRPr b="0" i="0" sz="20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900"/>
              <a:buFont typeface="Noto Sans Symbols"/>
              <a:buChar char="●"/>
            </a:pPr>
            <a:r>
              <a:rPr b="0" i="0" lang="en-US" sz="2000" u="none" cap="none" strike="noStrike">
                <a:latin typeface="Arial"/>
                <a:ea typeface="Arial"/>
                <a:cs typeface="Arial"/>
                <a:sym typeface="Arial"/>
              </a:rPr>
              <a:t>Application Data Isolation</a:t>
            </a:r>
            <a:endParaRPr b="0" i="0" sz="20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900"/>
              <a:buFont typeface="Noto Sans Symbols"/>
              <a:buChar char="●"/>
            </a:pPr>
            <a:r>
              <a:rPr b="0" i="0" lang="en-US" sz="2000" u="none" cap="none" strike="noStrike">
                <a:latin typeface="Arial"/>
                <a:ea typeface="Arial"/>
                <a:cs typeface="Arial"/>
                <a:sym typeface="Arial"/>
              </a:rPr>
              <a:t>Fingerprinting Unlinkability</a:t>
            </a:r>
            <a:endParaRPr b="0" i="0" sz="2000" u="none" cap="none" strike="noStrike">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7" name="Shape 1047"/>
        <p:cNvGrpSpPr/>
        <p:nvPr/>
      </p:nvGrpSpPr>
      <p:grpSpPr>
        <a:xfrm>
          <a:off x="0" y="0"/>
          <a:ext cx="0" cy="0"/>
          <a:chOff x="0" y="0"/>
          <a:chExt cx="0" cy="0"/>
        </a:xfrm>
      </p:grpSpPr>
      <p:sp>
        <p:nvSpPr>
          <p:cNvPr id="1048" name="Google Shape;1048;p10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The Tor Browser (2)</a:t>
            </a:r>
            <a:endParaRPr b="0" sz="4140" strike="noStrike">
              <a:latin typeface="Arial"/>
              <a:ea typeface="Arial"/>
              <a:cs typeface="Arial"/>
              <a:sym typeface="Arial"/>
            </a:endParaRPr>
          </a:p>
        </p:txBody>
      </p:sp>
      <p:sp>
        <p:nvSpPr>
          <p:cNvPr id="1049" name="Google Shape;1049;p100"/>
          <p:cNvSpPr txBox="1"/>
          <p:nvPr/>
        </p:nvSpPr>
        <p:spPr>
          <a:xfrm>
            <a:off x="504000" y="1769040"/>
            <a:ext cx="9071640" cy="4998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47"/>
              <a:buFont typeface="Noto Sans Symbols"/>
              <a:buChar char="●"/>
            </a:pPr>
            <a:r>
              <a:rPr b="0" lang="en-US" sz="2770" strike="noStrike">
                <a:latin typeface="Arial"/>
                <a:ea typeface="Arial"/>
                <a:cs typeface="Arial"/>
                <a:sym typeface="Arial"/>
              </a:rPr>
              <a:t>For satisfying this requirements, it brings a lot of modification w.r.t firefox, such as </a:t>
            </a:r>
            <a:endParaRPr b="0" sz="277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More than 100 about:config entry have been modified</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Over 60 patches to Firefox have been applied</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Uses some extensions, like </a:t>
            </a:r>
            <a:r>
              <a:rPr b="0" i="1" lang="en-US" sz="2800" u="none" cap="none" strike="noStrike">
                <a:latin typeface="Arial"/>
                <a:ea typeface="Arial"/>
                <a:cs typeface="Arial"/>
                <a:sym typeface="Arial"/>
              </a:rPr>
              <a:t>HTTPS everywhere, NoScrpit </a:t>
            </a:r>
            <a:r>
              <a:rPr b="0" i="0" lang="en-US" sz="2800" u="none" cap="none" strike="noStrike">
                <a:latin typeface="Arial"/>
                <a:ea typeface="Arial"/>
                <a:cs typeface="Arial"/>
                <a:sym typeface="Arial"/>
              </a:rPr>
              <a:t>and</a:t>
            </a:r>
            <a:r>
              <a:rPr b="0" i="1" lang="en-US" sz="2800" u="none" cap="none" strike="noStrike">
                <a:latin typeface="Arial"/>
                <a:ea typeface="Arial"/>
                <a:cs typeface="Arial"/>
                <a:sym typeface="Arial"/>
              </a:rPr>
              <a:t> Torbutton</a:t>
            </a:r>
            <a:endParaRPr b="0" i="0" sz="2800" u="none" cap="none" strike="noStrike">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3" name="Shape 1053"/>
        <p:cNvGrpSpPr/>
        <p:nvPr/>
      </p:nvGrpSpPr>
      <p:grpSpPr>
        <a:xfrm>
          <a:off x="0" y="0"/>
          <a:ext cx="0" cy="0"/>
          <a:chOff x="0" y="0"/>
          <a:chExt cx="0" cy="0"/>
        </a:xfrm>
      </p:grpSpPr>
      <p:sp>
        <p:nvSpPr>
          <p:cNvPr id="1054" name="Google Shape;1054;p10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The Tor Browser (2)</a:t>
            </a:r>
            <a:endParaRPr b="0" sz="4140" strike="noStrike">
              <a:latin typeface="Arial"/>
              <a:ea typeface="Arial"/>
              <a:cs typeface="Arial"/>
              <a:sym typeface="Arial"/>
            </a:endParaRPr>
          </a:p>
        </p:txBody>
      </p:sp>
      <p:sp>
        <p:nvSpPr>
          <p:cNvPr id="1055" name="Google Shape;1055;p101"/>
          <p:cNvSpPr txBox="1"/>
          <p:nvPr/>
        </p:nvSpPr>
        <p:spPr>
          <a:xfrm>
            <a:off x="504000" y="1769040"/>
            <a:ext cx="9071640" cy="4926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47"/>
              <a:buFont typeface="Noto Sans Symbols"/>
              <a:buChar char="●"/>
            </a:pPr>
            <a:r>
              <a:rPr b="0" lang="en-US" sz="2770" strike="noStrike">
                <a:latin typeface="Arial"/>
                <a:ea typeface="Arial"/>
                <a:cs typeface="Arial"/>
                <a:sym typeface="Arial"/>
              </a:rPr>
              <a:t>Torbutton</a:t>
            </a:r>
            <a:br>
              <a:rPr lang="en-US" sz="1800"/>
            </a:br>
            <a:r>
              <a:rPr b="0" lang="en-US" sz="2770" strike="noStrike">
                <a:latin typeface="Arial"/>
                <a:ea typeface="Arial"/>
                <a:cs typeface="Arial"/>
                <a:sym typeface="Arial"/>
              </a:rPr>
              <a:t>example</a:t>
            </a: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810"/>
              <a:buFont typeface="Noto Sans Symbols"/>
              <a:buChar char="●"/>
            </a:pPr>
            <a:br>
              <a:rPr lang="en-US" sz="1800"/>
            </a:br>
            <a:br>
              <a:rPr lang="en-US" sz="1800"/>
            </a:br>
            <a:br>
              <a:rPr lang="en-US" sz="1800"/>
            </a:b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0" lang="en-US" sz="2770" strike="noStrike">
                <a:latin typeface="Arial"/>
                <a:ea typeface="Arial"/>
                <a:cs typeface="Arial"/>
                <a:sym typeface="Arial"/>
              </a:rPr>
              <a:t>About:config</a:t>
            </a:r>
            <a:br>
              <a:rPr lang="en-US" sz="1800"/>
            </a:br>
            <a:r>
              <a:rPr b="0" lang="en-US" sz="2770" strike="noStrike">
                <a:latin typeface="Arial"/>
                <a:ea typeface="Arial"/>
                <a:cs typeface="Arial"/>
                <a:sym typeface="Arial"/>
              </a:rPr>
              <a:t>modification</a:t>
            </a:r>
            <a:br>
              <a:rPr lang="en-US" sz="1800"/>
            </a:br>
            <a:r>
              <a:rPr b="0" lang="en-US" sz="2770" strike="noStrike">
                <a:latin typeface="Arial"/>
                <a:ea typeface="Arial"/>
                <a:cs typeface="Arial"/>
                <a:sym typeface="Arial"/>
              </a:rPr>
              <a:t>example</a:t>
            </a:r>
            <a:endParaRPr b="0" sz="2770" strike="noStrike">
              <a:latin typeface="Arial"/>
              <a:ea typeface="Arial"/>
              <a:cs typeface="Arial"/>
              <a:sym typeface="Arial"/>
            </a:endParaRPr>
          </a:p>
        </p:txBody>
      </p:sp>
      <p:pic>
        <p:nvPicPr>
          <p:cNvPr id="1056" name="Google Shape;1056;p101"/>
          <p:cNvPicPr preferRelativeResize="0"/>
          <p:nvPr/>
        </p:nvPicPr>
        <p:blipFill rotWithShape="1">
          <a:blip r:embed="rId3">
            <a:alphaModFix/>
          </a:blip>
          <a:srcRect b="0" l="0" r="0" t="0"/>
          <a:stretch/>
        </p:blipFill>
        <p:spPr>
          <a:xfrm>
            <a:off x="3024000" y="1769040"/>
            <a:ext cx="6768000" cy="2706840"/>
          </a:xfrm>
          <a:prstGeom prst="rect">
            <a:avLst/>
          </a:prstGeom>
          <a:noFill/>
          <a:ln>
            <a:noFill/>
          </a:ln>
        </p:spPr>
      </p:pic>
      <p:pic>
        <p:nvPicPr>
          <p:cNvPr id="1057" name="Google Shape;1057;p101"/>
          <p:cNvPicPr preferRelativeResize="0"/>
          <p:nvPr/>
        </p:nvPicPr>
        <p:blipFill rotWithShape="1">
          <a:blip r:embed="rId4">
            <a:alphaModFix/>
          </a:blip>
          <a:srcRect b="0" l="0" r="0" t="0"/>
          <a:stretch/>
        </p:blipFill>
        <p:spPr>
          <a:xfrm>
            <a:off x="3414960" y="4824000"/>
            <a:ext cx="6376680" cy="263952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1" name="Shape 1061"/>
        <p:cNvGrpSpPr/>
        <p:nvPr/>
      </p:nvGrpSpPr>
      <p:grpSpPr>
        <a:xfrm>
          <a:off x="0" y="0"/>
          <a:ext cx="0" cy="0"/>
          <a:chOff x="0" y="0"/>
          <a:chExt cx="0" cy="0"/>
        </a:xfrm>
      </p:grpSpPr>
      <p:sp>
        <p:nvSpPr>
          <p:cNvPr id="1062" name="Google Shape;1062;p10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Reference</a:t>
            </a:r>
            <a:endParaRPr b="0" sz="4140" strike="noStrike">
              <a:latin typeface="Arial"/>
              <a:ea typeface="Arial"/>
              <a:cs typeface="Arial"/>
              <a:sym typeface="Arial"/>
            </a:endParaRPr>
          </a:p>
        </p:txBody>
      </p:sp>
      <p:sp>
        <p:nvSpPr>
          <p:cNvPr id="1063" name="Google Shape;1063;p102"/>
          <p:cNvSpPr txBox="1"/>
          <p:nvPr/>
        </p:nvSpPr>
        <p:spPr>
          <a:xfrm>
            <a:off x="504000" y="1769040"/>
            <a:ext cx="9071640" cy="51804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990"/>
              <a:buFont typeface="Noto Sans Symbols"/>
              <a:buChar char="●"/>
            </a:pPr>
            <a:r>
              <a:rPr b="0" lang="en-US" sz="2200" u="sng" strike="noStrike">
                <a:solidFill>
                  <a:schemeClr val="hlink"/>
                </a:solidFill>
                <a:latin typeface="Arial"/>
                <a:ea typeface="Arial"/>
                <a:cs typeface="Arial"/>
                <a:sym typeface="Arial"/>
                <a:hlinkClick r:id="rId3"/>
              </a:rPr>
              <a:t>https://svn.torproject.org/svn/projects/design-paper/tor-design.pdf</a:t>
            </a:r>
            <a:endParaRPr b="0" sz="2200" strike="noStrike">
              <a:latin typeface="Arial"/>
              <a:ea typeface="Arial"/>
              <a:cs typeface="Arial"/>
              <a:sym typeface="Arial"/>
            </a:endParaRPr>
          </a:p>
          <a:p>
            <a:pPr indent="-324000" lvl="0" marL="432000" marR="0" rtl="0" algn="l">
              <a:spcBef>
                <a:spcPts val="1414"/>
              </a:spcBef>
              <a:spcAft>
                <a:spcPts val="0"/>
              </a:spcAft>
              <a:buClr>
                <a:srgbClr val="000000"/>
              </a:buClr>
              <a:buSzPts val="990"/>
              <a:buFont typeface="Noto Sans Symbols"/>
              <a:buChar char="●"/>
            </a:pPr>
            <a:r>
              <a:rPr b="0" lang="en-US" sz="2200" u="sng" strike="noStrike">
                <a:solidFill>
                  <a:schemeClr val="hlink"/>
                </a:solidFill>
                <a:latin typeface="Arial"/>
                <a:ea typeface="Arial"/>
                <a:cs typeface="Arial"/>
                <a:sym typeface="Arial"/>
                <a:hlinkClick r:id="rId4"/>
              </a:rPr>
              <a:t>https://www.torproject.org/projects/obfsproxy.html.en</a:t>
            </a:r>
            <a:endParaRPr b="0" sz="2200" strike="noStrike">
              <a:latin typeface="Arial"/>
              <a:ea typeface="Arial"/>
              <a:cs typeface="Arial"/>
              <a:sym typeface="Arial"/>
            </a:endParaRPr>
          </a:p>
          <a:p>
            <a:pPr indent="-324000" lvl="0" marL="432000" marR="0" rtl="0" algn="l">
              <a:spcBef>
                <a:spcPts val="1414"/>
              </a:spcBef>
              <a:spcAft>
                <a:spcPts val="0"/>
              </a:spcAft>
              <a:buClr>
                <a:srgbClr val="000000"/>
              </a:buClr>
              <a:buSzPts val="990"/>
              <a:buFont typeface="Noto Sans Symbols"/>
              <a:buChar char="●"/>
            </a:pPr>
            <a:r>
              <a:rPr b="0" lang="en-US" sz="2200" u="sng" strike="noStrike">
                <a:solidFill>
                  <a:schemeClr val="hlink"/>
                </a:solidFill>
                <a:latin typeface="Arial"/>
                <a:ea typeface="Arial"/>
                <a:cs typeface="Arial"/>
                <a:sym typeface="Arial"/>
                <a:hlinkClick r:id="rId5"/>
              </a:rPr>
              <a:t>http://crypto.stanford.edu/~dabo/pubs/papers/privatebrowsing.pdf</a:t>
            </a:r>
            <a:endParaRPr b="0" sz="2200" strike="noStrike">
              <a:latin typeface="Arial"/>
              <a:ea typeface="Arial"/>
              <a:cs typeface="Arial"/>
              <a:sym typeface="Arial"/>
            </a:endParaRPr>
          </a:p>
          <a:p>
            <a:pPr indent="-324000" lvl="0" marL="432000" marR="0" rtl="0" algn="l">
              <a:spcBef>
                <a:spcPts val="1414"/>
              </a:spcBef>
              <a:spcAft>
                <a:spcPts val="0"/>
              </a:spcAft>
              <a:buClr>
                <a:srgbClr val="000000"/>
              </a:buClr>
              <a:buSzPts val="990"/>
              <a:buFont typeface="Noto Sans Symbols"/>
              <a:buChar char="●"/>
            </a:pPr>
            <a:r>
              <a:rPr b="0" lang="en-US" sz="2200" u="sng" strike="noStrike">
                <a:solidFill>
                  <a:schemeClr val="hlink"/>
                </a:solidFill>
                <a:latin typeface="Arial"/>
                <a:ea typeface="Arial"/>
                <a:cs typeface="Arial"/>
                <a:sym typeface="Arial"/>
                <a:hlinkClick r:id="rId6"/>
              </a:rPr>
              <a:t>https://www.torproject.org/projects/torbrowser/design/</a:t>
            </a:r>
            <a:endParaRPr b="0" sz="2200" strike="noStrike">
              <a:latin typeface="Arial"/>
              <a:ea typeface="Arial"/>
              <a:cs typeface="Arial"/>
              <a:sym typeface="Arial"/>
            </a:endParaRPr>
          </a:p>
          <a:p>
            <a:pPr indent="-324000" lvl="0" marL="432000" marR="0" rtl="0" algn="l">
              <a:spcBef>
                <a:spcPts val="1414"/>
              </a:spcBef>
              <a:spcAft>
                <a:spcPts val="0"/>
              </a:spcAft>
              <a:buClr>
                <a:srgbClr val="000000"/>
              </a:buClr>
              <a:buSzPts val="990"/>
              <a:buFont typeface="Noto Sans Symbols"/>
              <a:buChar char="●"/>
            </a:pPr>
            <a:r>
              <a:rPr b="0" lang="en-US" sz="2200" u="sng" strike="noStrike">
                <a:solidFill>
                  <a:schemeClr val="hlink"/>
                </a:solidFill>
                <a:latin typeface="Arial"/>
                <a:ea typeface="Arial"/>
                <a:cs typeface="Arial"/>
                <a:sym typeface="Arial"/>
                <a:hlinkClick r:id="rId7"/>
              </a:rPr>
              <a:t>https://gitweb.torproject.org/torspec.git/tree/tor-spec.txt</a:t>
            </a:r>
            <a:endParaRPr b="0" sz="2200" strike="noStrike">
              <a:latin typeface="Arial"/>
              <a:ea typeface="Arial"/>
              <a:cs typeface="Arial"/>
              <a:sym typeface="Arial"/>
            </a:endParaRPr>
          </a:p>
          <a:p>
            <a:pPr indent="-324000" lvl="0" marL="432000" marR="0" rtl="0" algn="l">
              <a:spcBef>
                <a:spcPts val="1414"/>
              </a:spcBef>
              <a:spcAft>
                <a:spcPts val="0"/>
              </a:spcAft>
              <a:buClr>
                <a:srgbClr val="000000"/>
              </a:buClr>
              <a:buSzPts val="990"/>
              <a:buFont typeface="Noto Sans Symbols"/>
              <a:buChar char="●"/>
            </a:pPr>
            <a:r>
              <a:rPr b="0" lang="en-US" sz="2200" u="sng" strike="noStrike">
                <a:solidFill>
                  <a:schemeClr val="hlink"/>
                </a:solidFill>
                <a:latin typeface="Arial"/>
                <a:ea typeface="Arial"/>
                <a:cs typeface="Arial"/>
                <a:sym typeface="Arial"/>
                <a:hlinkClick r:id="rId8"/>
              </a:rPr>
              <a:t>http://tor-talk.torproject.narkive.com/KZ6qfXwp/tbb-tor-project-s-amendments-to-firefox-about-config</a:t>
            </a:r>
            <a:endParaRPr b="0" sz="2200" strike="noStrike">
              <a:latin typeface="Arial"/>
              <a:ea typeface="Arial"/>
              <a:cs typeface="Arial"/>
              <a:sym typeface="Arial"/>
            </a:endParaRPr>
          </a:p>
          <a:p>
            <a:pPr indent="-324000" lvl="0" marL="432000" marR="0" rtl="0" algn="l">
              <a:spcBef>
                <a:spcPts val="1414"/>
              </a:spcBef>
              <a:spcAft>
                <a:spcPts val="0"/>
              </a:spcAft>
              <a:buClr>
                <a:srgbClr val="000000"/>
              </a:buClr>
              <a:buSzPts val="990"/>
              <a:buFont typeface="Noto Sans Symbols"/>
              <a:buChar char="●"/>
            </a:pPr>
            <a:r>
              <a:rPr b="0" lang="en-US" sz="2200" u="sng" strike="noStrike">
                <a:solidFill>
                  <a:schemeClr val="hlink"/>
                </a:solidFill>
                <a:latin typeface="Arial"/>
                <a:ea typeface="Arial"/>
                <a:cs typeface="Arial"/>
                <a:sym typeface="Arial"/>
                <a:hlinkClick r:id="rId9"/>
              </a:rPr>
              <a:t>https://gitweb.torproject.org/tor-browser.git/tree/browser/app/profile/000-tor-browser.js?h=tor-browser-31.6.0esr-4.5-1</a:t>
            </a:r>
            <a:endParaRPr b="0" sz="2200" strike="noStrike">
              <a:latin typeface="Arial"/>
              <a:ea typeface="Arial"/>
              <a:cs typeface="Arial"/>
              <a:sym typeface="Arial"/>
            </a:endParaRPr>
          </a:p>
          <a:p>
            <a:pPr indent="-324000" lvl="0" marL="432000" marR="0" rtl="0" algn="l">
              <a:spcBef>
                <a:spcPts val="1414"/>
              </a:spcBef>
              <a:spcAft>
                <a:spcPts val="0"/>
              </a:spcAft>
              <a:buClr>
                <a:srgbClr val="000000"/>
              </a:buClr>
              <a:buSzPts val="990"/>
              <a:buFont typeface="Noto Sans Symbols"/>
              <a:buChar char="●"/>
            </a:pPr>
            <a:r>
              <a:rPr b="0" lang="en-US" sz="2200" u="sng" strike="noStrike">
                <a:solidFill>
                  <a:schemeClr val="hlink"/>
                </a:solidFill>
                <a:latin typeface="Arial"/>
                <a:ea typeface="Arial"/>
                <a:cs typeface="Arial"/>
                <a:sym typeface="Arial"/>
                <a:hlinkClick r:id="rId10"/>
              </a:rPr>
              <a:t>https://gitweb.torproject.org/builders/tor-browser-bundle.git/tree/Bundle-Data/linux/Data/Browser/profile.default/preferences/extension-overrides.js</a:t>
            </a:r>
            <a:endParaRPr b="0" sz="2200" strike="noStrike">
              <a:latin typeface="Arial"/>
              <a:ea typeface="Arial"/>
              <a:cs typeface="Arial"/>
              <a:sym typeface="Arial"/>
            </a:endParaRPr>
          </a:p>
          <a:p>
            <a:pPr indent="-324000" lvl="0" marL="432000" marR="0" rtl="0" algn="l">
              <a:spcBef>
                <a:spcPts val="1414"/>
              </a:spcBef>
              <a:spcAft>
                <a:spcPts val="0"/>
              </a:spcAft>
              <a:buClr>
                <a:srgbClr val="000000"/>
              </a:buClr>
              <a:buSzPts val="990"/>
              <a:buFont typeface="Noto Sans Symbols"/>
              <a:buChar char="●"/>
            </a:pPr>
            <a:r>
              <a:rPr b="0" lang="en-US" sz="2200" u="sng" strike="noStrike">
                <a:solidFill>
                  <a:schemeClr val="hlink"/>
                </a:solidFill>
                <a:latin typeface="Arial"/>
                <a:ea typeface="Arial"/>
                <a:cs typeface="Arial"/>
                <a:sym typeface="Arial"/>
                <a:hlinkClick r:id="rId11"/>
              </a:rPr>
              <a:t>https://www.torproject.org/docs/faq</a:t>
            </a:r>
            <a:endParaRPr b="0" sz="2200"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6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What is the problem?</a:t>
            </a:r>
            <a:endParaRPr b="0" sz="4140" strike="noStrike">
              <a:latin typeface="Arial"/>
              <a:ea typeface="Arial"/>
              <a:cs typeface="Arial"/>
              <a:sym typeface="Arial"/>
            </a:endParaRPr>
          </a:p>
        </p:txBody>
      </p:sp>
      <p:sp>
        <p:nvSpPr>
          <p:cNvPr id="314" name="Google Shape;314;p69"/>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47"/>
              <a:buFont typeface="Noto Sans Symbols"/>
              <a:buChar char="●"/>
            </a:pPr>
            <a:r>
              <a:rPr b="0" lang="en-US" sz="2770" strike="noStrike">
                <a:latin typeface="Arial"/>
                <a:ea typeface="Arial"/>
                <a:cs typeface="Arial"/>
                <a:sym typeface="Arial"/>
              </a:rPr>
              <a:t>Aside from the obvious privacy concern, traffic analysis is problematic also for other reasons, e.g:</a:t>
            </a:r>
            <a:endParaRPr b="0" sz="2770" strike="noStrike">
              <a:latin typeface="Arial"/>
              <a:ea typeface="Arial"/>
              <a:cs typeface="Arial"/>
              <a:sym typeface="Arial"/>
            </a:endParaRPr>
          </a:p>
          <a:p>
            <a:pPr indent="-324000" lvl="1" marL="864000" marR="0" rtl="0" algn="l">
              <a:spcBef>
                <a:spcPts val="1134"/>
              </a:spcBef>
              <a:spcAft>
                <a:spcPts val="0"/>
              </a:spcAft>
              <a:buClr>
                <a:srgbClr val="000000"/>
              </a:buClr>
              <a:buSzPts val="1875"/>
              <a:buFont typeface="Noto Sans Symbols"/>
              <a:buChar char="−"/>
            </a:pPr>
            <a:r>
              <a:rPr b="0" i="0" lang="en-US" sz="2500" u="none" cap="none" strike="noStrike">
                <a:latin typeface="Arial"/>
                <a:ea typeface="Arial"/>
                <a:cs typeface="Arial"/>
                <a:sym typeface="Arial"/>
              </a:rPr>
              <a:t>ISP may block traffic to set destinations</a:t>
            </a:r>
            <a:endParaRPr b="0" i="0" sz="25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875"/>
              <a:buFont typeface="Noto Sans Symbols"/>
              <a:buChar char="−"/>
            </a:pPr>
            <a:r>
              <a:rPr b="0" i="0" lang="en-US" sz="2500" u="none" cap="none" strike="noStrike">
                <a:solidFill>
                  <a:srgbClr val="000000"/>
                </a:solidFill>
                <a:latin typeface="Arial"/>
                <a:ea typeface="Arial"/>
                <a:cs typeface="Arial"/>
                <a:sym typeface="Arial"/>
              </a:rPr>
              <a:t>Journalists can’t safely communicate with whistleblowers and dissidents</a:t>
            </a:r>
            <a:endParaRPr b="0" i="0" sz="25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875"/>
              <a:buFont typeface="Noto Sans Symbols"/>
              <a:buChar char="−"/>
            </a:pPr>
            <a:r>
              <a:rPr b="0" i="0" lang="en-US" sz="2500" u="none" cap="none" strike="noStrike">
                <a:latin typeface="Arial"/>
                <a:ea typeface="Arial"/>
                <a:cs typeface="Arial"/>
                <a:sym typeface="Arial"/>
              </a:rPr>
              <a:t>If you're travelling abroad and you connect to your employer's computers to check or send mail, you can inadvertently reveal your national origin and professional affiliation to anyone observing the network</a:t>
            </a:r>
            <a:endParaRPr b="0" i="0" sz="25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7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Roadmap</a:t>
            </a:r>
            <a:endParaRPr b="0" sz="4140" strike="noStrike">
              <a:latin typeface="Arial"/>
              <a:ea typeface="Arial"/>
              <a:cs typeface="Arial"/>
              <a:sym typeface="Arial"/>
            </a:endParaRPr>
          </a:p>
        </p:txBody>
      </p:sp>
      <p:sp>
        <p:nvSpPr>
          <p:cNvPr id="320" name="Google Shape;320;p70"/>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47"/>
              <a:buFont typeface="Noto Sans Symbols"/>
              <a:buChar char="●"/>
            </a:pPr>
            <a:r>
              <a:rPr b="0" lang="en-US" sz="2770" strike="noStrike">
                <a:latin typeface="Arial"/>
                <a:ea typeface="Arial"/>
                <a:cs typeface="Arial"/>
                <a:sym typeface="Arial"/>
              </a:rPr>
              <a:t>Introduction</a:t>
            </a: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1" lang="en-US" sz="2770" strike="noStrike">
                <a:latin typeface="Arial"/>
                <a:ea typeface="Arial"/>
                <a:cs typeface="Arial"/>
                <a:sym typeface="Arial"/>
              </a:rPr>
              <a:t>Tor protocol</a:t>
            </a: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0" lang="en-US" sz="2770" strike="noStrike">
                <a:latin typeface="Arial"/>
                <a:ea typeface="Arial"/>
                <a:cs typeface="Arial"/>
                <a:sym typeface="Arial"/>
              </a:rPr>
              <a:t>Hidden services</a:t>
            </a:r>
            <a:endParaRPr b="0" sz="2770" strike="noStrike">
              <a:latin typeface="Arial"/>
              <a:ea typeface="Arial"/>
              <a:cs typeface="Arial"/>
              <a:sym typeface="Arial"/>
            </a:endParaRPr>
          </a:p>
          <a:p>
            <a:pPr indent="-324000" lvl="0" marL="432000" marR="0" rtl="0" algn="l">
              <a:spcBef>
                <a:spcPts val="1414"/>
              </a:spcBef>
              <a:spcAft>
                <a:spcPts val="0"/>
              </a:spcAft>
              <a:buClr>
                <a:srgbClr val="000000"/>
              </a:buClr>
              <a:buSzPts val="1247"/>
              <a:buFont typeface="Noto Sans Symbols"/>
              <a:buChar char="●"/>
            </a:pPr>
            <a:r>
              <a:rPr b="0" lang="en-US" sz="2770" strike="noStrike">
                <a:latin typeface="Arial"/>
                <a:ea typeface="Arial"/>
                <a:cs typeface="Arial"/>
                <a:sym typeface="Arial"/>
              </a:rPr>
              <a:t>Connecting to the Tor network</a:t>
            </a:r>
            <a:endParaRPr b="0" sz="2770"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7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The Onion Router</a:t>
            </a:r>
            <a:endParaRPr b="0" sz="4140" strike="noStrike">
              <a:latin typeface="Arial"/>
              <a:ea typeface="Arial"/>
              <a:cs typeface="Arial"/>
              <a:sym typeface="Arial"/>
            </a:endParaRPr>
          </a:p>
        </p:txBody>
      </p:sp>
      <p:sp>
        <p:nvSpPr>
          <p:cNvPr id="326" name="Google Shape;326;p71"/>
          <p:cNvSpPr txBox="1"/>
          <p:nvPr/>
        </p:nvSpPr>
        <p:spPr>
          <a:xfrm>
            <a:off x="504000" y="1769040"/>
            <a:ext cx="9071640" cy="4710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350"/>
              <a:buFont typeface="Noto Sans Symbols"/>
              <a:buChar char="●"/>
            </a:pPr>
            <a:r>
              <a:rPr b="0" i="1" lang="en-US" sz="3000" strike="noStrike">
                <a:latin typeface="Arial"/>
                <a:ea typeface="Arial"/>
                <a:cs typeface="Arial"/>
                <a:sym typeface="Arial"/>
              </a:rPr>
              <a:t>The Onion Router (Tor) is an open-source software program that allows users to protect their privacy and security against a common form of Internet surveillance known as traffic analysis [technopedia.com]</a:t>
            </a:r>
            <a:endParaRPr b="0" sz="3000" strike="noStrike">
              <a:latin typeface="Arial"/>
              <a:ea typeface="Arial"/>
              <a:cs typeface="Arial"/>
              <a:sym typeface="Arial"/>
            </a:endParaRPr>
          </a:p>
          <a:p>
            <a:pPr indent="-324000" lvl="0" marL="432000" marR="0" rtl="0" algn="l">
              <a:spcBef>
                <a:spcPts val="1414"/>
              </a:spcBef>
              <a:spcAft>
                <a:spcPts val="0"/>
              </a:spcAft>
              <a:buClr>
                <a:srgbClr val="000000"/>
              </a:buClr>
              <a:buSzPts val="1350"/>
              <a:buFont typeface="Noto Sans Symbols"/>
              <a:buChar char="●"/>
            </a:pPr>
            <a:r>
              <a:rPr b="0" lang="en-US" sz="3000" strike="noStrike">
                <a:latin typeface="Arial"/>
                <a:ea typeface="Arial"/>
                <a:cs typeface="Arial"/>
                <a:sym typeface="Arial"/>
              </a:rPr>
              <a:t>Tor is based on OR, a project developed in the 1990 by the U.S. Navy in an effort to protect government communications</a:t>
            </a:r>
            <a:endParaRPr b="0" sz="3000" strike="noStrike">
              <a:latin typeface="Arial"/>
              <a:ea typeface="Arial"/>
              <a:cs typeface="Arial"/>
              <a:sym typeface="Arial"/>
            </a:endParaRPr>
          </a:p>
          <a:p>
            <a:pPr indent="-324000" lvl="0" marL="432000" marR="0" rtl="0" algn="l">
              <a:spcBef>
                <a:spcPts val="1414"/>
              </a:spcBef>
              <a:spcAft>
                <a:spcPts val="0"/>
              </a:spcAft>
              <a:buClr>
                <a:srgbClr val="000000"/>
              </a:buClr>
              <a:buSzPts val="1350"/>
              <a:buFont typeface="Noto Sans Symbols"/>
              <a:buChar char="●"/>
            </a:pPr>
            <a:r>
              <a:rPr b="0" lang="en-US" sz="3000" strike="noStrike">
                <a:latin typeface="Arial"/>
                <a:ea typeface="Arial"/>
                <a:cs typeface="Arial"/>
                <a:sym typeface="Arial"/>
              </a:rPr>
              <a:t>Tor is born in 2002 by Dingledine and Mathewson, member of the original OR project, who founded The Tor Project in 2006. The Tor Project is supported by the Electronic Frontier Foundation.</a:t>
            </a:r>
            <a:endParaRPr b="0" sz="3000"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7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Improvements of TOR over OR</a:t>
            </a:r>
            <a:endParaRPr b="0" sz="4140" strike="noStrike">
              <a:latin typeface="Arial"/>
              <a:ea typeface="Arial"/>
              <a:cs typeface="Arial"/>
              <a:sym typeface="Arial"/>
            </a:endParaRPr>
          </a:p>
        </p:txBody>
      </p:sp>
      <p:sp>
        <p:nvSpPr>
          <p:cNvPr id="332" name="Google Shape;332;p72"/>
          <p:cNvSpPr txBox="1"/>
          <p:nvPr/>
        </p:nvSpPr>
        <p:spPr>
          <a:xfrm>
            <a:off x="504000" y="1769040"/>
            <a:ext cx="9071640" cy="4710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47"/>
              <a:buFont typeface="Noto Sans Symbols"/>
              <a:buChar char="●"/>
            </a:pPr>
            <a:r>
              <a:rPr b="0" lang="en-US" sz="2770" strike="noStrike">
                <a:latin typeface="Arial"/>
                <a:ea typeface="Arial"/>
                <a:cs typeface="Arial"/>
                <a:sym typeface="Arial"/>
              </a:rPr>
              <a:t>The more interesting improvements added in TOR with respect to OR are the following:</a:t>
            </a:r>
            <a:endParaRPr b="0" sz="277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Perfect Forward Secrecy</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Directory servers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Variable exit policies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Rendezvous points and hidden services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350"/>
              <a:buFont typeface="Noto Sans Symbols"/>
              <a:buChar char="−"/>
            </a:pPr>
            <a:br>
              <a:rPr b="0" i="0" lang="en-US" sz="1800" u="none" cap="none" strike="noStrike"/>
            </a:br>
            <a:r>
              <a:rPr b="0" i="0" lang="en-US" sz="2800" u="none" cap="none" strike="noStrike">
                <a:latin typeface="Arial"/>
                <a:ea typeface="Arial"/>
                <a:cs typeface="Arial"/>
                <a:sym typeface="Arial"/>
              </a:rPr>
              <a:t>Other improvements:</a:t>
            </a:r>
            <a:endParaRPr b="0" i="0" sz="28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No mixing, padding, or traffic shaping (yet)</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Many TCP streams can share one circuit</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Leaky-pipe circuit topology</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End-to-end integrity checking</a:t>
            </a:r>
            <a:endParaRPr b="0" i="0" sz="24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7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140" strike="noStrike">
                <a:latin typeface="Arial"/>
                <a:ea typeface="Arial"/>
                <a:cs typeface="Arial"/>
                <a:sym typeface="Arial"/>
              </a:rPr>
              <a:t>The Onion Router: a first look</a:t>
            </a:r>
            <a:endParaRPr b="0" sz="4140" strike="noStrike">
              <a:latin typeface="Arial"/>
              <a:ea typeface="Arial"/>
              <a:cs typeface="Arial"/>
              <a:sym typeface="Arial"/>
            </a:endParaRPr>
          </a:p>
        </p:txBody>
      </p:sp>
      <p:sp>
        <p:nvSpPr>
          <p:cNvPr id="338" name="Google Shape;338;p73"/>
          <p:cNvSpPr txBox="1"/>
          <p:nvPr/>
        </p:nvSpPr>
        <p:spPr>
          <a:xfrm>
            <a:off x="504000" y="1769040"/>
            <a:ext cx="9071640" cy="2190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47"/>
              <a:buFont typeface="Noto Sans Symbols"/>
              <a:buChar char="●"/>
            </a:pPr>
            <a:r>
              <a:rPr b="0" lang="en-US" sz="2770" strike="noStrike">
                <a:latin typeface="Arial"/>
                <a:ea typeface="Arial"/>
                <a:cs typeface="Arial"/>
                <a:sym typeface="Arial"/>
              </a:rPr>
              <a:t>The Idea is to have packets go through several preset node, before reaching the actual destination</a:t>
            </a:r>
            <a:endParaRPr b="0" sz="277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The more nodes partecipate to the protocol, the more difficult associating a node to his intended destinations is</a:t>
            </a:r>
            <a:endParaRPr b="0" i="0" sz="2800" u="none" cap="none" strike="noStrike">
              <a:latin typeface="Arial"/>
              <a:ea typeface="Arial"/>
              <a:cs typeface="Arial"/>
              <a:sym typeface="Arial"/>
            </a:endParaRPr>
          </a:p>
        </p:txBody>
      </p:sp>
      <p:pic>
        <p:nvPicPr>
          <p:cNvPr id="339" name="Google Shape;339;p73"/>
          <p:cNvPicPr preferRelativeResize="0"/>
          <p:nvPr/>
        </p:nvPicPr>
        <p:blipFill rotWithShape="1">
          <a:blip r:embed="rId3">
            <a:alphaModFix/>
          </a:blip>
          <a:srcRect b="0" l="0" r="0" t="0"/>
          <a:stretch/>
        </p:blipFill>
        <p:spPr>
          <a:xfrm>
            <a:off x="8614800" y="3780000"/>
            <a:ext cx="817200" cy="817200"/>
          </a:xfrm>
          <a:prstGeom prst="rect">
            <a:avLst/>
          </a:prstGeom>
          <a:noFill/>
          <a:ln>
            <a:noFill/>
          </a:ln>
        </p:spPr>
      </p:pic>
      <p:sp>
        <p:nvSpPr>
          <p:cNvPr id="340" name="Google Shape;340;p73"/>
          <p:cNvSpPr txBox="1"/>
          <p:nvPr/>
        </p:nvSpPr>
        <p:spPr>
          <a:xfrm>
            <a:off x="8712720" y="4680000"/>
            <a:ext cx="125928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book.com</a:t>
            </a:r>
            <a:endParaRPr b="0" sz="1800" strike="noStrike">
              <a:latin typeface="Arial"/>
              <a:ea typeface="Arial"/>
              <a:cs typeface="Arial"/>
              <a:sym typeface="Arial"/>
            </a:endParaRPr>
          </a:p>
        </p:txBody>
      </p:sp>
      <p:pic>
        <p:nvPicPr>
          <p:cNvPr id="341" name="Google Shape;341;p73"/>
          <p:cNvPicPr preferRelativeResize="0"/>
          <p:nvPr/>
        </p:nvPicPr>
        <p:blipFill rotWithShape="1">
          <a:blip r:embed="rId3">
            <a:alphaModFix/>
          </a:blip>
          <a:srcRect b="0" l="0" r="0" t="0"/>
          <a:stretch/>
        </p:blipFill>
        <p:spPr>
          <a:xfrm>
            <a:off x="8676000" y="5220000"/>
            <a:ext cx="817200" cy="817200"/>
          </a:xfrm>
          <a:prstGeom prst="rect">
            <a:avLst/>
          </a:prstGeom>
          <a:noFill/>
          <a:ln>
            <a:noFill/>
          </a:ln>
        </p:spPr>
      </p:pic>
      <p:sp>
        <p:nvSpPr>
          <p:cNvPr id="342" name="Google Shape;342;p73"/>
          <p:cNvSpPr txBox="1"/>
          <p:nvPr/>
        </p:nvSpPr>
        <p:spPr>
          <a:xfrm>
            <a:off x="8712720" y="6070320"/>
            <a:ext cx="125928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game.com</a:t>
            </a:r>
            <a:endParaRPr b="0" sz="1800" strike="noStrike">
              <a:latin typeface="Arial"/>
              <a:ea typeface="Arial"/>
              <a:cs typeface="Arial"/>
              <a:sym typeface="Arial"/>
            </a:endParaRPr>
          </a:p>
        </p:txBody>
      </p:sp>
      <p:pic>
        <p:nvPicPr>
          <p:cNvPr id="343" name="Google Shape;343;p73"/>
          <p:cNvPicPr preferRelativeResize="0"/>
          <p:nvPr/>
        </p:nvPicPr>
        <p:blipFill rotWithShape="1">
          <a:blip r:embed="rId3">
            <a:alphaModFix/>
          </a:blip>
          <a:srcRect b="0" l="0" r="0" t="0"/>
          <a:stretch/>
        </p:blipFill>
        <p:spPr>
          <a:xfrm>
            <a:off x="7416000" y="6205680"/>
            <a:ext cx="817200" cy="817200"/>
          </a:xfrm>
          <a:prstGeom prst="rect">
            <a:avLst/>
          </a:prstGeom>
          <a:noFill/>
          <a:ln>
            <a:noFill/>
          </a:ln>
        </p:spPr>
      </p:pic>
      <p:sp>
        <p:nvSpPr>
          <p:cNvPr id="344" name="Google Shape;344;p73"/>
          <p:cNvSpPr txBox="1"/>
          <p:nvPr/>
        </p:nvSpPr>
        <p:spPr>
          <a:xfrm>
            <a:off x="7488000" y="7022880"/>
            <a:ext cx="262728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antiGov.com</a:t>
            </a:r>
            <a:endParaRPr b="0" sz="1800" strike="noStrike">
              <a:latin typeface="Arial"/>
              <a:ea typeface="Arial"/>
              <a:cs typeface="Arial"/>
              <a:sym typeface="Arial"/>
            </a:endParaRPr>
          </a:p>
        </p:txBody>
      </p:sp>
      <p:pic>
        <p:nvPicPr>
          <p:cNvPr id="345" name="Google Shape;345;p73"/>
          <p:cNvPicPr preferRelativeResize="0"/>
          <p:nvPr/>
        </p:nvPicPr>
        <p:blipFill rotWithShape="1">
          <a:blip r:embed="rId4">
            <a:alphaModFix/>
          </a:blip>
          <a:srcRect b="0" l="0" r="0" t="0"/>
          <a:stretch/>
        </p:blipFill>
        <p:spPr>
          <a:xfrm>
            <a:off x="4896000" y="6192000"/>
            <a:ext cx="936000" cy="936000"/>
          </a:xfrm>
          <a:prstGeom prst="rect">
            <a:avLst/>
          </a:prstGeom>
          <a:noFill/>
          <a:ln>
            <a:noFill/>
          </a:ln>
        </p:spPr>
      </p:pic>
      <p:sp>
        <p:nvSpPr>
          <p:cNvPr id="346" name="Google Shape;346;p73"/>
          <p:cNvSpPr txBox="1"/>
          <p:nvPr/>
        </p:nvSpPr>
        <p:spPr>
          <a:xfrm>
            <a:off x="5141880" y="6336000"/>
            <a:ext cx="402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6666FF"/>
                </a:solidFill>
                <a:latin typeface="Arial"/>
                <a:ea typeface="Arial"/>
                <a:cs typeface="Arial"/>
                <a:sym typeface="Arial"/>
              </a:rPr>
              <a:t>F</a:t>
            </a:r>
            <a:endParaRPr b="0" sz="2800" strike="noStrike">
              <a:latin typeface="Arial"/>
              <a:ea typeface="Arial"/>
              <a:cs typeface="Arial"/>
              <a:sym typeface="Arial"/>
            </a:endParaRPr>
          </a:p>
        </p:txBody>
      </p:sp>
      <p:pic>
        <p:nvPicPr>
          <p:cNvPr id="347" name="Google Shape;347;p73"/>
          <p:cNvPicPr preferRelativeResize="0"/>
          <p:nvPr/>
        </p:nvPicPr>
        <p:blipFill rotWithShape="1">
          <a:blip r:embed="rId4">
            <a:alphaModFix/>
          </a:blip>
          <a:srcRect b="0" l="0" r="0" t="0"/>
          <a:stretch/>
        </p:blipFill>
        <p:spPr>
          <a:xfrm>
            <a:off x="2448000" y="3816000"/>
            <a:ext cx="936000" cy="936000"/>
          </a:xfrm>
          <a:prstGeom prst="rect">
            <a:avLst/>
          </a:prstGeom>
          <a:noFill/>
          <a:ln>
            <a:noFill/>
          </a:ln>
        </p:spPr>
      </p:pic>
      <p:sp>
        <p:nvSpPr>
          <p:cNvPr id="348" name="Google Shape;348;p73"/>
          <p:cNvSpPr txBox="1"/>
          <p:nvPr/>
        </p:nvSpPr>
        <p:spPr>
          <a:xfrm>
            <a:off x="2693880" y="3960000"/>
            <a:ext cx="402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6666FF"/>
                </a:solidFill>
                <a:latin typeface="Arial"/>
                <a:ea typeface="Arial"/>
                <a:cs typeface="Arial"/>
                <a:sym typeface="Arial"/>
              </a:rPr>
              <a:t>B</a:t>
            </a:r>
            <a:endParaRPr b="0" sz="2800" strike="noStrike">
              <a:latin typeface="Arial"/>
              <a:ea typeface="Arial"/>
              <a:cs typeface="Arial"/>
              <a:sym typeface="Arial"/>
            </a:endParaRPr>
          </a:p>
        </p:txBody>
      </p:sp>
      <p:pic>
        <p:nvPicPr>
          <p:cNvPr id="349" name="Google Shape;349;p73"/>
          <p:cNvPicPr preferRelativeResize="0"/>
          <p:nvPr/>
        </p:nvPicPr>
        <p:blipFill rotWithShape="1">
          <a:blip r:embed="rId4">
            <a:alphaModFix/>
          </a:blip>
          <a:srcRect b="0" l="0" r="0" t="0"/>
          <a:stretch/>
        </p:blipFill>
        <p:spPr>
          <a:xfrm>
            <a:off x="2448000" y="6192000"/>
            <a:ext cx="936000" cy="936000"/>
          </a:xfrm>
          <a:prstGeom prst="rect">
            <a:avLst/>
          </a:prstGeom>
          <a:noFill/>
          <a:ln>
            <a:noFill/>
          </a:ln>
        </p:spPr>
      </p:pic>
      <p:sp>
        <p:nvSpPr>
          <p:cNvPr id="350" name="Google Shape;350;p73"/>
          <p:cNvSpPr txBox="1"/>
          <p:nvPr/>
        </p:nvSpPr>
        <p:spPr>
          <a:xfrm>
            <a:off x="2693880" y="6336000"/>
            <a:ext cx="402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6666FF"/>
                </a:solidFill>
                <a:latin typeface="Arial"/>
                <a:ea typeface="Arial"/>
                <a:cs typeface="Arial"/>
                <a:sym typeface="Arial"/>
              </a:rPr>
              <a:t>C</a:t>
            </a:r>
            <a:endParaRPr b="0" sz="2800" strike="noStrike">
              <a:latin typeface="Arial"/>
              <a:ea typeface="Arial"/>
              <a:cs typeface="Arial"/>
              <a:sym typeface="Arial"/>
            </a:endParaRPr>
          </a:p>
        </p:txBody>
      </p:sp>
      <p:pic>
        <p:nvPicPr>
          <p:cNvPr id="351" name="Google Shape;351;p73"/>
          <p:cNvPicPr preferRelativeResize="0"/>
          <p:nvPr/>
        </p:nvPicPr>
        <p:blipFill rotWithShape="1">
          <a:blip r:embed="rId4">
            <a:alphaModFix/>
          </a:blip>
          <a:srcRect b="0" l="0" r="0" t="0"/>
          <a:stretch/>
        </p:blipFill>
        <p:spPr>
          <a:xfrm>
            <a:off x="3512160" y="4835520"/>
            <a:ext cx="936000" cy="936000"/>
          </a:xfrm>
          <a:prstGeom prst="rect">
            <a:avLst/>
          </a:prstGeom>
          <a:noFill/>
          <a:ln>
            <a:noFill/>
          </a:ln>
        </p:spPr>
      </p:pic>
      <p:sp>
        <p:nvSpPr>
          <p:cNvPr id="352" name="Google Shape;352;p73"/>
          <p:cNvSpPr txBox="1"/>
          <p:nvPr/>
        </p:nvSpPr>
        <p:spPr>
          <a:xfrm>
            <a:off x="3758040" y="4979520"/>
            <a:ext cx="402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6666FF"/>
                </a:solidFill>
                <a:latin typeface="Arial"/>
                <a:ea typeface="Arial"/>
                <a:cs typeface="Arial"/>
                <a:sym typeface="Arial"/>
              </a:rPr>
              <a:t>A</a:t>
            </a:r>
            <a:endParaRPr b="0" sz="2800" strike="noStrike">
              <a:latin typeface="Arial"/>
              <a:ea typeface="Arial"/>
              <a:cs typeface="Arial"/>
              <a:sym typeface="Arial"/>
            </a:endParaRPr>
          </a:p>
        </p:txBody>
      </p:sp>
      <p:pic>
        <p:nvPicPr>
          <p:cNvPr id="353" name="Google Shape;353;p73"/>
          <p:cNvPicPr preferRelativeResize="0"/>
          <p:nvPr/>
        </p:nvPicPr>
        <p:blipFill rotWithShape="1">
          <a:blip r:embed="rId4">
            <a:alphaModFix/>
          </a:blip>
          <a:srcRect b="0" l="0" r="0" t="0"/>
          <a:stretch/>
        </p:blipFill>
        <p:spPr>
          <a:xfrm>
            <a:off x="4860000" y="3780000"/>
            <a:ext cx="936000" cy="936000"/>
          </a:xfrm>
          <a:prstGeom prst="rect">
            <a:avLst/>
          </a:prstGeom>
          <a:noFill/>
          <a:ln>
            <a:noFill/>
          </a:ln>
        </p:spPr>
      </p:pic>
      <p:sp>
        <p:nvSpPr>
          <p:cNvPr id="354" name="Google Shape;354;p73"/>
          <p:cNvSpPr txBox="1"/>
          <p:nvPr/>
        </p:nvSpPr>
        <p:spPr>
          <a:xfrm>
            <a:off x="5105880" y="3924000"/>
            <a:ext cx="402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6666FF"/>
                </a:solidFill>
                <a:latin typeface="Arial"/>
                <a:ea typeface="Arial"/>
                <a:cs typeface="Arial"/>
                <a:sym typeface="Arial"/>
              </a:rPr>
              <a:t>E</a:t>
            </a:r>
            <a:endParaRPr b="0" sz="2800" strike="noStrike">
              <a:latin typeface="Arial"/>
              <a:ea typeface="Arial"/>
              <a:cs typeface="Arial"/>
              <a:sym typeface="Arial"/>
            </a:endParaRPr>
          </a:p>
        </p:txBody>
      </p:sp>
      <p:pic>
        <p:nvPicPr>
          <p:cNvPr id="355" name="Google Shape;355;p73"/>
          <p:cNvPicPr preferRelativeResize="0"/>
          <p:nvPr/>
        </p:nvPicPr>
        <p:blipFill rotWithShape="1">
          <a:blip r:embed="rId4">
            <a:alphaModFix/>
          </a:blip>
          <a:srcRect b="0" l="0" r="0" t="0"/>
          <a:stretch/>
        </p:blipFill>
        <p:spPr>
          <a:xfrm>
            <a:off x="4896000" y="6192000"/>
            <a:ext cx="936000" cy="936000"/>
          </a:xfrm>
          <a:prstGeom prst="rect">
            <a:avLst/>
          </a:prstGeom>
          <a:noFill/>
          <a:ln>
            <a:noFill/>
          </a:ln>
        </p:spPr>
      </p:pic>
      <p:pic>
        <p:nvPicPr>
          <p:cNvPr id="356" name="Google Shape;356;p73"/>
          <p:cNvPicPr preferRelativeResize="0"/>
          <p:nvPr/>
        </p:nvPicPr>
        <p:blipFill rotWithShape="1">
          <a:blip r:embed="rId4">
            <a:alphaModFix/>
          </a:blip>
          <a:srcRect b="0" l="0" r="0" t="0"/>
          <a:stretch/>
        </p:blipFill>
        <p:spPr>
          <a:xfrm>
            <a:off x="1152000" y="4896000"/>
            <a:ext cx="936000" cy="936000"/>
          </a:xfrm>
          <a:prstGeom prst="rect">
            <a:avLst/>
          </a:prstGeom>
          <a:noFill/>
          <a:ln>
            <a:noFill/>
          </a:ln>
        </p:spPr>
      </p:pic>
      <p:sp>
        <p:nvSpPr>
          <p:cNvPr id="357" name="Google Shape;357;p73"/>
          <p:cNvSpPr txBox="1"/>
          <p:nvPr/>
        </p:nvSpPr>
        <p:spPr>
          <a:xfrm>
            <a:off x="1397880" y="5040000"/>
            <a:ext cx="402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6666FF"/>
                </a:solidFill>
                <a:latin typeface="Arial"/>
                <a:ea typeface="Arial"/>
                <a:cs typeface="Arial"/>
                <a:sym typeface="Arial"/>
              </a:rPr>
              <a:t>U</a:t>
            </a:r>
            <a:endParaRPr b="0" sz="2800" strike="noStrike">
              <a:latin typeface="Arial"/>
              <a:ea typeface="Arial"/>
              <a:cs typeface="Arial"/>
              <a:sym typeface="Arial"/>
            </a:endParaRPr>
          </a:p>
        </p:txBody>
      </p:sp>
      <p:pic>
        <p:nvPicPr>
          <p:cNvPr id="358" name="Google Shape;358;p73"/>
          <p:cNvPicPr preferRelativeResize="0"/>
          <p:nvPr/>
        </p:nvPicPr>
        <p:blipFill rotWithShape="1">
          <a:blip r:embed="rId4">
            <a:alphaModFix/>
          </a:blip>
          <a:srcRect b="0" l="0" r="0" t="0"/>
          <a:stretch/>
        </p:blipFill>
        <p:spPr>
          <a:xfrm>
            <a:off x="6012000" y="4932000"/>
            <a:ext cx="936000" cy="936000"/>
          </a:xfrm>
          <a:prstGeom prst="rect">
            <a:avLst/>
          </a:prstGeom>
          <a:noFill/>
          <a:ln>
            <a:noFill/>
          </a:ln>
        </p:spPr>
      </p:pic>
      <p:sp>
        <p:nvSpPr>
          <p:cNvPr id="359" name="Google Shape;359;p73"/>
          <p:cNvSpPr txBox="1"/>
          <p:nvPr/>
        </p:nvSpPr>
        <p:spPr>
          <a:xfrm>
            <a:off x="6257880" y="5076000"/>
            <a:ext cx="402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6666FF"/>
                </a:solidFill>
                <a:latin typeface="Arial"/>
                <a:ea typeface="Arial"/>
                <a:cs typeface="Arial"/>
                <a:sym typeface="Arial"/>
              </a:rPr>
              <a:t>G</a:t>
            </a:r>
            <a:endParaRPr b="0" sz="2800" strike="noStrike">
              <a:latin typeface="Arial"/>
              <a:ea typeface="Arial"/>
              <a:cs typeface="Arial"/>
              <a:sym typeface="Arial"/>
            </a:endParaRPr>
          </a:p>
        </p:txBody>
      </p:sp>
      <p:pic>
        <p:nvPicPr>
          <p:cNvPr id="360" name="Google Shape;360;p73"/>
          <p:cNvPicPr preferRelativeResize="0"/>
          <p:nvPr/>
        </p:nvPicPr>
        <p:blipFill rotWithShape="1">
          <a:blip r:embed="rId4">
            <a:alphaModFix/>
          </a:blip>
          <a:srcRect b="0" l="0" r="0" t="0"/>
          <a:stretch/>
        </p:blipFill>
        <p:spPr>
          <a:xfrm>
            <a:off x="7128000" y="3744000"/>
            <a:ext cx="936000" cy="936000"/>
          </a:xfrm>
          <a:prstGeom prst="rect">
            <a:avLst/>
          </a:prstGeom>
          <a:noFill/>
          <a:ln>
            <a:noFill/>
          </a:ln>
        </p:spPr>
      </p:pic>
      <p:sp>
        <p:nvSpPr>
          <p:cNvPr id="361" name="Google Shape;361;p73"/>
          <p:cNvSpPr txBox="1"/>
          <p:nvPr/>
        </p:nvSpPr>
        <p:spPr>
          <a:xfrm>
            <a:off x="7373880" y="3888000"/>
            <a:ext cx="402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6666FF"/>
                </a:solidFill>
                <a:latin typeface="Arial"/>
                <a:ea typeface="Arial"/>
                <a:cs typeface="Arial"/>
                <a:sym typeface="Arial"/>
              </a:rPr>
              <a:t>D</a:t>
            </a:r>
            <a:endParaRPr b="0" sz="2800" strike="noStrike">
              <a:latin typeface="Arial"/>
              <a:ea typeface="Arial"/>
              <a:cs typeface="Arial"/>
              <a:sym typeface="Arial"/>
            </a:endParaRPr>
          </a:p>
        </p:txBody>
      </p:sp>
      <p:pic>
        <p:nvPicPr>
          <p:cNvPr id="362" name="Google Shape;362;p73"/>
          <p:cNvPicPr preferRelativeResize="0"/>
          <p:nvPr/>
        </p:nvPicPr>
        <p:blipFill rotWithShape="1">
          <a:blip r:embed="rId5">
            <a:alphaModFix/>
          </a:blip>
          <a:srcRect b="0" l="0" r="0" t="0"/>
          <a:stretch/>
        </p:blipFill>
        <p:spPr>
          <a:xfrm>
            <a:off x="927360" y="4788000"/>
            <a:ext cx="1376640" cy="876240"/>
          </a:xfrm>
          <a:prstGeom prst="rect">
            <a:avLst/>
          </a:prstGeom>
          <a:noFill/>
          <a:ln>
            <a:noFill/>
          </a:ln>
        </p:spPr>
      </p:pic>
      <p:pic>
        <p:nvPicPr>
          <p:cNvPr id="363" name="Google Shape;363;p73"/>
          <p:cNvPicPr preferRelativeResize="0"/>
          <p:nvPr/>
        </p:nvPicPr>
        <p:blipFill rotWithShape="1">
          <a:blip r:embed="rId5">
            <a:alphaModFix/>
          </a:blip>
          <a:srcRect b="0" l="0" r="0" t="0"/>
          <a:stretch/>
        </p:blipFill>
        <p:spPr>
          <a:xfrm>
            <a:off x="4644000" y="6120000"/>
            <a:ext cx="1376640" cy="876240"/>
          </a:xfrm>
          <a:prstGeom prst="rect">
            <a:avLst/>
          </a:prstGeom>
          <a:noFill/>
          <a:ln>
            <a:noFill/>
          </a:ln>
        </p:spPr>
      </p:pic>
      <p:pic>
        <p:nvPicPr>
          <p:cNvPr id="364" name="Google Shape;364;p73"/>
          <p:cNvPicPr preferRelativeResize="0"/>
          <p:nvPr/>
        </p:nvPicPr>
        <p:blipFill rotWithShape="1">
          <a:blip r:embed="rId6">
            <a:alphaModFix/>
          </a:blip>
          <a:srcRect b="0" l="0" r="0" t="0"/>
          <a:stretch/>
        </p:blipFill>
        <p:spPr>
          <a:xfrm>
            <a:off x="2232000" y="6120000"/>
            <a:ext cx="1346040" cy="855720"/>
          </a:xfrm>
          <a:prstGeom prst="rect">
            <a:avLst/>
          </a:prstGeom>
          <a:noFill/>
          <a:ln>
            <a:noFill/>
          </a:ln>
        </p:spPr>
      </p:pic>
      <p:pic>
        <p:nvPicPr>
          <p:cNvPr id="365" name="Google Shape;365;p73"/>
          <p:cNvPicPr preferRelativeResize="0"/>
          <p:nvPr/>
        </p:nvPicPr>
        <p:blipFill rotWithShape="1">
          <a:blip r:embed="rId7">
            <a:alphaModFix/>
          </a:blip>
          <a:srcRect b="0" l="0" r="0" t="0"/>
          <a:stretch/>
        </p:blipFill>
        <p:spPr>
          <a:xfrm>
            <a:off x="4644000" y="3701520"/>
            <a:ext cx="1368000" cy="8704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6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id="370" name="Google Shape;370;p74"/>
          <p:cNvPicPr preferRelativeResize="0"/>
          <p:nvPr/>
        </p:nvPicPr>
        <p:blipFill rotWithShape="1">
          <a:blip r:embed="rId3">
            <a:alphaModFix/>
          </a:blip>
          <a:srcRect b="0" l="0" r="0" t="0"/>
          <a:stretch/>
        </p:blipFill>
        <p:spPr>
          <a:xfrm>
            <a:off x="1332720" y="5120640"/>
            <a:ext cx="1136880" cy="1136880"/>
          </a:xfrm>
          <a:prstGeom prst="rect">
            <a:avLst/>
          </a:prstGeom>
          <a:noFill/>
          <a:ln>
            <a:noFill/>
          </a:ln>
        </p:spPr>
      </p:pic>
      <p:pic>
        <p:nvPicPr>
          <p:cNvPr id="371" name="Google Shape;371;p74"/>
          <p:cNvPicPr preferRelativeResize="0"/>
          <p:nvPr/>
        </p:nvPicPr>
        <p:blipFill rotWithShape="1">
          <a:blip r:embed="rId3">
            <a:alphaModFix/>
          </a:blip>
          <a:srcRect b="0" l="0" r="0" t="0"/>
          <a:stretch/>
        </p:blipFill>
        <p:spPr>
          <a:xfrm>
            <a:off x="1866600" y="2279160"/>
            <a:ext cx="1136880" cy="1136880"/>
          </a:xfrm>
          <a:prstGeom prst="rect">
            <a:avLst/>
          </a:prstGeom>
          <a:noFill/>
          <a:ln>
            <a:noFill/>
          </a:ln>
        </p:spPr>
      </p:pic>
      <p:pic>
        <p:nvPicPr>
          <p:cNvPr id="372" name="Google Shape;372;p74"/>
          <p:cNvPicPr preferRelativeResize="0"/>
          <p:nvPr/>
        </p:nvPicPr>
        <p:blipFill rotWithShape="1">
          <a:blip r:embed="rId3">
            <a:alphaModFix/>
          </a:blip>
          <a:srcRect b="0" l="0" r="0" t="0"/>
          <a:stretch/>
        </p:blipFill>
        <p:spPr>
          <a:xfrm>
            <a:off x="4530600" y="2279160"/>
            <a:ext cx="1136880" cy="1136880"/>
          </a:xfrm>
          <a:prstGeom prst="rect">
            <a:avLst/>
          </a:prstGeom>
          <a:noFill/>
          <a:ln>
            <a:noFill/>
          </a:ln>
        </p:spPr>
      </p:pic>
      <p:pic>
        <p:nvPicPr>
          <p:cNvPr id="373" name="Google Shape;373;p74"/>
          <p:cNvPicPr preferRelativeResize="0"/>
          <p:nvPr/>
        </p:nvPicPr>
        <p:blipFill rotWithShape="1">
          <a:blip r:embed="rId3">
            <a:alphaModFix/>
          </a:blip>
          <a:srcRect b="0" l="0" r="0" t="0"/>
          <a:stretch/>
        </p:blipFill>
        <p:spPr>
          <a:xfrm>
            <a:off x="7230600" y="2279160"/>
            <a:ext cx="1136880" cy="1136880"/>
          </a:xfrm>
          <a:prstGeom prst="rect">
            <a:avLst/>
          </a:prstGeom>
          <a:noFill/>
          <a:ln>
            <a:noFill/>
          </a:ln>
        </p:spPr>
      </p:pic>
      <p:pic>
        <p:nvPicPr>
          <p:cNvPr id="374" name="Google Shape;374;p74"/>
          <p:cNvPicPr preferRelativeResize="0"/>
          <p:nvPr/>
        </p:nvPicPr>
        <p:blipFill rotWithShape="1">
          <a:blip r:embed="rId3">
            <a:alphaModFix/>
          </a:blip>
          <a:srcRect b="0" l="0" r="0" t="0"/>
          <a:stretch/>
        </p:blipFill>
        <p:spPr>
          <a:xfrm>
            <a:off x="7589520" y="5120640"/>
            <a:ext cx="1136880" cy="1136880"/>
          </a:xfrm>
          <a:prstGeom prst="rect">
            <a:avLst/>
          </a:prstGeom>
          <a:noFill/>
          <a:ln>
            <a:noFill/>
          </a:ln>
        </p:spPr>
      </p:pic>
      <p:sp>
        <p:nvSpPr>
          <p:cNvPr id="375" name="Google Shape;375;p74"/>
          <p:cNvSpPr txBox="1"/>
          <p:nvPr/>
        </p:nvSpPr>
        <p:spPr>
          <a:xfrm>
            <a:off x="1676160" y="5339520"/>
            <a:ext cx="100584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latin typeface="Arial"/>
                <a:ea typeface="Arial"/>
                <a:cs typeface="Arial"/>
                <a:sym typeface="Arial"/>
              </a:rPr>
              <a:t>U</a:t>
            </a:r>
            <a:endParaRPr b="0" sz="2800" strike="noStrike">
              <a:latin typeface="Arial"/>
              <a:ea typeface="Arial"/>
              <a:cs typeface="Arial"/>
              <a:sym typeface="Arial"/>
            </a:endParaRPr>
          </a:p>
        </p:txBody>
      </p:sp>
      <p:sp>
        <p:nvSpPr>
          <p:cNvPr id="376" name="Google Shape;376;p74"/>
          <p:cNvSpPr txBox="1"/>
          <p:nvPr/>
        </p:nvSpPr>
        <p:spPr>
          <a:xfrm>
            <a:off x="7940160" y="5339520"/>
            <a:ext cx="100584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latin typeface="Arial"/>
                <a:ea typeface="Arial"/>
                <a:cs typeface="Arial"/>
                <a:sym typeface="Arial"/>
              </a:rPr>
              <a:t>D</a:t>
            </a:r>
            <a:endParaRPr b="0" sz="2800" strike="noStrike">
              <a:latin typeface="Arial"/>
              <a:ea typeface="Arial"/>
              <a:cs typeface="Arial"/>
              <a:sym typeface="Arial"/>
            </a:endParaRPr>
          </a:p>
        </p:txBody>
      </p:sp>
      <p:cxnSp>
        <p:nvCxnSpPr>
          <p:cNvPr id="377" name="Google Shape;377;p74"/>
          <p:cNvCxnSpPr>
            <a:stCxn id="370" idx="0"/>
            <a:endCxn id="371" idx="2"/>
          </p:cNvCxnSpPr>
          <p:nvPr/>
        </p:nvCxnSpPr>
        <p:spPr>
          <a:xfrm flipH="1" rot="10800000">
            <a:off x="1901160" y="3416040"/>
            <a:ext cx="534000" cy="1704600"/>
          </a:xfrm>
          <a:prstGeom prst="straightConnector1">
            <a:avLst/>
          </a:prstGeom>
          <a:noFill/>
          <a:ln cap="flat" cmpd="sng" w="36700">
            <a:solidFill>
              <a:srgbClr val="00CCFF"/>
            </a:solidFill>
            <a:prstDash val="solid"/>
            <a:round/>
            <a:headEnd len="sm" w="sm" type="none"/>
            <a:tailEnd len="sm" w="sm" type="none"/>
          </a:ln>
        </p:spPr>
      </p:cxnSp>
      <p:cxnSp>
        <p:nvCxnSpPr>
          <p:cNvPr id="378" name="Google Shape;378;p74"/>
          <p:cNvCxnSpPr>
            <a:stCxn id="371" idx="3"/>
            <a:endCxn id="372" idx="1"/>
          </p:cNvCxnSpPr>
          <p:nvPr/>
        </p:nvCxnSpPr>
        <p:spPr>
          <a:xfrm>
            <a:off x="3003480" y="2847600"/>
            <a:ext cx="1527000" cy="0"/>
          </a:xfrm>
          <a:prstGeom prst="straightConnector1">
            <a:avLst/>
          </a:prstGeom>
          <a:noFill/>
          <a:ln cap="flat" cmpd="sng" w="36700">
            <a:solidFill>
              <a:srgbClr val="00CCFF"/>
            </a:solidFill>
            <a:prstDash val="solid"/>
            <a:round/>
            <a:headEnd len="sm" w="sm" type="none"/>
            <a:tailEnd len="sm" w="sm" type="none"/>
          </a:ln>
        </p:spPr>
      </p:cxnSp>
      <p:cxnSp>
        <p:nvCxnSpPr>
          <p:cNvPr id="379" name="Google Shape;379;p74"/>
          <p:cNvCxnSpPr>
            <a:stCxn id="372" idx="3"/>
            <a:endCxn id="373" idx="1"/>
          </p:cNvCxnSpPr>
          <p:nvPr/>
        </p:nvCxnSpPr>
        <p:spPr>
          <a:xfrm>
            <a:off x="5667480" y="2847600"/>
            <a:ext cx="1563000" cy="0"/>
          </a:xfrm>
          <a:prstGeom prst="straightConnector1">
            <a:avLst/>
          </a:prstGeom>
          <a:noFill/>
          <a:ln cap="flat" cmpd="sng" w="36700">
            <a:solidFill>
              <a:srgbClr val="00CCFF"/>
            </a:solidFill>
            <a:prstDash val="solid"/>
            <a:round/>
            <a:headEnd len="sm" w="sm" type="none"/>
            <a:tailEnd len="sm" w="sm" type="none"/>
          </a:ln>
        </p:spPr>
      </p:cxnSp>
      <p:cxnSp>
        <p:nvCxnSpPr>
          <p:cNvPr id="380" name="Google Shape;380;p74"/>
          <p:cNvCxnSpPr>
            <a:stCxn id="373" idx="2"/>
            <a:endCxn id="374" idx="0"/>
          </p:cNvCxnSpPr>
          <p:nvPr/>
        </p:nvCxnSpPr>
        <p:spPr>
          <a:xfrm>
            <a:off x="7799040" y="3416040"/>
            <a:ext cx="358800" cy="1704600"/>
          </a:xfrm>
          <a:prstGeom prst="straightConnector1">
            <a:avLst/>
          </a:prstGeom>
          <a:noFill/>
          <a:ln cap="flat" cmpd="sng" w="36700">
            <a:solidFill>
              <a:srgbClr val="00CCFF"/>
            </a:solidFill>
            <a:prstDash val="solid"/>
            <a:round/>
            <a:headEnd len="sm" w="sm" type="none"/>
            <a:tailEnd len="sm" w="sm" type="none"/>
          </a:ln>
        </p:spPr>
      </p:cxnSp>
      <p:sp>
        <p:nvSpPr>
          <p:cNvPr id="381" name="Google Shape;381;p74"/>
          <p:cNvSpPr txBox="1"/>
          <p:nvPr/>
        </p:nvSpPr>
        <p:spPr>
          <a:xfrm>
            <a:off x="2213640" y="2468880"/>
            <a:ext cx="402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FF0000"/>
                </a:solidFill>
                <a:latin typeface="Arial"/>
                <a:ea typeface="Arial"/>
                <a:cs typeface="Arial"/>
                <a:sym typeface="Arial"/>
              </a:rPr>
              <a:t>A</a:t>
            </a:r>
            <a:endParaRPr b="0" sz="2800" strike="noStrike">
              <a:latin typeface="Arial"/>
              <a:ea typeface="Arial"/>
              <a:cs typeface="Arial"/>
              <a:sym typeface="Arial"/>
            </a:endParaRPr>
          </a:p>
        </p:txBody>
      </p:sp>
      <p:sp>
        <p:nvSpPr>
          <p:cNvPr id="382" name="Google Shape;382;p74"/>
          <p:cNvSpPr txBox="1"/>
          <p:nvPr/>
        </p:nvSpPr>
        <p:spPr>
          <a:xfrm>
            <a:off x="4882320" y="2529360"/>
            <a:ext cx="402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9933"/>
                </a:solidFill>
                <a:latin typeface="Arial"/>
                <a:ea typeface="Arial"/>
                <a:cs typeface="Arial"/>
                <a:sym typeface="Arial"/>
              </a:rPr>
              <a:t>B</a:t>
            </a:r>
            <a:endParaRPr b="0" sz="2800" strike="noStrike">
              <a:latin typeface="Arial"/>
              <a:ea typeface="Arial"/>
              <a:cs typeface="Arial"/>
              <a:sym typeface="Arial"/>
            </a:endParaRPr>
          </a:p>
        </p:txBody>
      </p:sp>
      <p:sp>
        <p:nvSpPr>
          <p:cNvPr id="383" name="Google Shape;383;p74"/>
          <p:cNvSpPr txBox="1"/>
          <p:nvPr/>
        </p:nvSpPr>
        <p:spPr>
          <a:xfrm>
            <a:off x="7572600" y="2504880"/>
            <a:ext cx="402120" cy="488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800" strike="noStrike">
                <a:solidFill>
                  <a:srgbClr val="0000FF"/>
                </a:solidFill>
                <a:latin typeface="Arial"/>
                <a:ea typeface="Arial"/>
                <a:cs typeface="Arial"/>
                <a:sym typeface="Arial"/>
              </a:rPr>
              <a:t>C</a:t>
            </a:r>
            <a:endParaRPr b="0" sz="2800" strike="noStrike">
              <a:latin typeface="Arial"/>
              <a:ea typeface="Arial"/>
              <a:cs typeface="Arial"/>
              <a:sym typeface="Arial"/>
            </a:endParaRPr>
          </a:p>
        </p:txBody>
      </p:sp>
      <p:pic>
        <p:nvPicPr>
          <p:cNvPr id="384" name="Google Shape;384;p74"/>
          <p:cNvPicPr preferRelativeResize="0"/>
          <p:nvPr/>
        </p:nvPicPr>
        <p:blipFill rotWithShape="1">
          <a:blip r:embed="rId4">
            <a:alphaModFix/>
          </a:blip>
          <a:srcRect b="0" l="0" r="0" t="0"/>
          <a:stretch/>
        </p:blipFill>
        <p:spPr>
          <a:xfrm>
            <a:off x="296640" y="3840480"/>
            <a:ext cx="434880" cy="406800"/>
          </a:xfrm>
          <a:prstGeom prst="rect">
            <a:avLst/>
          </a:prstGeom>
          <a:noFill/>
          <a:ln>
            <a:noFill/>
          </a:ln>
        </p:spPr>
      </p:pic>
      <p:pic>
        <p:nvPicPr>
          <p:cNvPr id="385" name="Google Shape;385;p74"/>
          <p:cNvPicPr preferRelativeResize="0"/>
          <p:nvPr/>
        </p:nvPicPr>
        <p:blipFill rotWithShape="1">
          <a:blip r:embed="rId5">
            <a:alphaModFix/>
          </a:blip>
          <a:srcRect b="0" l="0" r="0" t="0"/>
          <a:stretch/>
        </p:blipFill>
        <p:spPr>
          <a:xfrm>
            <a:off x="226080" y="5029200"/>
            <a:ext cx="505440" cy="505440"/>
          </a:xfrm>
          <a:prstGeom prst="rect">
            <a:avLst/>
          </a:prstGeom>
          <a:noFill/>
          <a:ln>
            <a:noFill/>
          </a:ln>
        </p:spPr>
      </p:pic>
      <p:pic>
        <p:nvPicPr>
          <p:cNvPr id="386" name="Google Shape;386;p74"/>
          <p:cNvPicPr preferRelativeResize="0"/>
          <p:nvPr/>
        </p:nvPicPr>
        <p:blipFill rotWithShape="1">
          <a:blip r:embed="rId6">
            <a:alphaModFix/>
          </a:blip>
          <a:srcRect b="0" l="0" r="0" t="0"/>
          <a:stretch/>
        </p:blipFill>
        <p:spPr>
          <a:xfrm>
            <a:off x="274320" y="4389120"/>
            <a:ext cx="516600" cy="516600"/>
          </a:xfrm>
          <a:prstGeom prst="rect">
            <a:avLst/>
          </a:prstGeom>
          <a:noFill/>
          <a:ln>
            <a:noFill/>
          </a:ln>
        </p:spPr>
      </p:pic>
      <p:pic>
        <p:nvPicPr>
          <p:cNvPr id="387" name="Google Shape;387;p74"/>
          <p:cNvPicPr preferRelativeResize="0"/>
          <p:nvPr/>
        </p:nvPicPr>
        <p:blipFill rotWithShape="1">
          <a:blip r:embed="rId4">
            <a:alphaModFix/>
          </a:blip>
          <a:srcRect b="0" l="0" r="0" t="0"/>
          <a:stretch/>
        </p:blipFill>
        <p:spPr>
          <a:xfrm>
            <a:off x="2218320" y="1944720"/>
            <a:ext cx="434880" cy="406800"/>
          </a:xfrm>
          <a:prstGeom prst="rect">
            <a:avLst/>
          </a:prstGeom>
          <a:noFill/>
          <a:ln>
            <a:noFill/>
          </a:ln>
        </p:spPr>
      </p:pic>
      <p:pic>
        <p:nvPicPr>
          <p:cNvPr id="388" name="Google Shape;388;p74"/>
          <p:cNvPicPr preferRelativeResize="0"/>
          <p:nvPr/>
        </p:nvPicPr>
        <p:blipFill rotWithShape="1">
          <a:blip r:embed="rId6">
            <a:alphaModFix/>
          </a:blip>
          <a:srcRect b="0" l="0" r="0" t="0"/>
          <a:stretch/>
        </p:blipFill>
        <p:spPr>
          <a:xfrm>
            <a:off x="4892760" y="1860840"/>
            <a:ext cx="516600" cy="516600"/>
          </a:xfrm>
          <a:prstGeom prst="rect">
            <a:avLst/>
          </a:prstGeom>
          <a:noFill/>
          <a:ln>
            <a:noFill/>
          </a:ln>
        </p:spPr>
      </p:pic>
      <p:pic>
        <p:nvPicPr>
          <p:cNvPr id="389" name="Google Shape;389;p74"/>
          <p:cNvPicPr preferRelativeResize="0"/>
          <p:nvPr/>
        </p:nvPicPr>
        <p:blipFill rotWithShape="1">
          <a:blip r:embed="rId5">
            <a:alphaModFix/>
          </a:blip>
          <a:srcRect b="0" l="0" r="0" t="0"/>
          <a:stretch/>
        </p:blipFill>
        <p:spPr>
          <a:xfrm>
            <a:off x="7555680" y="1872000"/>
            <a:ext cx="505440" cy="505440"/>
          </a:xfrm>
          <a:prstGeom prst="rect">
            <a:avLst/>
          </a:prstGeom>
          <a:noFill/>
          <a:ln>
            <a:noFill/>
          </a:ln>
        </p:spPr>
      </p:pic>
      <p:pic>
        <p:nvPicPr>
          <p:cNvPr id="390" name="Google Shape;390;p74"/>
          <p:cNvPicPr preferRelativeResize="0"/>
          <p:nvPr/>
        </p:nvPicPr>
        <p:blipFill rotWithShape="1">
          <a:blip r:embed="rId7">
            <a:alphaModFix/>
          </a:blip>
          <a:srcRect b="0" l="0" r="0" t="0"/>
          <a:stretch/>
        </p:blipFill>
        <p:spPr>
          <a:xfrm>
            <a:off x="914400" y="4343400"/>
            <a:ext cx="1047240" cy="923400"/>
          </a:xfrm>
          <a:prstGeom prst="rect">
            <a:avLst/>
          </a:prstGeom>
          <a:noFill/>
          <a:ln>
            <a:noFill/>
          </a:ln>
        </p:spPr>
      </p:pic>
      <p:pic>
        <p:nvPicPr>
          <p:cNvPr id="391" name="Google Shape;391;p74"/>
          <p:cNvPicPr preferRelativeResize="0"/>
          <p:nvPr/>
        </p:nvPicPr>
        <p:blipFill rotWithShape="1">
          <a:blip r:embed="rId8">
            <a:alphaModFix/>
          </a:blip>
          <a:srcRect b="0" l="0" r="0" t="0"/>
          <a:stretch/>
        </p:blipFill>
        <p:spPr>
          <a:xfrm>
            <a:off x="914400" y="4572000"/>
            <a:ext cx="1047240" cy="694800"/>
          </a:xfrm>
          <a:prstGeom prst="rect">
            <a:avLst/>
          </a:prstGeom>
          <a:noFill/>
          <a:ln>
            <a:noFill/>
          </a:ln>
        </p:spPr>
      </p:pic>
      <p:pic>
        <p:nvPicPr>
          <p:cNvPr id="392" name="Google Shape;392;p74"/>
          <p:cNvPicPr preferRelativeResize="0"/>
          <p:nvPr/>
        </p:nvPicPr>
        <p:blipFill rotWithShape="1">
          <a:blip r:embed="rId9">
            <a:alphaModFix/>
          </a:blip>
          <a:srcRect b="0" l="0" r="0" t="0"/>
          <a:stretch/>
        </p:blipFill>
        <p:spPr>
          <a:xfrm>
            <a:off x="914400" y="4209840"/>
            <a:ext cx="1047240" cy="1056960"/>
          </a:xfrm>
          <a:prstGeom prst="rect">
            <a:avLst/>
          </a:prstGeom>
          <a:noFill/>
          <a:ln>
            <a:noFill/>
          </a:ln>
        </p:spPr>
      </p:pic>
      <p:pic>
        <p:nvPicPr>
          <p:cNvPr id="393" name="Google Shape;393;p74"/>
          <p:cNvPicPr preferRelativeResize="0"/>
          <p:nvPr/>
        </p:nvPicPr>
        <p:blipFill rotWithShape="1">
          <a:blip r:embed="rId10">
            <a:alphaModFix/>
          </a:blip>
          <a:srcRect b="0" l="0" r="0" t="0"/>
          <a:stretch/>
        </p:blipFill>
        <p:spPr>
          <a:xfrm>
            <a:off x="914400" y="4480560"/>
            <a:ext cx="1047240" cy="780840"/>
          </a:xfrm>
          <a:prstGeom prst="rect">
            <a:avLst/>
          </a:prstGeom>
          <a:noFill/>
          <a:ln>
            <a:noFill/>
          </a:ln>
        </p:spPr>
      </p:pic>
      <p:sp>
        <p:nvSpPr>
          <p:cNvPr id="394" name="Google Shape;394;p74"/>
          <p:cNvSpPr txBox="1"/>
          <p:nvPr/>
        </p:nvSpPr>
        <p:spPr>
          <a:xfrm>
            <a:off x="504000" y="288720"/>
            <a:ext cx="8100000" cy="11041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Onion Routing</a:t>
            </a:r>
            <a:endParaRPr b="0" sz="4400" strike="noStrike">
              <a:latin typeface="Arial"/>
              <a:ea typeface="Arial"/>
              <a:cs typeface="Arial"/>
              <a:sym typeface="Arial"/>
            </a:endParaRPr>
          </a:p>
        </p:txBody>
      </p:sp>
      <p:pic>
        <p:nvPicPr>
          <p:cNvPr id="395" name="Google Shape;395;p74"/>
          <p:cNvPicPr preferRelativeResize="0"/>
          <p:nvPr/>
        </p:nvPicPr>
        <p:blipFill rotWithShape="1">
          <a:blip r:embed="rId11">
            <a:alphaModFix/>
          </a:blip>
          <a:srcRect b="0" l="0" r="0" t="0"/>
          <a:stretch/>
        </p:blipFill>
        <p:spPr>
          <a:xfrm>
            <a:off x="2085840" y="6693480"/>
            <a:ext cx="457200" cy="457200"/>
          </a:xfrm>
          <a:prstGeom prst="rect">
            <a:avLst/>
          </a:prstGeom>
          <a:noFill/>
          <a:ln>
            <a:noFill/>
          </a:ln>
        </p:spPr>
      </p:pic>
      <p:sp>
        <p:nvSpPr>
          <p:cNvPr id="396" name="Google Shape;396;p74"/>
          <p:cNvSpPr txBox="1"/>
          <p:nvPr/>
        </p:nvSpPr>
        <p:spPr>
          <a:xfrm>
            <a:off x="2437920" y="6731280"/>
            <a:ext cx="146304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Session key</a:t>
            </a:r>
            <a:endParaRPr b="0" sz="1800" strike="noStrike">
              <a:latin typeface="Arial"/>
              <a:ea typeface="Arial"/>
              <a:cs typeface="Arial"/>
              <a:sym typeface="Arial"/>
            </a:endParaRPr>
          </a:p>
        </p:txBody>
      </p:sp>
      <p:sp>
        <p:nvSpPr>
          <p:cNvPr id="397" name="Google Shape;397;p74"/>
          <p:cNvSpPr/>
          <p:nvPr/>
        </p:nvSpPr>
        <p:spPr>
          <a:xfrm>
            <a:off x="3383640" y="3884040"/>
            <a:ext cx="1609920" cy="2011680"/>
          </a:xfrm>
          <a:prstGeom prst="flowChartMagneticDrum">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4"/>
          <p:cNvSpPr/>
          <p:nvPr/>
        </p:nvSpPr>
        <p:spPr>
          <a:xfrm>
            <a:off x="4572360" y="4158360"/>
            <a:ext cx="1244160" cy="1371600"/>
          </a:xfrm>
          <a:prstGeom prst="flowChartMagneticDrum">
            <a:avLst/>
          </a:prstGeom>
          <a:solidFill>
            <a:srgbClr val="0099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4"/>
          <p:cNvSpPr/>
          <p:nvPr/>
        </p:nvSpPr>
        <p:spPr>
          <a:xfrm>
            <a:off x="5549040" y="4380480"/>
            <a:ext cx="760680" cy="914400"/>
          </a:xfrm>
          <a:prstGeom prst="flowChartMagneticDrum">
            <a:avLst/>
          </a:prstGeom>
          <a:solidFill>
            <a:srgbClr val="0000CC"/>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4"/>
          <p:cNvSpPr/>
          <p:nvPr/>
        </p:nvSpPr>
        <p:spPr>
          <a:xfrm>
            <a:off x="4902120" y="3017880"/>
            <a:ext cx="360" cy="91440"/>
          </a:xfrm>
          <a:prstGeom prst="flowChartMagneticDrum">
            <a:avLst/>
          </a:prstGeom>
          <a:solidFill>
            <a:srgbClr val="FFFF99"/>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4"/>
          <p:cNvSpPr/>
          <p:nvPr/>
        </p:nvSpPr>
        <p:spPr>
          <a:xfrm>
            <a:off x="6162840" y="4560120"/>
            <a:ext cx="695520" cy="548640"/>
          </a:xfrm>
          <a:prstGeom prst="flowChartMagneticDrum">
            <a:avLst/>
          </a:prstGeom>
          <a:solidFill>
            <a:srgbClr val="999999"/>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4"/>
          <p:cNvSpPr/>
          <p:nvPr/>
        </p:nvSpPr>
        <p:spPr>
          <a:xfrm>
            <a:off x="4754880" y="5544720"/>
            <a:ext cx="360" cy="351360"/>
          </a:xfrm>
          <a:custGeom>
            <a:rect b="b" l="l" r="r" t="t"/>
            <a:pathLst>
              <a:path extrusionOk="0" h="976" w="1">
                <a:moveTo>
                  <a:pt x="0" y="975"/>
                </a:moveTo>
                <a:lnTo>
                  <a:pt x="0" y="0"/>
                </a:lnTo>
              </a:path>
            </a:pathLst>
          </a:custGeom>
          <a:solidFill>
            <a:srgbClr val="FF3333"/>
          </a:solidFill>
          <a:ln cap="flat" cmpd="sng" w="36700">
            <a:solidFill>
              <a:srgbClr val="000000"/>
            </a:solidFill>
            <a:prstDash val="solid"/>
            <a:round/>
            <a:headEnd len="sm" w="sm" type="none"/>
            <a:tailEnd len="med" w="med" type="triangle"/>
          </a:ln>
        </p:spPr>
      </p:sp>
      <p:sp>
        <p:nvSpPr>
          <p:cNvPr id="403" name="Google Shape;403;p74"/>
          <p:cNvSpPr/>
          <p:nvPr/>
        </p:nvSpPr>
        <p:spPr>
          <a:xfrm>
            <a:off x="5646240" y="5306040"/>
            <a:ext cx="360" cy="640440"/>
          </a:xfrm>
          <a:custGeom>
            <a:rect b="b" l="l" r="r" t="t"/>
            <a:pathLst>
              <a:path extrusionOk="0" h="1779" w="1">
                <a:moveTo>
                  <a:pt x="0" y="1778"/>
                </a:moveTo>
                <a:lnTo>
                  <a:pt x="0" y="0"/>
                </a:lnTo>
              </a:path>
            </a:pathLst>
          </a:custGeom>
          <a:solidFill>
            <a:srgbClr val="FF3333"/>
          </a:solidFill>
          <a:ln cap="flat" cmpd="sng" w="36700">
            <a:solidFill>
              <a:srgbClr val="000000"/>
            </a:solidFill>
            <a:prstDash val="solid"/>
            <a:round/>
            <a:headEnd len="sm" w="sm" type="none"/>
            <a:tailEnd len="med" w="med" type="triangle"/>
          </a:ln>
        </p:spPr>
      </p:sp>
      <p:sp>
        <p:nvSpPr>
          <p:cNvPr id="404" name="Google Shape;404;p74"/>
          <p:cNvSpPr/>
          <p:nvPr/>
        </p:nvSpPr>
        <p:spPr>
          <a:xfrm>
            <a:off x="6780960" y="5152680"/>
            <a:ext cx="360" cy="640440"/>
          </a:xfrm>
          <a:custGeom>
            <a:rect b="b" l="l" r="r" t="t"/>
            <a:pathLst>
              <a:path extrusionOk="0" h="1779" w="1">
                <a:moveTo>
                  <a:pt x="0" y="1778"/>
                </a:moveTo>
                <a:lnTo>
                  <a:pt x="0" y="0"/>
                </a:lnTo>
              </a:path>
            </a:pathLst>
          </a:custGeom>
          <a:solidFill>
            <a:srgbClr val="FF3333"/>
          </a:solidFill>
          <a:ln cap="flat" cmpd="sng" w="36700">
            <a:solidFill>
              <a:srgbClr val="000000"/>
            </a:solidFill>
            <a:prstDash val="solid"/>
            <a:round/>
            <a:headEnd len="sm" w="sm" type="none"/>
            <a:tailEnd len="med" w="med" type="triangle"/>
          </a:ln>
        </p:spPr>
      </p:sp>
      <p:sp>
        <p:nvSpPr>
          <p:cNvPr id="405" name="Google Shape;405;p74"/>
          <p:cNvSpPr txBox="1"/>
          <p:nvPr/>
        </p:nvSpPr>
        <p:spPr>
          <a:xfrm>
            <a:off x="4458240" y="5880240"/>
            <a:ext cx="1188720" cy="290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400" strike="noStrike">
                <a:latin typeface="Arial"/>
                <a:ea typeface="Arial"/>
                <a:cs typeface="Arial"/>
                <a:sym typeface="Arial"/>
              </a:rPr>
              <a:t>OR A</a:t>
            </a:r>
            <a:endParaRPr b="0" sz="1400" strike="noStrike">
              <a:latin typeface="Arial"/>
              <a:ea typeface="Arial"/>
              <a:cs typeface="Arial"/>
              <a:sym typeface="Arial"/>
            </a:endParaRPr>
          </a:p>
        </p:txBody>
      </p:sp>
      <p:sp>
        <p:nvSpPr>
          <p:cNvPr id="406" name="Google Shape;406;p74"/>
          <p:cNvSpPr txBox="1"/>
          <p:nvPr/>
        </p:nvSpPr>
        <p:spPr>
          <a:xfrm>
            <a:off x="5322240" y="5880240"/>
            <a:ext cx="1188720" cy="290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400" strike="noStrike">
                <a:latin typeface="Arial"/>
                <a:ea typeface="Arial"/>
                <a:cs typeface="Arial"/>
                <a:sym typeface="Arial"/>
              </a:rPr>
              <a:t>OR B</a:t>
            </a:r>
            <a:endParaRPr b="0" sz="1400" strike="noStrike">
              <a:latin typeface="Arial"/>
              <a:ea typeface="Arial"/>
              <a:cs typeface="Arial"/>
              <a:sym typeface="Arial"/>
            </a:endParaRPr>
          </a:p>
        </p:txBody>
      </p:sp>
      <p:sp>
        <p:nvSpPr>
          <p:cNvPr id="407" name="Google Shape;407;p74"/>
          <p:cNvSpPr txBox="1"/>
          <p:nvPr/>
        </p:nvSpPr>
        <p:spPr>
          <a:xfrm>
            <a:off x="5934240" y="5772240"/>
            <a:ext cx="1188720" cy="290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400" strike="noStrike">
                <a:latin typeface="Arial"/>
                <a:ea typeface="Arial"/>
                <a:cs typeface="Arial"/>
                <a:sym typeface="Arial"/>
              </a:rPr>
              <a:t>OR C</a:t>
            </a:r>
            <a:endParaRPr b="0" sz="1400" strike="noStrike">
              <a:latin typeface="Arial"/>
              <a:ea typeface="Arial"/>
              <a:cs typeface="Arial"/>
              <a:sym typeface="Arial"/>
            </a:endParaRPr>
          </a:p>
        </p:txBody>
      </p:sp>
      <p:sp>
        <p:nvSpPr>
          <p:cNvPr id="408" name="Google Shape;408;p74"/>
          <p:cNvSpPr/>
          <p:nvPr/>
        </p:nvSpPr>
        <p:spPr>
          <a:xfrm>
            <a:off x="6213600" y="5175360"/>
            <a:ext cx="360" cy="640440"/>
          </a:xfrm>
          <a:custGeom>
            <a:rect b="b" l="l" r="r" t="t"/>
            <a:pathLst>
              <a:path extrusionOk="0" h="1779" w="1">
                <a:moveTo>
                  <a:pt x="0" y="1778"/>
                </a:moveTo>
                <a:lnTo>
                  <a:pt x="0" y="0"/>
                </a:lnTo>
              </a:path>
            </a:pathLst>
          </a:custGeom>
          <a:solidFill>
            <a:srgbClr val="FF3333"/>
          </a:solidFill>
          <a:ln cap="flat" cmpd="sng" w="36700">
            <a:solidFill>
              <a:srgbClr val="000000"/>
            </a:solidFill>
            <a:prstDash val="solid"/>
            <a:round/>
            <a:headEnd len="sm" w="sm" type="none"/>
            <a:tailEnd len="med" w="med" type="triangle"/>
          </a:ln>
        </p:spPr>
      </p:sp>
      <p:sp>
        <p:nvSpPr>
          <p:cNvPr id="409" name="Google Shape;409;p74"/>
          <p:cNvSpPr txBox="1"/>
          <p:nvPr/>
        </p:nvSpPr>
        <p:spPr>
          <a:xfrm>
            <a:off x="6510960" y="5772240"/>
            <a:ext cx="1224000" cy="290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400" strike="noStrike">
                <a:latin typeface="Arial"/>
                <a:ea typeface="Arial"/>
                <a:cs typeface="Arial"/>
                <a:sym typeface="Arial"/>
              </a:rPr>
              <a:t>MSG</a:t>
            </a:r>
            <a:endParaRPr b="0" sz="1400" strike="noStrike">
              <a:latin typeface="Arial"/>
              <a:ea typeface="Arial"/>
              <a:cs typeface="Arial"/>
              <a:sym typeface="Arial"/>
            </a:endParaRPr>
          </a:p>
        </p:txBody>
      </p:sp>
      <p:sp>
        <p:nvSpPr>
          <p:cNvPr id="410" name="Google Shape;410;p74"/>
          <p:cNvSpPr/>
          <p:nvPr/>
        </p:nvSpPr>
        <p:spPr>
          <a:xfrm>
            <a:off x="182880" y="1737360"/>
            <a:ext cx="1097280" cy="45720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Relay</a:t>
            </a:r>
            <a:endParaRPr b="0" sz="1800" strike="noStrike">
              <a:latin typeface="Arial"/>
              <a:ea typeface="Arial"/>
              <a:cs typeface="Arial"/>
              <a:sym typeface="Arial"/>
            </a:endParaRPr>
          </a:p>
        </p:txBody>
      </p:sp>
      <p:sp>
        <p:nvSpPr>
          <p:cNvPr id="411" name="Google Shape;411;p74"/>
          <p:cNvSpPr/>
          <p:nvPr/>
        </p:nvSpPr>
        <p:spPr>
          <a:xfrm>
            <a:off x="1005840" y="2103120"/>
            <a:ext cx="861120" cy="457560"/>
          </a:xfrm>
          <a:custGeom>
            <a:rect b="b" l="l" r="r" t="t"/>
            <a:pathLst>
              <a:path extrusionOk="0" h="1271" w="2392">
                <a:moveTo>
                  <a:pt x="0" y="0"/>
                </a:moveTo>
                <a:lnTo>
                  <a:pt x="2391" y="1270"/>
                </a:lnTo>
              </a:path>
            </a:pathLst>
          </a:custGeom>
          <a:solidFill>
            <a:srgbClr val="FF3333"/>
          </a:solidFill>
          <a:ln cap="flat" cmpd="sng" w="36700">
            <a:solidFill>
              <a:srgbClr val="000000"/>
            </a:solidFill>
            <a:prstDash val="solid"/>
            <a:round/>
            <a:headEnd len="sm" w="sm" type="none"/>
            <a:tailEnd len="med" w="med" type="triangle"/>
          </a:ln>
        </p:spPr>
      </p:sp>
      <p:sp>
        <p:nvSpPr>
          <p:cNvPr id="412" name="Google Shape;412;p74"/>
          <p:cNvSpPr/>
          <p:nvPr/>
        </p:nvSpPr>
        <p:spPr>
          <a:xfrm>
            <a:off x="1005840" y="2103120"/>
            <a:ext cx="3525120" cy="640440"/>
          </a:xfrm>
          <a:custGeom>
            <a:rect b="b" l="l" r="r" t="t"/>
            <a:pathLst>
              <a:path extrusionOk="0" h="1779" w="9792">
                <a:moveTo>
                  <a:pt x="0" y="0"/>
                </a:moveTo>
                <a:lnTo>
                  <a:pt x="9791" y="1778"/>
                </a:lnTo>
              </a:path>
            </a:pathLst>
          </a:custGeom>
          <a:solidFill>
            <a:srgbClr val="FF3333"/>
          </a:solidFill>
          <a:ln cap="flat" cmpd="sng" w="36700">
            <a:solidFill>
              <a:srgbClr val="000000"/>
            </a:solidFill>
            <a:prstDash val="solid"/>
            <a:round/>
            <a:headEnd len="sm" w="sm" type="none"/>
            <a:tailEnd len="med" w="med" type="triangle"/>
          </a:ln>
        </p:spPr>
      </p:sp>
      <p:sp>
        <p:nvSpPr>
          <p:cNvPr id="413" name="Google Shape;413;p74"/>
          <p:cNvSpPr/>
          <p:nvPr/>
        </p:nvSpPr>
        <p:spPr>
          <a:xfrm>
            <a:off x="1005840" y="2103120"/>
            <a:ext cx="6225120" cy="366120"/>
          </a:xfrm>
          <a:custGeom>
            <a:rect b="b" l="l" r="r" t="t"/>
            <a:pathLst>
              <a:path extrusionOk="0" h="1017" w="17292">
                <a:moveTo>
                  <a:pt x="0" y="0"/>
                </a:moveTo>
                <a:lnTo>
                  <a:pt x="17291" y="1016"/>
                </a:lnTo>
              </a:path>
            </a:pathLst>
          </a:custGeom>
          <a:solidFill>
            <a:srgbClr val="FF3333"/>
          </a:solidFill>
          <a:ln cap="flat" cmpd="sng" w="36700">
            <a:solidFill>
              <a:srgbClr val="000000"/>
            </a:solidFill>
            <a:prstDash val="solid"/>
            <a:round/>
            <a:headEnd len="sm" w="sm" type="none"/>
            <a:tailEnd len="med" w="med" type="triangle"/>
          </a:ln>
        </p:spPr>
      </p:sp>
      <p:sp>
        <p:nvSpPr>
          <p:cNvPr id="414" name="Google Shape;414;p74"/>
          <p:cNvSpPr/>
          <p:nvPr/>
        </p:nvSpPr>
        <p:spPr>
          <a:xfrm>
            <a:off x="8595360" y="1737360"/>
            <a:ext cx="1097280" cy="45720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Exit-Relay</a:t>
            </a:r>
            <a:endParaRPr b="0" sz="1800" strike="noStrike">
              <a:latin typeface="Arial"/>
              <a:ea typeface="Arial"/>
              <a:cs typeface="Arial"/>
              <a:sym typeface="Arial"/>
            </a:endParaRPr>
          </a:p>
        </p:txBody>
      </p:sp>
      <p:sp>
        <p:nvSpPr>
          <p:cNvPr id="415" name="Google Shape;415;p74"/>
          <p:cNvSpPr/>
          <p:nvPr/>
        </p:nvSpPr>
        <p:spPr>
          <a:xfrm>
            <a:off x="8138160" y="2103120"/>
            <a:ext cx="457560" cy="274680"/>
          </a:xfrm>
          <a:custGeom>
            <a:rect b="b" l="l" r="r" t="t"/>
            <a:pathLst>
              <a:path extrusionOk="0" h="763" w="1271">
                <a:moveTo>
                  <a:pt x="1270" y="0"/>
                </a:moveTo>
                <a:lnTo>
                  <a:pt x="0" y="762"/>
                </a:lnTo>
              </a:path>
            </a:pathLst>
          </a:custGeom>
          <a:solidFill>
            <a:srgbClr val="FF3333"/>
          </a:solidFill>
          <a:ln cap="flat" cmpd="sng" w="36700">
            <a:solidFill>
              <a:srgbClr val="000000"/>
            </a:solidFill>
            <a:prstDash val="solid"/>
            <a:round/>
            <a:headEnd len="sm" w="sm"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2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91"/>
                                        </p:tgtEl>
                                      </p:cBhvr>
                                    </p:animEffect>
                                    <p:set>
                                      <p:cBhvr>
                                        <p:cTn dur="1" fill="hold">
                                          <p:stCondLst>
                                            <p:cond delay="500"/>
                                          </p:stCondLst>
                                        </p:cTn>
                                        <p:tgtEl>
                                          <p:spTgt spid="3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93"/>
                                        </p:tgtEl>
                                      </p:cBhvr>
                                    </p:animEffect>
                                    <p:set>
                                      <p:cBhvr>
                                        <p:cTn dur="1" fill="hold">
                                          <p:stCondLst>
                                            <p:cond delay="500"/>
                                          </p:stCondLst>
                                        </p:cTn>
                                        <p:tgtEl>
                                          <p:spTgt spid="3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90"/>
                                        </p:tgtEl>
                                      </p:cBhvr>
                                    </p:animEffect>
                                    <p:set>
                                      <p:cBhvr>
                                        <p:cTn dur="1" fill="hold">
                                          <p:stCondLst>
                                            <p:cond delay="500"/>
                                          </p:stCondLst>
                                        </p:cTn>
                                        <p:tgtEl>
                                          <p:spTgt spid="3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2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2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2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2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2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2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2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2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2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2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2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animEffect filter="fade" transition="in">
                                      <p:cBhvr>
                                        <p:cTn dur="2000"/>
                                        <p:tgtEl>
                                          <p:spTgt spid="4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92"/>
                                        </p:tgtEl>
                                      </p:cBhvr>
                                    </p:animEffect>
                                    <p:set>
                                      <p:cBhvr>
                                        <p:cTn dur="1" fill="hold">
                                          <p:stCondLst>
                                            <p:cond delay="500"/>
                                          </p:stCondLst>
                                        </p:cTn>
                                        <p:tgtEl>
                                          <p:spTgt spid="39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90"/>
                                        </p:tgtEl>
                                      </p:cBhvr>
                                    </p:animEffect>
                                    <p:set>
                                      <p:cBhvr>
                                        <p:cTn dur="1" fill="hold">
                                          <p:stCondLst>
                                            <p:cond delay="500"/>
                                          </p:stCondLst>
                                        </p:cTn>
                                        <p:tgtEl>
                                          <p:spTgt spid="39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93"/>
                                        </p:tgtEl>
                                      </p:cBhvr>
                                    </p:animEffect>
                                    <p:set>
                                      <p:cBhvr>
                                        <p:cTn dur="1" fill="hold">
                                          <p:stCondLst>
                                            <p:cond delay="500"/>
                                          </p:stCondLst>
                                        </p:cTn>
                                        <p:tgtEl>
                                          <p:spTgt spid="39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