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84" r:id="rId2"/>
    <p:sldId id="2585" r:id="rId3"/>
    <p:sldId id="2593" r:id="rId4"/>
    <p:sldId id="2594" r:id="rId5"/>
    <p:sldId id="2586" r:id="rId6"/>
    <p:sldId id="2592" r:id="rId7"/>
    <p:sldId id="2590" r:id="rId8"/>
    <p:sldId id="2591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o Hype à Tela: Como Notícias Impactam Rankings de Filmes e Séries" id="{60074B44-CBAD-45E3-99ED-19D8242C403F}">
          <p14:sldIdLst>
            <p14:sldId id="2584"/>
            <p14:sldId id="2585"/>
            <p14:sldId id="2593"/>
            <p14:sldId id="2594"/>
            <p14:sldId id="2586"/>
            <p14:sldId id="2592"/>
            <p14:sldId id="2590"/>
            <p14:sldId id="2591"/>
          </p14:sldIdLst>
        </p14:section>
        <p14:section name="Introdução ao impacto das notícias no entretenimento" id="{662A9CE2-5D41-4A0B-BE88-610CE3221723}">
          <p14:sldIdLst/>
        </p14:section>
        <p14:section name="Plataformas de análise de dados: JustWatch e Google News" id="{F25CFF9A-3F58-4CD1-B0F1-1C831A98E6D4}">
          <p14:sldIdLst/>
        </p14:section>
        <p14:section name="Metodologia de extração e análise de dados" id="{3ED27945-B7E4-4BEA-ABE8-8B864B8DD73D}">
          <p14:sldIdLst/>
        </p14:section>
        <p14:section name="Estudo de caso: Impacto de uma campanha de marketing ou evento nas classificações" id="{B19272D6-861D-4C4A-9823-5DAB8BFA833C}">
          <p14:sldIdLst/>
        </p14:section>
        <p14:section name="Conclusões e implicações para a indústria do entretenimento" id="{FA0AE6FF-5B80-4714-AF88-034BB04D6ED7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2B9"/>
    <a:srgbClr val="0AB3C7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25FDFF-3E2C-419A-AF6A-93081172C88E}" v="542" dt="2025-06-27T00:56:32.5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47" autoAdjust="0"/>
  </p:normalViewPr>
  <p:slideViewPr>
    <p:cSldViewPr snapToGrid="0">
      <p:cViewPr varScale="1">
        <p:scale>
          <a:sx n="98" d="100"/>
          <a:sy n="98" d="100"/>
        </p:scale>
        <p:origin x="510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lério Wittler" userId="73e10faaea798613" providerId="LiveId" clId="{A425FDFF-3E2C-419A-AF6A-93081172C88E}"/>
    <pc:docChg chg="undo custSel addSld delSld modSld modSection">
      <pc:chgData name="Valério Wittler" userId="73e10faaea798613" providerId="LiveId" clId="{A425FDFF-3E2C-419A-AF6A-93081172C88E}" dt="2025-06-27T00:56:32.533" v="626"/>
      <pc:docMkLst>
        <pc:docMk/>
      </pc:docMkLst>
      <pc:sldChg chg="del">
        <pc:chgData name="Valério Wittler" userId="73e10faaea798613" providerId="LiveId" clId="{A425FDFF-3E2C-419A-AF6A-93081172C88E}" dt="2025-06-26T23:41:47.789" v="3" actId="47"/>
        <pc:sldMkLst>
          <pc:docMk/>
          <pc:sldMk cId="2884204748" sldId="2566"/>
        </pc:sldMkLst>
      </pc:sldChg>
      <pc:sldChg chg="del">
        <pc:chgData name="Valério Wittler" userId="73e10faaea798613" providerId="LiveId" clId="{A425FDFF-3E2C-419A-AF6A-93081172C88E}" dt="2025-06-26T23:41:52.121" v="4" actId="47"/>
        <pc:sldMkLst>
          <pc:docMk/>
          <pc:sldMk cId="1260689484" sldId="2567"/>
        </pc:sldMkLst>
      </pc:sldChg>
      <pc:sldChg chg="del">
        <pc:chgData name="Valério Wittler" userId="73e10faaea798613" providerId="LiveId" clId="{A425FDFF-3E2C-419A-AF6A-93081172C88E}" dt="2025-06-26T23:41:52.121" v="4" actId="47"/>
        <pc:sldMkLst>
          <pc:docMk/>
          <pc:sldMk cId="1710408970" sldId="2568"/>
        </pc:sldMkLst>
      </pc:sldChg>
      <pc:sldChg chg="del">
        <pc:chgData name="Valério Wittler" userId="73e10faaea798613" providerId="LiveId" clId="{A425FDFF-3E2C-419A-AF6A-93081172C88E}" dt="2025-06-26T23:41:52.121" v="4" actId="47"/>
        <pc:sldMkLst>
          <pc:docMk/>
          <pc:sldMk cId="560071199" sldId="2569"/>
        </pc:sldMkLst>
      </pc:sldChg>
      <pc:sldChg chg="del">
        <pc:chgData name="Valério Wittler" userId="73e10faaea798613" providerId="LiveId" clId="{A425FDFF-3E2C-419A-AF6A-93081172C88E}" dt="2025-06-26T23:41:52.121" v="4" actId="47"/>
        <pc:sldMkLst>
          <pc:docMk/>
          <pc:sldMk cId="2188144013" sldId="2570"/>
        </pc:sldMkLst>
      </pc:sldChg>
      <pc:sldChg chg="del">
        <pc:chgData name="Valério Wittler" userId="73e10faaea798613" providerId="LiveId" clId="{A425FDFF-3E2C-419A-AF6A-93081172C88E}" dt="2025-06-26T23:41:52.121" v="4" actId="47"/>
        <pc:sldMkLst>
          <pc:docMk/>
          <pc:sldMk cId="3125345841" sldId="2571"/>
        </pc:sldMkLst>
      </pc:sldChg>
      <pc:sldChg chg="del">
        <pc:chgData name="Valério Wittler" userId="73e10faaea798613" providerId="LiveId" clId="{A425FDFF-3E2C-419A-AF6A-93081172C88E}" dt="2025-06-26T23:41:52.121" v="4" actId="47"/>
        <pc:sldMkLst>
          <pc:docMk/>
          <pc:sldMk cId="23050354" sldId="2572"/>
        </pc:sldMkLst>
      </pc:sldChg>
      <pc:sldChg chg="del">
        <pc:chgData name="Valério Wittler" userId="73e10faaea798613" providerId="LiveId" clId="{A425FDFF-3E2C-419A-AF6A-93081172C88E}" dt="2025-06-26T23:41:52.121" v="4" actId="47"/>
        <pc:sldMkLst>
          <pc:docMk/>
          <pc:sldMk cId="1454615002" sldId="2573"/>
        </pc:sldMkLst>
      </pc:sldChg>
      <pc:sldChg chg="del">
        <pc:chgData name="Valério Wittler" userId="73e10faaea798613" providerId="LiveId" clId="{A425FDFF-3E2C-419A-AF6A-93081172C88E}" dt="2025-06-26T23:41:52.121" v="4" actId="47"/>
        <pc:sldMkLst>
          <pc:docMk/>
          <pc:sldMk cId="1582864403" sldId="2574"/>
        </pc:sldMkLst>
      </pc:sldChg>
      <pc:sldChg chg="del">
        <pc:chgData name="Valério Wittler" userId="73e10faaea798613" providerId="LiveId" clId="{A425FDFF-3E2C-419A-AF6A-93081172C88E}" dt="2025-06-26T23:41:52.121" v="4" actId="47"/>
        <pc:sldMkLst>
          <pc:docMk/>
          <pc:sldMk cId="2498009581" sldId="2576"/>
        </pc:sldMkLst>
      </pc:sldChg>
      <pc:sldChg chg="del">
        <pc:chgData name="Valério Wittler" userId="73e10faaea798613" providerId="LiveId" clId="{A425FDFF-3E2C-419A-AF6A-93081172C88E}" dt="2025-06-26T23:41:52.121" v="4" actId="47"/>
        <pc:sldMkLst>
          <pc:docMk/>
          <pc:sldMk cId="2072707493" sldId="2577"/>
        </pc:sldMkLst>
      </pc:sldChg>
      <pc:sldChg chg="del">
        <pc:chgData name="Valério Wittler" userId="73e10faaea798613" providerId="LiveId" clId="{A425FDFF-3E2C-419A-AF6A-93081172C88E}" dt="2025-06-26T23:41:52.121" v="4" actId="47"/>
        <pc:sldMkLst>
          <pc:docMk/>
          <pc:sldMk cId="860523448" sldId="2578"/>
        </pc:sldMkLst>
      </pc:sldChg>
      <pc:sldChg chg="del">
        <pc:chgData name="Valério Wittler" userId="73e10faaea798613" providerId="LiveId" clId="{A425FDFF-3E2C-419A-AF6A-93081172C88E}" dt="2025-06-26T23:41:52.121" v="4" actId="47"/>
        <pc:sldMkLst>
          <pc:docMk/>
          <pc:sldMk cId="2415859597" sldId="2579"/>
        </pc:sldMkLst>
      </pc:sldChg>
      <pc:sldChg chg="del">
        <pc:chgData name="Valério Wittler" userId="73e10faaea798613" providerId="LiveId" clId="{A425FDFF-3E2C-419A-AF6A-93081172C88E}" dt="2025-06-26T23:41:52.121" v="4" actId="47"/>
        <pc:sldMkLst>
          <pc:docMk/>
          <pc:sldMk cId="3564203728" sldId="2580"/>
        </pc:sldMkLst>
      </pc:sldChg>
      <pc:sldChg chg="del">
        <pc:chgData name="Valério Wittler" userId="73e10faaea798613" providerId="LiveId" clId="{A425FDFF-3E2C-419A-AF6A-93081172C88E}" dt="2025-06-26T23:41:52.121" v="4" actId="47"/>
        <pc:sldMkLst>
          <pc:docMk/>
          <pc:sldMk cId="3900950373" sldId="2581"/>
        </pc:sldMkLst>
      </pc:sldChg>
      <pc:sldChg chg="del">
        <pc:chgData name="Valério Wittler" userId="73e10faaea798613" providerId="LiveId" clId="{A425FDFF-3E2C-419A-AF6A-93081172C88E}" dt="2025-06-26T23:41:52.121" v="4" actId="47"/>
        <pc:sldMkLst>
          <pc:docMk/>
          <pc:sldMk cId="2272628086" sldId="2582"/>
        </pc:sldMkLst>
      </pc:sldChg>
      <pc:sldChg chg="modSp modAnim">
        <pc:chgData name="Valério Wittler" userId="73e10faaea798613" providerId="LiveId" clId="{A425FDFF-3E2C-419A-AF6A-93081172C88E}" dt="2025-06-27T00:56:32.533" v="626"/>
        <pc:sldMkLst>
          <pc:docMk/>
          <pc:sldMk cId="4266813420" sldId="2584"/>
        </pc:sldMkLst>
        <pc:spChg chg="mod">
          <ac:chgData name="Valério Wittler" userId="73e10faaea798613" providerId="LiveId" clId="{A425FDFF-3E2C-419A-AF6A-93081172C88E}" dt="2025-06-26T23:54:31.531" v="622" actId="20577"/>
          <ac:spMkLst>
            <pc:docMk/>
            <pc:sldMk cId="4266813420" sldId="2584"/>
            <ac:spMk id="6" creationId="{ED37561B-BD96-1C46-7201-010197E1B237}"/>
          </ac:spMkLst>
        </pc:spChg>
      </pc:sldChg>
      <pc:sldChg chg="modSp">
        <pc:chgData name="Valério Wittler" userId="73e10faaea798613" providerId="LiveId" clId="{A425FDFF-3E2C-419A-AF6A-93081172C88E}" dt="2025-06-26T23:52:44.256" v="607" actId="20577"/>
        <pc:sldMkLst>
          <pc:docMk/>
          <pc:sldMk cId="1009916756" sldId="2586"/>
        </pc:sldMkLst>
        <pc:spChg chg="mod">
          <ac:chgData name="Valério Wittler" userId="73e10faaea798613" providerId="LiveId" clId="{A425FDFF-3E2C-419A-AF6A-93081172C88E}" dt="2025-06-26T23:52:44.256" v="607" actId="20577"/>
          <ac:spMkLst>
            <pc:docMk/>
            <pc:sldMk cId="1009916756" sldId="2586"/>
            <ac:spMk id="4" creationId="{BEDDC17C-2BBC-3678-35D4-0D346BF20F15}"/>
          </ac:spMkLst>
        </pc:spChg>
      </pc:sldChg>
      <pc:sldChg chg="del">
        <pc:chgData name="Valério Wittler" userId="73e10faaea798613" providerId="LiveId" clId="{A425FDFF-3E2C-419A-AF6A-93081172C88E}" dt="2025-06-26T23:41:37.642" v="0" actId="47"/>
        <pc:sldMkLst>
          <pc:docMk/>
          <pc:sldMk cId="3895837682" sldId="2587"/>
        </pc:sldMkLst>
      </pc:sldChg>
      <pc:sldChg chg="del">
        <pc:chgData name="Valério Wittler" userId="73e10faaea798613" providerId="LiveId" clId="{A425FDFF-3E2C-419A-AF6A-93081172C88E}" dt="2025-06-26T23:41:41.392" v="1" actId="47"/>
        <pc:sldMkLst>
          <pc:docMk/>
          <pc:sldMk cId="1347373108" sldId="2588"/>
        </pc:sldMkLst>
      </pc:sldChg>
      <pc:sldChg chg="del">
        <pc:chgData name="Valério Wittler" userId="73e10faaea798613" providerId="LiveId" clId="{A425FDFF-3E2C-419A-AF6A-93081172C88E}" dt="2025-06-26T23:41:43.302" v="2" actId="47"/>
        <pc:sldMkLst>
          <pc:docMk/>
          <pc:sldMk cId="2417281543" sldId="2589"/>
        </pc:sldMkLst>
      </pc:sldChg>
      <pc:sldChg chg="addSp modSp mod modAnim">
        <pc:chgData name="Valério Wittler" userId="73e10faaea798613" providerId="LiveId" clId="{A425FDFF-3E2C-419A-AF6A-93081172C88E}" dt="2025-06-26T23:44:35.136" v="406" actId="20577"/>
        <pc:sldMkLst>
          <pc:docMk/>
          <pc:sldMk cId="3150040714" sldId="2590"/>
        </pc:sldMkLst>
        <pc:spChg chg="add mod">
          <ac:chgData name="Valério Wittler" userId="73e10faaea798613" providerId="LiveId" clId="{A425FDFF-3E2C-419A-AF6A-93081172C88E}" dt="2025-06-26T23:44:35.136" v="406" actId="20577"/>
          <ac:spMkLst>
            <pc:docMk/>
            <pc:sldMk cId="3150040714" sldId="2590"/>
            <ac:spMk id="2" creationId="{210C46F7-D2A1-C6A4-ADBD-C9B6CD8FFBC7}"/>
          </ac:spMkLst>
        </pc:spChg>
      </pc:sldChg>
      <pc:sldChg chg="modSp mod">
        <pc:chgData name="Valério Wittler" userId="73e10faaea798613" providerId="LiveId" clId="{A425FDFF-3E2C-419A-AF6A-93081172C88E}" dt="2025-06-26T23:44:56.304" v="436" actId="14100"/>
        <pc:sldMkLst>
          <pc:docMk/>
          <pc:sldMk cId="1524877856" sldId="2591"/>
        </pc:sldMkLst>
        <pc:spChg chg="mod">
          <ac:chgData name="Valério Wittler" userId="73e10faaea798613" providerId="LiveId" clId="{A425FDFF-3E2C-419A-AF6A-93081172C88E}" dt="2025-06-26T23:44:56.304" v="436" actId="14100"/>
          <ac:spMkLst>
            <pc:docMk/>
            <pc:sldMk cId="1524877856" sldId="2591"/>
            <ac:spMk id="3" creationId="{996C6491-5A66-DC55-9EF7-55F03CF87D4F}"/>
          </ac:spMkLst>
        </pc:spChg>
      </pc:sldChg>
      <pc:sldChg chg="addSp modSp add mod">
        <pc:chgData name="Valério Wittler" userId="73e10faaea798613" providerId="LiveId" clId="{A425FDFF-3E2C-419A-AF6A-93081172C88E}" dt="2025-06-26T23:52:21.833" v="567" actId="1076"/>
        <pc:sldMkLst>
          <pc:docMk/>
          <pc:sldMk cId="1362898776" sldId="2593"/>
        </pc:sldMkLst>
        <pc:spChg chg="mod">
          <ac:chgData name="Valério Wittler" userId="73e10faaea798613" providerId="LiveId" clId="{A425FDFF-3E2C-419A-AF6A-93081172C88E}" dt="2025-06-26T23:49:10.632" v="540" actId="21"/>
          <ac:spMkLst>
            <pc:docMk/>
            <pc:sldMk cId="1362898776" sldId="2593"/>
            <ac:spMk id="3" creationId="{E0DF7C7B-D2AD-BFCB-EB53-0F076BBF461D}"/>
          </ac:spMkLst>
        </pc:spChg>
        <pc:spChg chg="mod">
          <ac:chgData name="Valério Wittler" userId="73e10faaea798613" providerId="LiveId" clId="{A425FDFF-3E2C-419A-AF6A-93081172C88E}" dt="2025-06-26T23:51:39.038" v="559" actId="6549"/>
          <ac:spMkLst>
            <pc:docMk/>
            <pc:sldMk cId="1362898776" sldId="2593"/>
            <ac:spMk id="4" creationId="{9EEC3D42-8826-42DD-1D37-38BA2DECEF32}"/>
          </ac:spMkLst>
        </pc:spChg>
        <pc:picChg chg="add mod ord">
          <ac:chgData name="Valério Wittler" userId="73e10faaea798613" providerId="LiveId" clId="{A425FDFF-3E2C-419A-AF6A-93081172C88E}" dt="2025-06-26T23:52:21.833" v="567" actId="1076"/>
          <ac:picMkLst>
            <pc:docMk/>
            <pc:sldMk cId="1362898776" sldId="2593"/>
            <ac:picMk id="5" creationId="{6A516A70-14A6-70CE-2E25-F937CFC86F31}"/>
          </ac:picMkLst>
        </pc:picChg>
      </pc:sldChg>
      <pc:sldChg chg="addSp modSp add mod">
        <pc:chgData name="Valério Wittler" userId="73e10faaea798613" providerId="LiveId" clId="{A425FDFF-3E2C-419A-AF6A-93081172C88E}" dt="2025-06-26T23:51:15.794" v="552" actId="1076"/>
        <pc:sldMkLst>
          <pc:docMk/>
          <pc:sldMk cId="3355057670" sldId="2594"/>
        </pc:sldMkLst>
        <pc:spChg chg="mod">
          <ac:chgData name="Valério Wittler" userId="73e10faaea798613" providerId="LiveId" clId="{A425FDFF-3E2C-419A-AF6A-93081172C88E}" dt="2025-06-26T23:49:22.872" v="546" actId="20577"/>
          <ac:spMkLst>
            <pc:docMk/>
            <pc:sldMk cId="3355057670" sldId="2594"/>
            <ac:spMk id="3" creationId="{AC575B9D-0D8A-3423-D2D8-A4C079D9C64C}"/>
          </ac:spMkLst>
        </pc:spChg>
        <pc:spChg chg="mod">
          <ac:chgData name="Valério Wittler" userId="73e10faaea798613" providerId="LiveId" clId="{A425FDFF-3E2C-419A-AF6A-93081172C88E}" dt="2025-06-26T23:50:39.888" v="549" actId="1076"/>
          <ac:spMkLst>
            <pc:docMk/>
            <pc:sldMk cId="3355057670" sldId="2594"/>
            <ac:spMk id="4" creationId="{0DA922DB-AF31-12F1-BCE4-852B8C806B04}"/>
          </ac:spMkLst>
        </pc:spChg>
        <pc:picChg chg="add mod">
          <ac:chgData name="Valério Wittler" userId="73e10faaea798613" providerId="LiveId" clId="{A425FDFF-3E2C-419A-AF6A-93081172C88E}" dt="2025-06-26T23:51:15.794" v="552" actId="1076"/>
          <ac:picMkLst>
            <pc:docMk/>
            <pc:sldMk cId="3355057670" sldId="2594"/>
            <ac:picMk id="5" creationId="{1F7567F8-4B66-40B7-876B-FBC79F54193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0038BD-DD49-4DFD-96C8-3B725FF38BC7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EB9C12-68DF-4EBA-B93E-F8D3C7F2A4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507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: Cantos Arredondados 4">
            <a:extLst>
              <a:ext uri="{FF2B5EF4-FFF2-40B4-BE49-F238E27FC236}">
                <a16:creationId xmlns:a16="http://schemas.microsoft.com/office/drawing/2014/main" id="{5C37997A-8BFD-31A8-99DB-80266825A705}"/>
              </a:ext>
            </a:extLst>
          </p:cNvPr>
          <p:cNvSpPr txBox="1"/>
          <p:nvPr userDrawn="1"/>
        </p:nvSpPr>
        <p:spPr>
          <a:xfrm>
            <a:off x="0" y="6468897"/>
            <a:ext cx="12192000" cy="398744"/>
          </a:xfrm>
          <a:prstGeom prst="rect">
            <a:avLst/>
          </a:prstGeom>
          <a:solidFill>
            <a:srgbClr val="0072B9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4780" tIns="144780" rIns="144780" bIns="144780" numCol="1" spcCol="1270" anchor="ctr" anchorCtr="0">
            <a:noAutofit/>
          </a:bodyPr>
          <a:lstStyle/>
          <a:p>
            <a:pPr marL="0" lvl="0" indent="0" algn="l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pt-BR" sz="3800" kern="120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5562931-7687-B792-E61A-B61F7C6101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176873"/>
            <a:ext cx="1414732" cy="69076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9724B1A3-735D-CC08-F463-C2C028F540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05852" y="6468898"/>
            <a:ext cx="3486148" cy="398743"/>
          </a:xfrm>
          <a:prstGeom prst="rect">
            <a:avLst/>
          </a:prstGeom>
        </p:spPr>
      </p:pic>
      <p:sp>
        <p:nvSpPr>
          <p:cNvPr id="12" name="Retângulo: Cantos Arredondados 4">
            <a:extLst>
              <a:ext uri="{FF2B5EF4-FFF2-40B4-BE49-F238E27FC236}">
                <a16:creationId xmlns:a16="http://schemas.microsoft.com/office/drawing/2014/main" id="{71A89E86-03DC-FE80-F9C1-61590AFD00FF}"/>
              </a:ext>
            </a:extLst>
          </p:cNvPr>
          <p:cNvSpPr txBox="1"/>
          <p:nvPr userDrawn="1"/>
        </p:nvSpPr>
        <p:spPr>
          <a:xfrm flipV="1">
            <a:off x="0" y="1007358"/>
            <a:ext cx="12192000" cy="45719"/>
          </a:xfrm>
          <a:prstGeom prst="rect">
            <a:avLst/>
          </a:prstGeom>
          <a:solidFill>
            <a:srgbClr val="0072B9"/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44780" tIns="144780" rIns="144780" bIns="144780" numCol="1" spcCol="1270" anchor="ctr" anchorCtr="0">
            <a:noAutofit/>
          </a:bodyPr>
          <a:lstStyle/>
          <a:p>
            <a:pPr marL="0" lvl="0" indent="0" algn="l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pt-BR" sz="3800" kern="1200"/>
          </a:p>
        </p:txBody>
      </p:sp>
    </p:spTree>
    <p:extLst>
      <p:ext uri="{BB962C8B-B14F-4D97-AF65-F5344CB8AC3E}">
        <p14:creationId xmlns:p14="http://schemas.microsoft.com/office/powerpoint/2010/main" val="59453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F215FA-C094-74E0-3896-31E1A1E16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952144-C5C1-F4A7-AC19-BC356EEB7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DC621A-287F-D11E-D2D7-C1A36197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5E0A-8E6C-4B47-A8BB-5706040E2D90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839AD9-2BF6-4A86-7EF4-E8373863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CCD50AF-7A61-F8AE-33CB-424E80CE2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210A-EEF3-446E-B5E0-A1D7AA4B34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366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C45A5D8-3BA7-943B-1216-B6C3400C70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D3E051D-7EE6-3632-298E-7B9B2D8F4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038747-E1F6-D505-9AE2-8F99B46F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5E0A-8E6C-4B47-A8BB-5706040E2D90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9AFECC-14A5-864F-3213-E3D3BB2B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BA2E22-E506-02B8-59D8-486B58C9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210A-EEF3-446E-B5E0-A1D7AA4B34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266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2D216-9DBF-5C32-CDD0-EF31FE8EF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15F359-3FB5-E098-8BA1-386A47542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965F81-CA52-5FAE-5AB2-B911680B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5E0A-8E6C-4B47-A8BB-5706040E2D90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0396F5-301D-280B-61B9-61B1C1D89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CB504A-593A-E8AC-101B-ED9BE4FBE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210A-EEF3-446E-B5E0-A1D7AA4B34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2397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9492A8-D4A0-FDF2-30BD-28FEC6DBD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19BB2F5-2560-24DF-0532-069E80142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F8BB39-764A-C532-3EB1-164155795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5E0A-8E6C-4B47-A8BB-5706040E2D90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10DA02-18B8-0878-C559-CBD73F3D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B61E9D-1762-909A-F24E-F19AB385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210A-EEF3-446E-B5E0-A1D7AA4B34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9134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6B59D4-7FCF-A8DC-A008-4046E815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5CC42FF-7164-A000-32AF-9B59DB02C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D7691A0-421E-B9BA-1BB9-99E086704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F2435C8-2B92-896D-3913-CD5B1E07F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5E0A-8E6C-4B47-A8BB-5706040E2D90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DDE73B-978B-BBD6-4D6E-E2E60A6FB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22189F6-4BFB-EACB-79E9-0FB012078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210A-EEF3-446E-B5E0-A1D7AA4B34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098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C0CF5C-1756-7CC6-122C-16C196B9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5AB6B33-D2E9-3AB8-DDBB-CAD025505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4AA2BF4-77FC-BBAE-1026-19BE7DB57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5DF9E6-7380-4909-1A23-40CE487626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9348C9A-19AE-4867-6EBB-637D1710D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67ED5F5-2A66-9C48-621B-4BF419F4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5E0A-8E6C-4B47-A8BB-5706040E2D90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73DF646-5FC7-4793-6928-B36BF83AB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98AAAF7-D9FA-0822-980A-B0FE22D2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210A-EEF3-446E-B5E0-A1D7AA4B34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413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70218-0FA0-F0A5-A307-F417056C9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9DBDC75-901D-64C0-BBF4-73BF1D48A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5E0A-8E6C-4B47-A8BB-5706040E2D90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853510B-65BD-33FB-340A-F5FE1B62A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64E9C2D-B0B2-7EF0-AFE5-125B85F3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210A-EEF3-446E-B5E0-A1D7AA4B34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9599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3DF158C-411C-4143-CC50-40E103649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5E0A-8E6C-4B47-A8BB-5706040E2D90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78997D-1210-1FC2-3F5C-8FBCEA7D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43DA94E-83BE-5E50-0EF2-E53789CA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210A-EEF3-446E-B5E0-A1D7AA4B34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872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47B6C-2B79-01ED-BD01-84F3510DE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FD53AD0-82D3-4DB5-2414-1BC7570B9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DC9F19-932E-C8CC-9FD0-C7FC5E21C6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D2A04C0-E306-E4B5-390D-F8AB5A596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5E0A-8E6C-4B47-A8BB-5706040E2D90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B531BF-6B6A-7F4C-35B5-57BE75D1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A5CABFB-092D-5A91-9296-3A9899473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210A-EEF3-446E-B5E0-A1D7AA4B34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86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0A232B-624C-AD5C-13A1-8AE6C4B3A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1C2EB3B-9F89-7447-DC6F-8E620DDF9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4B10F7D-1A4F-6558-A949-ED45CAF4E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7B08C3-FD15-A821-74A0-1CAC169FC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15E0A-8E6C-4B47-A8BB-5706040E2D90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15EA9B-2972-88ED-B1BD-473145C5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734CF6-D4FA-E900-15A5-324B7ED1A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D210A-EEF3-446E-B5E0-A1D7AA4B34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525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EC25114-1E1E-8152-A1AA-B64F0F7BB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B92C59-F4B2-4366-63F7-5923DD750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FF5FC4-BBE1-EE41-8072-BF15EBBE76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B15E0A-8E6C-4B47-A8BB-5706040E2D90}" type="datetimeFigureOut">
              <a:rPr lang="pt-BR" smtClean="0"/>
              <a:t>26/06/2025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417A9C-0734-8195-00BD-956A2269F6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9C9199C-B563-A36F-EF1E-C2A2CCC1A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6D210A-EEF3-446E-B5E0-A1D7AA4B344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86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DB67192-8ABE-34BE-56AE-0D35F1657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38850"/>
            <a:ext cx="1657581" cy="82879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3C1DDBC-A2FD-7093-739F-247B7E5BB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5852" y="6468898"/>
            <a:ext cx="3486148" cy="398743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ED37561B-BD96-1C46-7201-010197E1B237}"/>
              </a:ext>
            </a:extLst>
          </p:cNvPr>
          <p:cNvSpPr txBox="1">
            <a:spLocks/>
          </p:cNvSpPr>
          <p:nvPr/>
        </p:nvSpPr>
        <p:spPr>
          <a:xfrm>
            <a:off x="2966617" y="2283833"/>
            <a:ext cx="7006942" cy="164961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dirty="0"/>
              <a:t>Do hype à </a:t>
            </a:r>
            <a:r>
              <a:rPr lang="en-US" sz="4800" dirty="0" err="1"/>
              <a:t>tela</a:t>
            </a:r>
            <a:r>
              <a:rPr lang="en-US" sz="4800" dirty="0"/>
              <a:t>: </a:t>
            </a:r>
            <a:r>
              <a:rPr lang="en-US" sz="4800" dirty="0" err="1"/>
              <a:t>como</a:t>
            </a:r>
            <a:r>
              <a:rPr lang="en-US" sz="4800" dirty="0"/>
              <a:t> </a:t>
            </a:r>
            <a:r>
              <a:rPr lang="en-US" sz="4800" dirty="0" err="1"/>
              <a:t>notícias</a:t>
            </a:r>
            <a:r>
              <a:rPr lang="en-US" sz="4800" dirty="0"/>
              <a:t> </a:t>
            </a:r>
            <a:r>
              <a:rPr lang="en-US" sz="4800" dirty="0" err="1"/>
              <a:t>impactam</a:t>
            </a:r>
            <a:r>
              <a:rPr lang="en-US" sz="4800" dirty="0"/>
              <a:t> rankings de </a:t>
            </a:r>
            <a:r>
              <a:rPr lang="en-US" sz="4800" dirty="0" err="1"/>
              <a:t>filmes</a:t>
            </a:r>
            <a:r>
              <a:rPr lang="en-US" sz="4800" dirty="0"/>
              <a:t> e </a:t>
            </a:r>
            <a:r>
              <a:rPr lang="en-US" sz="4800" dirty="0" err="1"/>
              <a:t>séries</a:t>
            </a:r>
            <a:r>
              <a:rPr lang="en-US" sz="4800" dirty="0"/>
              <a:t>.</a:t>
            </a:r>
          </a:p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endParaRPr lang="en-US" sz="2200" dirty="0"/>
          </a:p>
          <a:p>
            <a:pPr algn="ctr"/>
            <a:endParaRPr lang="en-US" sz="2200" dirty="0"/>
          </a:p>
        </p:txBody>
      </p:sp>
      <p:sp>
        <p:nvSpPr>
          <p:cNvPr id="7" name="Subtítulo 2">
            <a:extLst>
              <a:ext uri="{FF2B5EF4-FFF2-40B4-BE49-F238E27FC236}">
                <a16:creationId xmlns:a16="http://schemas.microsoft.com/office/drawing/2014/main" id="{B8C08A3D-7222-711A-535D-A6546C9F2175}"/>
              </a:ext>
            </a:extLst>
          </p:cNvPr>
          <p:cNvSpPr txBox="1">
            <a:spLocks/>
          </p:cNvSpPr>
          <p:nvPr/>
        </p:nvSpPr>
        <p:spPr>
          <a:xfrm>
            <a:off x="4850917" y="4647413"/>
            <a:ext cx="3438906" cy="9661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4A8FAD52-E4D9-C72A-3856-86A361FC1E63}"/>
              </a:ext>
            </a:extLst>
          </p:cNvPr>
          <p:cNvSpPr txBox="1">
            <a:spLocks/>
          </p:cNvSpPr>
          <p:nvPr/>
        </p:nvSpPr>
        <p:spPr>
          <a:xfrm>
            <a:off x="4341307" y="4217979"/>
            <a:ext cx="3509383" cy="55769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500" dirty="0"/>
              <a:t>VALÉRIO WITTLER</a:t>
            </a:r>
          </a:p>
          <a:p>
            <a:r>
              <a:rPr lang="pt-BR" sz="1500" dirty="0"/>
              <a:t>valeriow@gmail.com</a:t>
            </a:r>
          </a:p>
          <a:p>
            <a:endParaRPr lang="pt-BR" sz="1500" dirty="0"/>
          </a:p>
          <a:p>
            <a:endParaRPr lang="pt-BR" sz="1500" dirty="0"/>
          </a:p>
          <a:p>
            <a:endParaRPr lang="pt-BR" sz="1500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1F8EB5E-E5BE-7363-4488-9885550A0F3F}"/>
              </a:ext>
            </a:extLst>
          </p:cNvPr>
          <p:cNvSpPr txBox="1"/>
          <p:nvPr/>
        </p:nvSpPr>
        <p:spPr>
          <a:xfrm>
            <a:off x="3084171" y="3259643"/>
            <a:ext cx="60236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Just Watch e Google News.</a:t>
            </a:r>
          </a:p>
        </p:txBody>
      </p:sp>
    </p:spTree>
    <p:extLst>
      <p:ext uri="{BB962C8B-B14F-4D97-AF65-F5344CB8AC3E}">
        <p14:creationId xmlns:p14="http://schemas.microsoft.com/office/powerpoint/2010/main" val="42668134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7C0886DF-1762-0526-A6BB-D07C877F6D93}"/>
              </a:ext>
            </a:extLst>
          </p:cNvPr>
          <p:cNvSpPr txBox="1"/>
          <p:nvPr/>
        </p:nvSpPr>
        <p:spPr>
          <a:xfrm>
            <a:off x="1622" y="282263"/>
            <a:ext cx="6094378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600" b="1" dirty="0"/>
              <a:t>Problema e Motivação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62C3486D-E08B-0F67-3683-E6139CBB321A}"/>
              </a:ext>
            </a:extLst>
          </p:cNvPr>
          <p:cNvSpPr txBox="1">
            <a:spLocks/>
          </p:cNvSpPr>
          <p:nvPr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BulletedText"/>
                  </p202:designTagLst>
                </p202:designPr>
              </p:ext>
            </p:extLst>
          </p:nvPr>
        </p:nvSpPr>
        <p:spPr>
          <a:xfrm>
            <a:off x="1417460" y="1792287"/>
            <a:ext cx="8278892" cy="327342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/>
              <a:t>O que leva as pessoas a assistirem filmes e séries?</a:t>
            </a:r>
          </a:p>
          <a:p>
            <a:r>
              <a:rPr lang="pt-BR" sz="4000" dirty="0"/>
              <a:t>A imprensa influencia?</a:t>
            </a:r>
          </a:p>
          <a:p>
            <a:r>
              <a:rPr lang="pt-BR" sz="4000" dirty="0"/>
              <a:t>Maior cobertura imprensa aumenta o consumo?</a:t>
            </a:r>
          </a:p>
        </p:txBody>
      </p:sp>
    </p:spTree>
    <p:extLst>
      <p:ext uri="{BB962C8B-B14F-4D97-AF65-F5344CB8AC3E}">
        <p14:creationId xmlns:p14="http://schemas.microsoft.com/office/powerpoint/2010/main" val="26700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DD8AD-B9A9-8C39-EDFE-255B857A4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A516A70-14A6-70CE-2E25-F937CFC86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171" y="2986392"/>
            <a:ext cx="4863829" cy="2591797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E0DF7C7B-D2AD-BFCB-EB53-0F076BBF461D}"/>
              </a:ext>
            </a:extLst>
          </p:cNvPr>
          <p:cNvSpPr txBox="1"/>
          <p:nvPr/>
        </p:nvSpPr>
        <p:spPr>
          <a:xfrm>
            <a:off x="1621" y="282263"/>
            <a:ext cx="979413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600" b="1" dirty="0"/>
              <a:t>Just </a:t>
            </a:r>
            <a:r>
              <a:rPr lang="pt-BR" sz="4600" b="1" dirty="0" err="1"/>
              <a:t>Watch</a:t>
            </a:r>
            <a:endParaRPr lang="pt-BR" sz="4600" b="1" dirty="0"/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9EEC3D42-8826-42DD-1D37-38BA2DECEF32}"/>
              </a:ext>
            </a:extLst>
          </p:cNvPr>
          <p:cNvSpPr txBox="1">
            <a:spLocks/>
          </p:cNvSpPr>
          <p:nvPr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BulletedText"/>
                  </p202:designTagLst>
                </p202:designPr>
              </p:ext>
            </p:extLst>
          </p:nvPr>
        </p:nvSpPr>
        <p:spPr>
          <a:xfrm>
            <a:off x="434966" y="1198899"/>
            <a:ext cx="8278892" cy="327342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O </a:t>
            </a:r>
            <a:r>
              <a:rPr lang="pt-BR" dirty="0" err="1"/>
              <a:t>JustWatch</a:t>
            </a:r>
            <a:r>
              <a:rPr lang="pt-BR" dirty="0"/>
              <a:t> é uma plataforma que funciona como um guia de busca universal para filmes e séries de streaming.</a:t>
            </a:r>
          </a:p>
          <a:p>
            <a:r>
              <a:rPr lang="pt-BR" dirty="0"/>
              <a:t>Oferece rankings abrangentes através dos </a:t>
            </a:r>
            <a:r>
              <a:rPr lang="pt-BR" dirty="0" err="1"/>
              <a:t>JustWatch</a:t>
            </a:r>
            <a:r>
              <a:rPr lang="pt-BR" dirty="0"/>
              <a:t> Streaming </a:t>
            </a:r>
            <a:r>
              <a:rPr lang="pt-BR" dirty="0" err="1"/>
              <a:t>Charts</a:t>
            </a:r>
            <a:r>
              <a:rPr lang="pt-BR" dirty="0"/>
              <a:t>.</a:t>
            </a:r>
          </a:p>
          <a:p>
            <a:r>
              <a:rPr lang="pt-BR" dirty="0"/>
              <a:t>Utilizamos o Ranking diário disponível em: </a:t>
            </a:r>
          </a:p>
          <a:p>
            <a:r>
              <a:rPr lang="pt-BR" dirty="0"/>
              <a:t>https://www.justwatch.com/us/streaming-charts?c=</a:t>
            </a:r>
            <a:r>
              <a:rPr lang="pt-BR" dirty="0">
                <a:solidFill>
                  <a:srgbClr val="FF0000"/>
                </a:solidFill>
              </a:rPr>
              <a:t>us</a:t>
            </a:r>
            <a:r>
              <a:rPr lang="pt-BR" dirty="0"/>
              <a:t>&amp;ct=</a:t>
            </a:r>
            <a:r>
              <a:rPr lang="pt-BR" dirty="0">
                <a:solidFill>
                  <a:srgbClr val="FF0000"/>
                </a:solidFill>
              </a:rPr>
              <a:t>daily</a:t>
            </a:r>
            <a:r>
              <a:rPr lang="pt-BR" dirty="0"/>
              <a:t>&amp;t=</a:t>
            </a:r>
            <a:r>
              <a:rPr lang="pt-BR" dirty="0">
                <a:solidFill>
                  <a:srgbClr val="FF0000"/>
                </a:solidFill>
              </a:rPr>
              <a:t>shows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62898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7E2E9-BEA6-40BE-9623-4B9540936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C575B9D-0D8A-3423-D2D8-A4C079D9C64C}"/>
              </a:ext>
            </a:extLst>
          </p:cNvPr>
          <p:cNvSpPr txBox="1"/>
          <p:nvPr/>
        </p:nvSpPr>
        <p:spPr>
          <a:xfrm>
            <a:off x="1621" y="282263"/>
            <a:ext cx="9794131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600" b="1" dirty="0"/>
              <a:t>Google Notícias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0DA922DB-AF31-12F1-BCE4-852B8C806B04}"/>
              </a:ext>
            </a:extLst>
          </p:cNvPr>
          <p:cNvSpPr txBox="1">
            <a:spLocks/>
          </p:cNvSpPr>
          <p:nvPr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BulletedText"/>
                  </p202:designTagLst>
                </p202:designPr>
              </p:ext>
            </p:extLst>
          </p:nvPr>
        </p:nvSpPr>
        <p:spPr>
          <a:xfrm>
            <a:off x="759240" y="1354543"/>
            <a:ext cx="8278892" cy="327342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Google Notícias é a funcionalidade do Google que agrega notícias de diversas fontes, permitindo que os usuários acompanhem as últimas notícias sobre tópicos de interesse. A plataforma é amplamente utilizada para se manter atualizado sobre eventos atuais, tendências e tópicos específicos, como filmes e séries.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7567F8-4B66-40B7-876B-FBC79F5419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893" y="4238547"/>
            <a:ext cx="7551082" cy="199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05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C3363-5820-0DEF-4D69-1B0B0EA66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D24460C-7AFA-5BF7-0094-F6082AE8EBD2}"/>
              </a:ext>
            </a:extLst>
          </p:cNvPr>
          <p:cNvSpPr txBox="1"/>
          <p:nvPr/>
        </p:nvSpPr>
        <p:spPr>
          <a:xfrm>
            <a:off x="0" y="330900"/>
            <a:ext cx="6094378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600" b="1" dirty="0"/>
              <a:t>Método</a:t>
            </a:r>
          </a:p>
        </p:txBody>
      </p:sp>
      <p:sp>
        <p:nvSpPr>
          <p:cNvPr id="4" name="Espaço Reservado para Conteúdo 2">
            <a:extLst>
              <a:ext uri="{FF2B5EF4-FFF2-40B4-BE49-F238E27FC236}">
                <a16:creationId xmlns:a16="http://schemas.microsoft.com/office/drawing/2014/main" id="{BEDDC17C-2BBC-3678-35D4-0D346BF20F15}"/>
              </a:ext>
            </a:extLst>
          </p:cNvPr>
          <p:cNvSpPr txBox="1">
            <a:spLocks/>
          </p:cNvSpPr>
          <p:nvPr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BulletedText"/>
                  </p202:designTagLst>
                </p202:designPr>
              </p:ext>
            </p:extLst>
          </p:nvPr>
        </p:nvSpPr>
        <p:spPr>
          <a:xfrm>
            <a:off x="726795" y="1422323"/>
            <a:ext cx="8278892" cy="425863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/>
              <a:t>Extração do ranking diário de séries  e filmes do justwatch.com </a:t>
            </a:r>
          </a:p>
          <a:p>
            <a:r>
              <a:rPr lang="pt-BR" sz="4000" dirty="0"/>
              <a:t> Extração/busca notícias sobre os títulos que aparecem no ranking.</a:t>
            </a:r>
          </a:p>
          <a:p>
            <a:r>
              <a:rPr lang="pt-BR" sz="4000" dirty="0"/>
              <a:t>Tratamento e análise dos dados.</a:t>
            </a:r>
          </a:p>
          <a:p>
            <a:r>
              <a:rPr lang="pt-BR" sz="4000" dirty="0"/>
              <a:t>Conclusões.</a:t>
            </a:r>
          </a:p>
        </p:txBody>
      </p:sp>
    </p:spTree>
    <p:extLst>
      <p:ext uri="{BB962C8B-B14F-4D97-AF65-F5344CB8AC3E}">
        <p14:creationId xmlns:p14="http://schemas.microsoft.com/office/powerpoint/2010/main" val="1009916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2799B-FCEB-47C9-8397-7B36726BC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89A17110-7F72-378C-C17C-F5292D4B9846}"/>
              </a:ext>
            </a:extLst>
          </p:cNvPr>
          <p:cNvSpPr txBox="1"/>
          <p:nvPr/>
        </p:nvSpPr>
        <p:spPr>
          <a:xfrm>
            <a:off x="205902" y="223897"/>
            <a:ext cx="6094378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600" b="1" dirty="0"/>
              <a:t>Tecnologia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E72DA90F-5CC7-8A15-430B-0998ECF3BC19}"/>
              </a:ext>
            </a:extLst>
          </p:cNvPr>
          <p:cNvSpPr txBox="1">
            <a:spLocks/>
          </p:cNvSpPr>
          <p:nvPr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BulletedText"/>
                  </p202:designTagLst>
                </p202:designPr>
              </p:ext>
            </p:extLst>
          </p:nvPr>
        </p:nvSpPr>
        <p:spPr>
          <a:xfrm>
            <a:off x="726795" y="1422323"/>
            <a:ext cx="8278892" cy="425863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000" dirty="0"/>
              <a:t>Python </a:t>
            </a:r>
            <a:r>
              <a:rPr lang="pt-BR" sz="4000" dirty="0" err="1"/>
              <a:t>Requests</a:t>
            </a:r>
            <a:endParaRPr lang="pt-BR" sz="4000" dirty="0"/>
          </a:p>
          <a:p>
            <a:r>
              <a:rPr lang="pt-BR" sz="4000" dirty="0"/>
              <a:t>Python </a:t>
            </a:r>
            <a:r>
              <a:rPr lang="pt-BR" sz="4000" dirty="0" err="1"/>
              <a:t>Selenium</a:t>
            </a:r>
            <a:endParaRPr lang="pt-BR" sz="4000" dirty="0"/>
          </a:p>
          <a:p>
            <a:r>
              <a:rPr lang="pt-BR" sz="4000" dirty="0"/>
              <a:t>Pandas</a:t>
            </a:r>
          </a:p>
          <a:p>
            <a:r>
              <a:rPr lang="pt-BR" sz="4000" dirty="0" err="1"/>
              <a:t>Matplotlib</a:t>
            </a:r>
            <a:r>
              <a:rPr lang="pt-BR" sz="4000" dirty="0"/>
              <a:t>, </a:t>
            </a:r>
            <a:r>
              <a:rPr lang="pt-BR" sz="4000" dirty="0" err="1"/>
              <a:t>Seaborn</a:t>
            </a:r>
            <a:endParaRPr lang="pt-BR" sz="4000" dirty="0"/>
          </a:p>
          <a:p>
            <a:r>
              <a:rPr lang="pt-BR" sz="4000" dirty="0" err="1"/>
              <a:t>Scikit-learn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375673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CD674B-E4A8-6AE6-DCE0-FFB653722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BDF1D427-7B40-6205-5703-3835240B4AFD}"/>
              </a:ext>
            </a:extLst>
          </p:cNvPr>
          <p:cNvSpPr txBox="1"/>
          <p:nvPr/>
        </p:nvSpPr>
        <p:spPr>
          <a:xfrm>
            <a:off x="0" y="350357"/>
            <a:ext cx="6094378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600" b="1" dirty="0"/>
              <a:t>Ética e legalidade</a:t>
            </a:r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210C46F7-D2A1-C6A4-ADBD-C9B6CD8FFBC7}"/>
              </a:ext>
            </a:extLst>
          </p:cNvPr>
          <p:cNvSpPr txBox="1">
            <a:spLocks/>
          </p:cNvSpPr>
          <p:nvPr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BulletedText"/>
                  </p202:designTagLst>
                </p202:designPr>
              </p:ext>
            </p:extLst>
          </p:nvPr>
        </p:nvSpPr>
        <p:spPr>
          <a:xfrm>
            <a:off x="775433" y="1451506"/>
            <a:ext cx="8278892" cy="4258630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000" dirty="0"/>
              <a:t>Maioria dos serviços não deixa clara a política de uso. Robots.txt sem nenhuma restrição nos sites utilizados.</a:t>
            </a:r>
          </a:p>
          <a:p>
            <a:r>
              <a:rPr lang="pt-BR" sz="3000" dirty="0"/>
              <a:t>Sugere contato para autorização de extração automatizada.</a:t>
            </a:r>
          </a:p>
          <a:p>
            <a:r>
              <a:rPr lang="pt-BR" sz="3000" dirty="0"/>
              <a:t>Outras tentativas de temas esbarraram em mecanismos para evitar a navegação e extração automática dos dados e tiveram que ser abandonados</a:t>
            </a:r>
          </a:p>
        </p:txBody>
      </p:sp>
    </p:spTree>
    <p:extLst>
      <p:ext uri="{BB962C8B-B14F-4D97-AF65-F5344CB8AC3E}">
        <p14:creationId xmlns:p14="http://schemas.microsoft.com/office/powerpoint/2010/main" val="315004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52F8B-1B5E-77DC-0E7C-60DF93627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996C6491-5A66-DC55-9EF7-55F03CF87D4F}"/>
              </a:ext>
            </a:extLst>
          </p:cNvPr>
          <p:cNvSpPr txBox="1"/>
          <p:nvPr/>
        </p:nvSpPr>
        <p:spPr>
          <a:xfrm>
            <a:off x="-1" y="321174"/>
            <a:ext cx="7752945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600" b="1" dirty="0"/>
              <a:t>Demonstração/Notebook</a:t>
            </a:r>
          </a:p>
        </p:txBody>
      </p:sp>
    </p:spTree>
    <p:extLst>
      <p:ext uri="{BB962C8B-B14F-4D97-AF65-F5344CB8AC3E}">
        <p14:creationId xmlns:p14="http://schemas.microsoft.com/office/powerpoint/2010/main" val="15248778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265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Valerio Viegas Wittler</dc:creator>
  <cp:lastModifiedBy>Valério Wittler</cp:lastModifiedBy>
  <cp:revision>5</cp:revision>
  <dcterms:created xsi:type="dcterms:W3CDTF">2025-06-20T01:49:12Z</dcterms:created>
  <dcterms:modified xsi:type="dcterms:W3CDTF">2025-06-27T00:56:37Z</dcterms:modified>
</cp:coreProperties>
</file>