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sldIdLst>
    <p:sldId id="256" r:id="rId3"/>
    <p:sldId id="257" r:id="rId4"/>
    <p:sldId id="259" r:id="rId5"/>
    <p:sldId id="258" r:id="rId6"/>
    <p:sldId id="262" r:id="rId7"/>
    <p:sldId id="261" r:id="rId8"/>
    <p:sldId id="265" r:id="rId9"/>
    <p:sldId id="264" r:id="rId10"/>
    <p:sldId id="260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90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63288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3026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216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8543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36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7270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9961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61389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8105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662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6883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538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1372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5007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12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0439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6317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0643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104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5358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467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47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D8243B-9622-4B91-81EA-28ADB97BC62A}" type="datetimeFigureOut">
              <a:rPr lang="ru-RU" smtClean="0"/>
              <a:t>04.12.2018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8198C8-6549-4A4D-A81E-17A2FB0D0B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8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noProof="1" smtClean="0"/>
              <a:t>Касса самообслуживания</a:t>
            </a:r>
            <a:endParaRPr lang="ru-RU" sz="4400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60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1371600"/>
          </a:xfrm>
        </p:spPr>
        <p:txBody>
          <a:bodyPr>
            <a:noAutofit/>
          </a:bodyPr>
          <a:lstStyle/>
          <a:p>
            <a:pPr algn="ctr"/>
            <a:r>
              <a:rPr lang="ru-RU" sz="5600" dirty="0" smtClean="0"/>
              <a:t>Спасибо за внимание!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3291729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0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Преимущества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2799" y="1807381"/>
            <a:ext cx="5609969" cy="4165052"/>
          </a:xfrm>
        </p:spPr>
        <p:txBody>
          <a:bodyPr>
            <a:normAutofit/>
          </a:bodyPr>
          <a:lstStyle/>
          <a:p>
            <a:r>
              <a:rPr lang="ru-RU" sz="2400" dirty="0"/>
              <a:t>Сокращение </a:t>
            </a:r>
            <a:r>
              <a:rPr lang="ru-RU" sz="2400" dirty="0" smtClean="0"/>
              <a:t>очередей</a:t>
            </a:r>
          </a:p>
          <a:p>
            <a:r>
              <a:rPr lang="ru-RU" sz="2400" dirty="0" smtClean="0"/>
              <a:t>Повышение качества обслуживания</a:t>
            </a:r>
          </a:p>
          <a:p>
            <a:r>
              <a:rPr lang="ru-RU" sz="2400" dirty="0" smtClean="0"/>
              <a:t>Уменьшение затрат на персонал</a:t>
            </a:r>
          </a:p>
          <a:p>
            <a:r>
              <a:rPr lang="ru-RU" sz="2400" dirty="0"/>
              <a:t>Оптимизация площади </a:t>
            </a:r>
            <a:r>
              <a:rPr lang="ru-RU" sz="2400" dirty="0" smtClean="0"/>
              <a:t>магазина</a:t>
            </a:r>
          </a:p>
          <a:p>
            <a:r>
              <a:rPr lang="ru-RU" sz="2400" dirty="0" smtClean="0"/>
              <a:t>Оптимизация рабочего процесса</a:t>
            </a:r>
          </a:p>
          <a:p>
            <a:r>
              <a:rPr lang="ru-RU" sz="2400" dirty="0" smtClean="0"/>
              <a:t>Увеличение пропускной способности магазина</a:t>
            </a:r>
          </a:p>
          <a:p>
            <a:endParaRPr lang="ru-RU" sz="1600" dirty="0" smtClean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3" y="2048564"/>
            <a:ext cx="3398030" cy="36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67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0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Прототип кассы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" y="1371600"/>
            <a:ext cx="6822796" cy="4938082"/>
          </a:xfrm>
        </p:spPr>
      </p:pic>
    </p:spTree>
    <p:extLst>
      <p:ext uri="{BB962C8B-B14F-4D97-AF65-F5344CB8AC3E}">
        <p14:creationId xmlns:p14="http://schemas.microsoft.com/office/powerpoint/2010/main" val="907975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42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Ввод штрихкода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2" y="1371642"/>
            <a:ext cx="6822796" cy="4938084"/>
          </a:xfrm>
        </p:spPr>
      </p:pic>
    </p:spTree>
    <p:extLst>
      <p:ext uri="{BB962C8B-B14F-4D97-AF65-F5344CB8AC3E}">
        <p14:creationId xmlns:p14="http://schemas.microsoft.com/office/powerpoint/2010/main" val="1105262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0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Возрастные ограничения</a:t>
            </a:r>
            <a:endParaRPr lang="ru-RU" sz="4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0" y="1371600"/>
            <a:ext cx="6822000" cy="493750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0" y="1371600"/>
            <a:ext cx="6822000" cy="49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3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0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Оплата покупки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0" y="1371600"/>
            <a:ext cx="6822000" cy="4937508"/>
          </a:xfrm>
        </p:spPr>
      </p:pic>
    </p:spTree>
    <p:extLst>
      <p:ext uri="{BB962C8B-B14F-4D97-AF65-F5344CB8AC3E}">
        <p14:creationId xmlns:p14="http://schemas.microsoft.com/office/powerpoint/2010/main" val="24971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0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Системное меню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0" y="1371600"/>
            <a:ext cx="6822000" cy="4937508"/>
          </a:xfrm>
        </p:spPr>
      </p:pic>
    </p:spTree>
    <p:extLst>
      <p:ext uri="{BB962C8B-B14F-4D97-AF65-F5344CB8AC3E}">
        <p14:creationId xmlns:p14="http://schemas.microsoft.com/office/powerpoint/2010/main" val="378589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0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База данных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3" y="2141752"/>
            <a:ext cx="6929653" cy="2951519"/>
          </a:xfrm>
        </p:spPr>
      </p:pic>
    </p:spTree>
    <p:extLst>
      <p:ext uri="{BB962C8B-B14F-4D97-AF65-F5344CB8AC3E}">
        <p14:creationId xmlns:p14="http://schemas.microsoft.com/office/powerpoint/2010/main" val="1489867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0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Интерфейс кассы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00" y="1371600"/>
            <a:ext cx="6822000" cy="4937508"/>
          </a:xfrm>
        </p:spPr>
      </p:pic>
    </p:spTree>
    <p:extLst>
      <p:ext uri="{BB962C8B-B14F-4D97-AF65-F5344CB8AC3E}">
        <p14:creationId xmlns:p14="http://schemas.microsoft.com/office/powerpoint/2010/main" val="1934287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Другая 5">
      <a:dk1>
        <a:sysClr val="windowText" lastClr="000000"/>
      </a:dk1>
      <a:lt1>
        <a:srgbClr val="D8D8D8"/>
      </a:lt1>
      <a:dk2>
        <a:srgbClr val="1485A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165</TotalTime>
  <Words>40</Words>
  <Application>Microsoft Office PowerPoint</Application>
  <PresentationFormat>Экран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Garamond</vt:lpstr>
      <vt:lpstr>Savon</vt:lpstr>
      <vt:lpstr>1_Savon</vt:lpstr>
      <vt:lpstr>Касса самообслуживания</vt:lpstr>
      <vt:lpstr>Преимущества</vt:lpstr>
      <vt:lpstr>Прототип кассы</vt:lpstr>
      <vt:lpstr>Ввод штрихкода</vt:lpstr>
      <vt:lpstr>Возрастные ограничения</vt:lpstr>
      <vt:lpstr>Оплата покупки</vt:lpstr>
      <vt:lpstr>Системное меню</vt:lpstr>
      <vt:lpstr>База данных</vt:lpstr>
      <vt:lpstr>Интерфейс кассы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Каса самообслуговування</dc:title>
  <dc:creator>Valeriy</dc:creator>
  <cp:lastModifiedBy>Valeriy</cp:lastModifiedBy>
  <cp:revision>13</cp:revision>
  <dcterms:created xsi:type="dcterms:W3CDTF">2018-12-03T19:55:50Z</dcterms:created>
  <dcterms:modified xsi:type="dcterms:W3CDTF">2018-12-03T22:48:42Z</dcterms:modified>
</cp:coreProperties>
</file>