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4896544" cy="2304256"/>
          </a:xfrm>
        </p:spPr>
        <p:txBody>
          <a:bodyPr/>
          <a:lstStyle/>
          <a:p>
            <a:r>
              <a:rPr lang="ru-RU" dirty="0" smtClean="0"/>
              <a:t>Лабораторная работа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1432" y="4369718"/>
            <a:ext cx="4712568" cy="1631032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Лагода</a:t>
            </a:r>
            <a:r>
              <a:rPr lang="ru-RU" dirty="0" smtClean="0">
                <a:solidFill>
                  <a:schemeClr val="tx1"/>
                </a:solidFill>
              </a:rPr>
              <a:t> Валерий Андреевич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НФИбд-01-20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38138"/>
          </a:xfrm>
        </p:spPr>
        <p:txBody>
          <a:bodyPr/>
          <a:lstStyle/>
          <a:p>
            <a:r>
              <a:rPr lang="ru-RU" dirty="0" smtClean="0"/>
              <a:t>Прагматика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Работа выполнена для того чтобы научиться устанавливать необходимое ПО, разобраться с теорией и системах контроля версий, создать и настроить свой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, чтобы использовать его для дальнейшей работы.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Изучить идеологию и применение средств контроля версий.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4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Установить необходимое ПО</a:t>
            </a:r>
          </a:p>
          <a:p>
            <a:pPr lvl="0"/>
            <a:r>
              <a:rPr lang="ru-RU" dirty="0"/>
              <a:t>Изучить информацию о системе контроля версий</a:t>
            </a:r>
          </a:p>
          <a:p>
            <a:pPr lvl="0"/>
            <a:r>
              <a:rPr lang="ru-RU" dirty="0"/>
              <a:t>Настроить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9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260648"/>
            <a:ext cx="8229600" cy="1143000"/>
          </a:xfrm>
        </p:spPr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5802571" cy="224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2339"/>
            <a:ext cx="6121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38138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Изучена информация, касающаяся контроля версий, настроен свой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ru-RU" dirty="0" err="1"/>
              <a:t>Гитхаб</a:t>
            </a:r>
            <a:r>
              <a:rPr lang="ru-RU" dirty="0"/>
              <a:t>, создан первый релиз. 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286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работы была изучена идеология и применение средств контроля версий, настроен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ru-RU" dirty="0"/>
              <a:t>, с которым возможно продолжать дальнейшую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Лабораторная работа 2</vt:lpstr>
      <vt:lpstr>Прагматика</vt:lpstr>
      <vt:lpstr>Цели</vt:lpstr>
      <vt:lpstr>Задачи</vt:lpstr>
      <vt:lpstr>Работа</vt:lpstr>
      <vt:lpstr>Результаты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Вита Саттарова</dc:creator>
  <cp:lastModifiedBy>vlad lagoda</cp:lastModifiedBy>
  <cp:revision>6</cp:revision>
  <dcterms:created xsi:type="dcterms:W3CDTF">2021-05-01T19:51:20Z</dcterms:created>
  <dcterms:modified xsi:type="dcterms:W3CDTF">2021-10-25T15:07:24Z</dcterms:modified>
</cp:coreProperties>
</file>