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012" y="2666682"/>
            <a:ext cx="10721975" cy="45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012" y="2457132"/>
            <a:ext cx="10721975" cy="45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012" y="2709545"/>
            <a:ext cx="10721975" cy="207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44324" y="6322391"/>
            <a:ext cx="200025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36164"/>
            <a:ext cx="494347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5" dirty="0"/>
              <a:t>Лабораторная</a:t>
            </a:r>
            <a:r>
              <a:rPr sz="3450" spc="-15" dirty="0"/>
              <a:t> </a:t>
            </a:r>
            <a:r>
              <a:rPr sz="3450" spc="-5" dirty="0"/>
              <a:t>работа</a:t>
            </a:r>
            <a:r>
              <a:rPr sz="3450" spc="-10" dirty="0"/>
              <a:t> </a:t>
            </a:r>
            <a:r>
              <a:rPr sz="3450" spc="15" dirty="0"/>
              <a:t>3</a:t>
            </a:r>
            <a:endParaRPr sz="34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388677"/>
            <a:ext cx="6134735" cy="1130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2400" spc="-5" dirty="0" err="1" smtClean="0">
                <a:solidFill>
                  <a:srgbClr val="FFFFFF"/>
                </a:solidFill>
                <a:latin typeface="Segoe UI Semibold"/>
                <a:cs typeface="Segoe UI Semibold"/>
              </a:rPr>
              <a:t>Лагода</a:t>
            </a:r>
            <a:r>
              <a:rPr lang="ru-RU" sz="2400" spc="-5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 Валерий Андреевич</a:t>
            </a:r>
            <a:r>
              <a:rPr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,</a:t>
            </a:r>
            <a:r>
              <a:rPr sz="2400" spc="-5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НФИбд-0</a:t>
            </a:r>
            <a:r>
              <a:rPr lang="en-US"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1</a:t>
            </a:r>
            <a:r>
              <a:rPr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-20</a:t>
            </a:r>
            <a:endParaRPr sz="2400" dirty="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 dirty="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250" spc="15" dirty="0">
                <a:solidFill>
                  <a:srgbClr val="FFFFFF"/>
                </a:solidFill>
                <a:latin typeface="Segoe UI Semibold"/>
                <a:cs typeface="Segoe UI Semibold"/>
              </a:rPr>
              <a:t>2021</a:t>
            </a:r>
            <a:endParaRPr sz="2250" dirty="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88639"/>
            <a:ext cx="217741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15" dirty="0"/>
              <a:t>Mar</a:t>
            </a:r>
            <a:r>
              <a:rPr sz="3450" spc="-30" dirty="0"/>
              <a:t>k</a:t>
            </a:r>
            <a:r>
              <a:rPr sz="3450" spc="15" dirty="0"/>
              <a:t>down</a:t>
            </a:r>
            <a:endParaRPr sz="34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047557"/>
            <a:ext cx="203009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П</a:t>
            </a:r>
            <a:r>
              <a:rPr spc="-20" dirty="0"/>
              <a:t>р</a:t>
            </a:r>
            <a:r>
              <a:rPr spc="10" dirty="0"/>
              <a:t>агматика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2915">
              <a:lnSpc>
                <a:spcPct val="125000"/>
              </a:lnSpc>
              <a:spcBef>
                <a:spcPts val="95"/>
              </a:spcBef>
            </a:pPr>
            <a:r>
              <a:rPr spc="10" dirty="0"/>
              <a:t>Работа</a:t>
            </a:r>
            <a:r>
              <a:rPr spc="15" dirty="0"/>
              <a:t> </a:t>
            </a:r>
            <a:r>
              <a:rPr spc="10" dirty="0"/>
              <a:t>выполнена</a:t>
            </a:r>
            <a:r>
              <a:rPr spc="15" dirty="0"/>
              <a:t> </a:t>
            </a:r>
            <a:r>
              <a:rPr spc="10" dirty="0"/>
              <a:t>для</a:t>
            </a:r>
            <a:r>
              <a:rPr spc="15" dirty="0"/>
              <a:t> </a:t>
            </a:r>
            <a:r>
              <a:rPr spc="10" dirty="0"/>
              <a:t>того</a:t>
            </a:r>
            <a:r>
              <a:rPr spc="15" dirty="0"/>
              <a:t> </a:t>
            </a:r>
            <a:r>
              <a:rPr spc="10" dirty="0"/>
              <a:t>чтобы</a:t>
            </a:r>
            <a:r>
              <a:rPr spc="20" dirty="0"/>
              <a:t> </a:t>
            </a:r>
            <a:r>
              <a:rPr spc="10" dirty="0"/>
              <a:t>научиться</a:t>
            </a:r>
            <a:r>
              <a:rPr spc="15" dirty="0"/>
              <a:t> </a:t>
            </a:r>
            <a:r>
              <a:rPr spc="10" dirty="0"/>
              <a:t>использовать</a:t>
            </a:r>
            <a:r>
              <a:rPr spc="15" dirty="0"/>
              <a:t> </a:t>
            </a:r>
            <a:r>
              <a:rPr spc="10" dirty="0"/>
              <a:t>и</a:t>
            </a:r>
            <a:r>
              <a:rPr spc="15" dirty="0"/>
              <a:t> </a:t>
            </a:r>
            <a:r>
              <a:rPr spc="10" dirty="0"/>
              <a:t>работать</a:t>
            </a:r>
            <a:r>
              <a:rPr spc="15" dirty="0"/>
              <a:t> </a:t>
            </a:r>
            <a:r>
              <a:rPr spc="10" dirty="0"/>
              <a:t>с</a:t>
            </a:r>
            <a:r>
              <a:rPr spc="20" dirty="0"/>
              <a:t> </a:t>
            </a:r>
            <a:r>
              <a:rPr spc="10" dirty="0"/>
              <a:t>языком </a:t>
            </a:r>
            <a:r>
              <a:rPr spc="-575" dirty="0"/>
              <a:t> </a:t>
            </a:r>
            <a:r>
              <a:rPr spc="10" dirty="0"/>
              <a:t>легковесной</a:t>
            </a:r>
            <a:r>
              <a:rPr spc="15" dirty="0"/>
              <a:t> </a:t>
            </a:r>
            <a:r>
              <a:rPr spc="10" dirty="0"/>
              <a:t>разметки</a:t>
            </a:r>
            <a:r>
              <a:rPr spc="15" dirty="0"/>
              <a:t> </a:t>
            </a:r>
            <a:r>
              <a:rPr spc="10" dirty="0"/>
              <a:t>Markdown,</a:t>
            </a:r>
            <a:r>
              <a:rPr spc="15" dirty="0"/>
              <a:t> </a:t>
            </a:r>
            <a:r>
              <a:rPr spc="10" dirty="0"/>
              <a:t>разобраться</a:t>
            </a:r>
            <a:r>
              <a:rPr spc="15" dirty="0"/>
              <a:t> </a:t>
            </a:r>
            <a:r>
              <a:rPr spc="10" dirty="0"/>
              <a:t>с</a:t>
            </a:r>
            <a:r>
              <a:rPr spc="15" dirty="0"/>
              <a:t> </a:t>
            </a:r>
            <a:r>
              <a:rPr spc="10" dirty="0"/>
              <a:t>теорией</a:t>
            </a:r>
            <a:r>
              <a:rPr spc="15" dirty="0"/>
              <a:t> </a:t>
            </a:r>
            <a:r>
              <a:rPr spc="10" dirty="0"/>
              <a:t>написания</a:t>
            </a:r>
            <a:r>
              <a:rPr spc="15" dirty="0"/>
              <a:t> </a:t>
            </a:r>
            <a:r>
              <a:rPr spc="10" dirty="0"/>
              <a:t>файлов</a:t>
            </a:r>
            <a:r>
              <a:rPr spc="15" dirty="0"/>
              <a:t> </a:t>
            </a:r>
            <a:r>
              <a:rPr spc="10" dirty="0"/>
              <a:t>в </a:t>
            </a:r>
            <a:r>
              <a:rPr spc="15" dirty="0"/>
              <a:t> </a:t>
            </a:r>
            <a:r>
              <a:rPr spc="10" dirty="0"/>
              <a:t>Markdown,</a:t>
            </a:r>
            <a:r>
              <a:rPr spc="15" dirty="0"/>
              <a:t> </a:t>
            </a:r>
            <a:r>
              <a:rPr spc="10" dirty="0"/>
              <a:t>научиться</a:t>
            </a:r>
            <a:r>
              <a:rPr spc="15" dirty="0"/>
              <a:t> </a:t>
            </a:r>
            <a:r>
              <a:rPr spc="10" dirty="0"/>
              <a:t>писать</a:t>
            </a:r>
            <a:r>
              <a:rPr spc="15" dirty="0"/>
              <a:t> </a:t>
            </a:r>
            <a:r>
              <a:rPr spc="10" dirty="0"/>
              <a:t>отчёты</a:t>
            </a:r>
            <a:r>
              <a:rPr spc="15" dirty="0"/>
              <a:t> </a:t>
            </a:r>
            <a:r>
              <a:rPr spc="10" dirty="0"/>
              <a:t>к</a:t>
            </a:r>
            <a:r>
              <a:rPr spc="15" dirty="0"/>
              <a:t> </a:t>
            </a:r>
            <a:r>
              <a:rPr spc="10" dirty="0"/>
              <a:t>работам</a:t>
            </a:r>
            <a:r>
              <a:rPr spc="15" dirty="0"/>
              <a:t> </a:t>
            </a:r>
            <a:r>
              <a:rPr spc="10" dirty="0"/>
              <a:t>с</a:t>
            </a:r>
            <a:r>
              <a:rPr spc="15" dirty="0"/>
              <a:t> </a:t>
            </a:r>
            <a:r>
              <a:rPr spc="10" dirty="0"/>
              <a:t>использованием</a:t>
            </a:r>
            <a:r>
              <a:rPr spc="15" dirty="0"/>
              <a:t> </a:t>
            </a:r>
            <a:r>
              <a:rPr spc="10" dirty="0"/>
              <a:t>Markdown</a:t>
            </a:r>
            <a:r>
              <a:rPr spc="15" dirty="0"/>
              <a:t> </a:t>
            </a:r>
            <a:r>
              <a:rPr spc="10" dirty="0"/>
              <a:t>и</a:t>
            </a:r>
          </a:p>
          <a:p>
            <a:pPr marL="12700" marR="5080">
              <a:lnSpc>
                <a:spcPct val="125000"/>
              </a:lnSpc>
            </a:pPr>
            <a:r>
              <a:rPr spc="10" dirty="0"/>
              <a:t>конвертировать</a:t>
            </a:r>
            <a:r>
              <a:rPr spc="15" dirty="0"/>
              <a:t> </a:t>
            </a:r>
            <a:r>
              <a:rPr spc="10" dirty="0"/>
              <a:t>их</a:t>
            </a:r>
            <a:r>
              <a:rPr spc="20" dirty="0"/>
              <a:t> </a:t>
            </a:r>
            <a:r>
              <a:rPr spc="10" dirty="0"/>
              <a:t>в</a:t>
            </a:r>
            <a:r>
              <a:rPr spc="20" dirty="0"/>
              <a:t> </a:t>
            </a:r>
            <a:r>
              <a:rPr spc="10" dirty="0"/>
              <a:t>другие</a:t>
            </a:r>
            <a:r>
              <a:rPr spc="20" dirty="0"/>
              <a:t> </a:t>
            </a:r>
            <a:r>
              <a:rPr spc="10" dirty="0"/>
              <a:t>форматы,</a:t>
            </a:r>
            <a:r>
              <a:rPr spc="20" dirty="0"/>
              <a:t> </a:t>
            </a:r>
            <a:r>
              <a:rPr spc="10" dirty="0"/>
              <a:t>чтобы</a:t>
            </a:r>
            <a:r>
              <a:rPr spc="20" dirty="0"/>
              <a:t> </a:t>
            </a:r>
            <a:r>
              <a:rPr spc="10" dirty="0"/>
              <a:t>использовать</a:t>
            </a:r>
            <a:r>
              <a:rPr spc="20" dirty="0"/>
              <a:t> </a:t>
            </a:r>
            <a:r>
              <a:rPr spc="10" dirty="0"/>
              <a:t>полученные</a:t>
            </a:r>
            <a:r>
              <a:rPr spc="15" dirty="0"/>
              <a:t> </a:t>
            </a:r>
            <a:r>
              <a:rPr spc="10" dirty="0"/>
              <a:t>знания</a:t>
            </a:r>
            <a:r>
              <a:rPr spc="20" dirty="0"/>
              <a:t> </a:t>
            </a:r>
            <a:r>
              <a:rPr spc="10" dirty="0"/>
              <a:t>для </a:t>
            </a:r>
            <a:r>
              <a:rPr spc="-570" dirty="0"/>
              <a:t> </a:t>
            </a:r>
            <a:r>
              <a:rPr spc="10" dirty="0"/>
              <a:t>дальнейшей</a:t>
            </a:r>
            <a:r>
              <a:rPr dirty="0"/>
              <a:t> </a:t>
            </a:r>
            <a:r>
              <a:rPr spc="10" dirty="0"/>
              <a:t>работы.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2866707"/>
            <a:ext cx="91376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Цели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606800"/>
            <a:ext cx="1060005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Научиться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оформлять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отчёты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помощью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легковесного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языка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разметки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Markdown.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152332"/>
            <a:ext cx="122682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Зад</a:t>
            </a:r>
            <a:r>
              <a:rPr spc="-25" dirty="0"/>
              <a:t>а</a:t>
            </a:r>
            <a:r>
              <a:rPr spc="15" dirty="0"/>
              <a:t>чи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02894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51472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99097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446722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87462" y="2728595"/>
            <a:ext cx="8768715" cy="194945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Установить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необходимое</a:t>
            </a:r>
            <a:r>
              <a:rPr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ПО</a:t>
            </a:r>
            <a:endParaRPr sz="2150">
              <a:latin typeface="Segoe UI"/>
              <a:cs typeface="Segoe UI"/>
            </a:endParaRPr>
          </a:p>
          <a:p>
            <a:pPr marL="12700" marR="534035">
              <a:lnSpc>
                <a:spcPct val="145300"/>
              </a:lnSpc>
              <a:spcBef>
                <a:spcPts val="7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Изучить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информацию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легковесном языке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разметки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 </a:t>
            </a:r>
            <a:r>
              <a:rPr sz="2150" spc="-5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Создать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файл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отчёта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.md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помощью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</a:t>
            </a:r>
            <a:endParaRPr sz="2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Конвертировать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файлы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 отчётов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из Markdown в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форматы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 .docx и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.pdf</a:t>
            </a:r>
            <a:endParaRPr sz="215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0"/>
            <a:ext cx="10696575" cy="38004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4" y="4048125"/>
            <a:ext cx="10696574" cy="28098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2666682"/>
            <a:ext cx="189039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Результаты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319144"/>
            <a:ext cx="10696575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Изучена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информация,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касающаяся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легковесного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языка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разметки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Markdown,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создан </a:t>
            </a:r>
            <a:r>
              <a:rPr sz="2150" spc="-5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файл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отчёта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в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формате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.md,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получены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конвертированные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файлы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отчёта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.docx,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.pdf.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457132"/>
            <a:ext cx="212915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За</a:t>
            </a:r>
            <a:r>
              <a:rPr spc="60" dirty="0"/>
              <a:t>к</a:t>
            </a:r>
            <a:r>
              <a:rPr spc="15" dirty="0"/>
              <a:t>лючение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119120"/>
            <a:ext cx="9927590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В результате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работы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был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изучен язык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легковесной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разметки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Markdown,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были </a:t>
            </a:r>
            <a:r>
              <a:rPr sz="2150" spc="-5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приобретены навыки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оформления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отчётов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помощью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легковесного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языка</a:t>
            </a:r>
            <a:endParaRPr sz="2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разметки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Markdown,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которые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можно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применять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для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дальнейшей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работы.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Segoe UI</vt:lpstr>
      <vt:lpstr>Segoe UI Semibold</vt:lpstr>
      <vt:lpstr>Office Theme</vt:lpstr>
      <vt:lpstr>Лабораторная работа 3</vt:lpstr>
      <vt:lpstr>Markdown</vt:lpstr>
      <vt:lpstr>Прагматика</vt:lpstr>
      <vt:lpstr>Презентация PowerPoint</vt:lpstr>
      <vt:lpstr>Задачи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3</dc:title>
  <dc:creator>Valera Lagoda</dc:creator>
  <cp:lastModifiedBy>vlad lagoda</cp:lastModifiedBy>
  <cp:revision>1</cp:revision>
  <dcterms:created xsi:type="dcterms:W3CDTF">2021-10-25T15:30:06Z</dcterms:created>
  <dcterms:modified xsi:type="dcterms:W3CDTF">2021-10-25T15:31:16Z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2021-10-25T00:00:00Z</vt:filetime>
  </property>
</Properties>
</file>