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2457132"/>
            <a:ext cx="10721975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2257107"/>
            <a:ext cx="10721975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012" y="2709545"/>
            <a:ext cx="10721975" cy="207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4324" y="6322391"/>
            <a:ext cx="200025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36164"/>
            <a:ext cx="495236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5" dirty="0"/>
              <a:t>Лабораторная</a:t>
            </a:r>
            <a:r>
              <a:rPr sz="3450" spc="-15" dirty="0"/>
              <a:t> </a:t>
            </a:r>
            <a:r>
              <a:rPr sz="3450" spc="-5" dirty="0"/>
              <a:t>работа</a:t>
            </a:r>
            <a:r>
              <a:rPr sz="3450" spc="-10" dirty="0"/>
              <a:t> </a:t>
            </a:r>
            <a:r>
              <a:rPr sz="3450" spc="15" dirty="0"/>
              <a:t>4</a:t>
            </a:r>
            <a:endParaRPr sz="34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388677"/>
            <a:ext cx="6134735" cy="1130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2400" spc="-5" dirty="0" err="1" smtClean="0">
                <a:solidFill>
                  <a:srgbClr val="FFFFFF"/>
                </a:solidFill>
                <a:latin typeface="Segoe UI Semibold"/>
                <a:cs typeface="Segoe UI Semibold"/>
              </a:rPr>
              <a:t>Лагода</a:t>
            </a:r>
            <a:r>
              <a:rPr lang="ru-RU" sz="2400" spc="-5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 Валерий Андреевич</a:t>
            </a:r>
            <a:r>
              <a:rPr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,</a:t>
            </a:r>
            <a:r>
              <a:rPr sz="2400" spc="-5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НФИбд-0</a:t>
            </a:r>
            <a:r>
              <a:rPr lang="en-US"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1</a:t>
            </a:r>
            <a:r>
              <a:rPr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-20</a:t>
            </a:r>
            <a:endParaRPr sz="2400" dirty="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 dirty="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250" spc="15" dirty="0">
                <a:solidFill>
                  <a:srgbClr val="FFFFFF"/>
                </a:solidFill>
                <a:latin typeface="Segoe UI Semibold"/>
                <a:cs typeface="Segoe UI Semibold"/>
              </a:rPr>
              <a:t>2021</a:t>
            </a:r>
            <a:endParaRPr sz="2250" dirty="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88639"/>
            <a:ext cx="930910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10" dirty="0"/>
              <a:t>Знакомство</a:t>
            </a:r>
            <a:r>
              <a:rPr sz="3450" spc="5" dirty="0"/>
              <a:t> </a:t>
            </a:r>
            <a:r>
              <a:rPr sz="3450" spc="10" dirty="0"/>
              <a:t>с</a:t>
            </a:r>
            <a:r>
              <a:rPr sz="3450" spc="5" dirty="0"/>
              <a:t> </a:t>
            </a:r>
            <a:r>
              <a:rPr sz="3450" spc="10" dirty="0"/>
              <a:t>операционной </a:t>
            </a:r>
            <a:r>
              <a:rPr sz="3450" spc="5" dirty="0"/>
              <a:t>системой </a:t>
            </a:r>
            <a:r>
              <a:rPr sz="3450" spc="10" dirty="0"/>
              <a:t>Linux</a:t>
            </a:r>
            <a:endParaRPr sz="34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047557"/>
            <a:ext cx="203009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П</a:t>
            </a:r>
            <a:r>
              <a:rPr spc="-20" dirty="0"/>
              <a:t>р</a:t>
            </a:r>
            <a:r>
              <a:rPr spc="10" dirty="0"/>
              <a:t>агматика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pc="10" dirty="0"/>
              <a:t>Работа выполнена для того чтобы научиться основам использования </a:t>
            </a:r>
            <a:r>
              <a:rPr spc="15" dirty="0"/>
              <a:t> </a:t>
            </a:r>
            <a:r>
              <a:rPr spc="10" dirty="0"/>
              <a:t>операционной</a:t>
            </a:r>
            <a:r>
              <a:rPr spc="15" dirty="0"/>
              <a:t> </a:t>
            </a:r>
            <a:r>
              <a:rPr spc="10" dirty="0"/>
              <a:t>системы</a:t>
            </a:r>
            <a:r>
              <a:rPr spc="20" dirty="0"/>
              <a:t> </a:t>
            </a:r>
            <a:r>
              <a:rPr spc="10" dirty="0"/>
              <a:t>Linux,</a:t>
            </a:r>
            <a:r>
              <a:rPr spc="15" dirty="0"/>
              <a:t> </a:t>
            </a:r>
            <a:r>
              <a:rPr spc="10" dirty="0"/>
              <a:t>разобраться</a:t>
            </a:r>
            <a:r>
              <a:rPr spc="20" dirty="0"/>
              <a:t> </a:t>
            </a:r>
            <a:r>
              <a:rPr spc="10" dirty="0"/>
              <a:t>с</a:t>
            </a:r>
            <a:r>
              <a:rPr spc="15" dirty="0"/>
              <a:t> </a:t>
            </a:r>
            <a:r>
              <a:rPr spc="10" dirty="0"/>
              <a:t>теорией,</a:t>
            </a:r>
            <a:r>
              <a:rPr spc="20" dirty="0"/>
              <a:t> </a:t>
            </a:r>
            <a:r>
              <a:rPr spc="10" dirty="0"/>
              <a:t>касающейся</a:t>
            </a:r>
            <a:r>
              <a:rPr spc="15" dirty="0"/>
              <a:t> </a:t>
            </a:r>
            <a:r>
              <a:rPr spc="10" dirty="0"/>
              <a:t>пользователей </a:t>
            </a:r>
            <a:r>
              <a:rPr spc="15" dirty="0"/>
              <a:t> </a:t>
            </a:r>
            <a:r>
              <a:rPr spc="10" dirty="0"/>
              <a:t>системы,</a:t>
            </a:r>
            <a:r>
              <a:rPr spc="15" dirty="0"/>
              <a:t> </a:t>
            </a:r>
            <a:r>
              <a:rPr spc="10" dirty="0"/>
              <a:t>текстовых</a:t>
            </a:r>
            <a:r>
              <a:rPr spc="15" dirty="0"/>
              <a:t> </a:t>
            </a:r>
            <a:r>
              <a:rPr spc="10" dirty="0"/>
              <a:t>консолей</a:t>
            </a:r>
            <a:r>
              <a:rPr spc="15" dirty="0"/>
              <a:t> </a:t>
            </a:r>
            <a:r>
              <a:rPr spc="10" dirty="0"/>
              <a:t>и</a:t>
            </a:r>
            <a:r>
              <a:rPr spc="15" dirty="0"/>
              <a:t> </a:t>
            </a:r>
            <a:r>
              <a:rPr spc="10" dirty="0"/>
              <a:t>графических</a:t>
            </a:r>
            <a:r>
              <a:rPr spc="15" dirty="0"/>
              <a:t> </a:t>
            </a:r>
            <a:r>
              <a:rPr spc="10" dirty="0"/>
              <a:t>сред,</a:t>
            </a:r>
            <a:r>
              <a:rPr spc="15" dirty="0"/>
              <a:t> </a:t>
            </a:r>
            <a:r>
              <a:rPr spc="10" dirty="0"/>
              <a:t>научиться</a:t>
            </a:r>
            <a:r>
              <a:rPr spc="15" dirty="0"/>
              <a:t> </a:t>
            </a:r>
            <a:r>
              <a:rPr spc="10" dirty="0"/>
              <a:t>перемещаться</a:t>
            </a:r>
            <a:r>
              <a:rPr spc="15" dirty="0"/>
              <a:t> между </a:t>
            </a:r>
            <a:r>
              <a:rPr spc="-570" dirty="0"/>
              <a:t> </a:t>
            </a:r>
            <a:r>
              <a:rPr spc="10" dirty="0"/>
              <a:t>текстовыми</a:t>
            </a:r>
            <a:r>
              <a:rPr spc="25" dirty="0"/>
              <a:t> </a:t>
            </a:r>
            <a:r>
              <a:rPr spc="10" dirty="0"/>
              <a:t>консолями</a:t>
            </a:r>
            <a:r>
              <a:rPr spc="25" dirty="0"/>
              <a:t> </a:t>
            </a:r>
            <a:r>
              <a:rPr spc="10" dirty="0"/>
              <a:t>и</a:t>
            </a:r>
            <a:r>
              <a:rPr spc="25" dirty="0"/>
              <a:t> </a:t>
            </a:r>
            <a:r>
              <a:rPr spc="10" dirty="0"/>
              <a:t>графическими</a:t>
            </a:r>
            <a:r>
              <a:rPr spc="25" dirty="0"/>
              <a:t> </a:t>
            </a:r>
            <a:r>
              <a:rPr spc="10" dirty="0"/>
              <a:t>средами,</a:t>
            </a:r>
            <a:r>
              <a:rPr spc="25" dirty="0"/>
              <a:t> </a:t>
            </a:r>
            <a:r>
              <a:rPr spc="10" dirty="0"/>
              <a:t>чтобы</a:t>
            </a:r>
            <a:r>
              <a:rPr spc="25" dirty="0"/>
              <a:t> </a:t>
            </a:r>
            <a:r>
              <a:rPr spc="10" dirty="0"/>
              <a:t>использовать</a:t>
            </a:r>
            <a:r>
              <a:rPr spc="25" dirty="0"/>
              <a:t> </a:t>
            </a:r>
            <a:r>
              <a:rPr spc="10" dirty="0"/>
              <a:t>полученные </a:t>
            </a:r>
            <a:r>
              <a:rPr spc="-575" dirty="0"/>
              <a:t> </a:t>
            </a:r>
            <a:r>
              <a:rPr spc="10" dirty="0"/>
              <a:t>знания</a:t>
            </a:r>
            <a:r>
              <a:rPr dirty="0"/>
              <a:t> </a:t>
            </a:r>
            <a:r>
              <a:rPr spc="10" dirty="0"/>
              <a:t>для</a:t>
            </a:r>
            <a:r>
              <a:rPr spc="5" dirty="0"/>
              <a:t> </a:t>
            </a:r>
            <a:r>
              <a:rPr spc="10" dirty="0"/>
              <a:t>дальнейшей</a:t>
            </a:r>
            <a:r>
              <a:rPr spc="5" dirty="0"/>
              <a:t> </a:t>
            </a:r>
            <a:r>
              <a:rPr spc="10" dirty="0"/>
              <a:t>работы.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457132"/>
            <a:ext cx="91376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Цели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119120"/>
            <a:ext cx="10274935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Познакомиться с операционной системой Linux, получить практические навыки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работы с консолью и некоторыми графическими менеджерами рабочих столов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операционной</a:t>
            </a:r>
            <a:r>
              <a:rPr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системы.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095057"/>
            <a:ext cx="122682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Зад</a:t>
            </a:r>
            <a:r>
              <a:rPr spc="-25" dirty="0"/>
              <a:t>а</a:t>
            </a:r>
            <a:r>
              <a:rPr spc="15" dirty="0"/>
              <a:t>чи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1971674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244792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34327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4229099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5114924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87462" y="1680845"/>
            <a:ext cx="10128250" cy="405447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Установить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необходимое</a:t>
            </a:r>
            <a:r>
              <a:rPr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ПО</a:t>
            </a:r>
            <a:endParaRPr sz="2150">
              <a:latin typeface="Segoe UI"/>
              <a:cs typeface="Segoe UI"/>
            </a:endParaRPr>
          </a:p>
          <a:p>
            <a:pPr marL="12700" marR="164465">
              <a:lnSpc>
                <a:spcPct val="125000"/>
              </a:lnSpc>
              <a:spcBef>
                <a:spcPts val="52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Изучить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информацию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об учётных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записях,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текстовых консолях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 графических </a:t>
            </a:r>
            <a:r>
              <a:rPr sz="2150" spc="-5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интерфейсах</a:t>
            </a:r>
            <a:endParaRPr sz="2150">
              <a:latin typeface="Segoe UI"/>
              <a:cs typeface="Segoe UI"/>
            </a:endParaRPr>
          </a:p>
          <a:p>
            <a:pPr marL="12700" marR="125095">
              <a:lnSpc>
                <a:spcPct val="125000"/>
              </a:lnSpc>
              <a:spcBef>
                <a:spcPts val="600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Научиться работать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текстовыми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консолями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(включать,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заходить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под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именем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пользователя,</a:t>
            </a:r>
            <a:r>
              <a:rPr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выходить)</a:t>
            </a:r>
            <a:endParaRPr sz="2150">
              <a:latin typeface="Segoe UI"/>
              <a:cs typeface="Segoe UI"/>
            </a:endParaRPr>
          </a:p>
          <a:p>
            <a:pPr marL="12700" marR="56515">
              <a:lnSpc>
                <a:spcPct val="125000"/>
              </a:lnSpc>
              <a:spcBef>
                <a:spcPts val="52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Научиться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работать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разными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графическими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средами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перемещаться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между </a:t>
            </a:r>
            <a:r>
              <a:rPr sz="2150" spc="-5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ними</a:t>
            </a:r>
            <a:r>
              <a:rPr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(Gnome,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KDE,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Xfce)</a:t>
            </a:r>
            <a:endParaRPr sz="2150">
              <a:latin typeface="Segoe UI"/>
              <a:cs typeface="Segoe UI"/>
            </a:endParaRPr>
          </a:p>
          <a:p>
            <a:pPr marL="12700" marR="5080">
              <a:lnSpc>
                <a:spcPct val="125000"/>
              </a:lnSpc>
              <a:spcBef>
                <a:spcPts val="52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Рассмотреть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установленные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по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умолчанию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приложения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в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разных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графических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средах</a:t>
            </a:r>
            <a:endParaRPr sz="215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0"/>
            <a:ext cx="1069657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0"/>
            <a:ext cx="1069657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257107"/>
            <a:ext cx="189039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Результаты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pc="10" dirty="0"/>
              <a:t>Изучена</a:t>
            </a:r>
            <a:r>
              <a:rPr spc="20" dirty="0"/>
              <a:t> </a:t>
            </a:r>
            <a:r>
              <a:rPr spc="10" dirty="0"/>
              <a:t>информация,</a:t>
            </a:r>
            <a:r>
              <a:rPr spc="20" dirty="0"/>
              <a:t> </a:t>
            </a:r>
            <a:r>
              <a:rPr spc="10" dirty="0"/>
              <a:t>касающаяся</a:t>
            </a:r>
            <a:r>
              <a:rPr spc="20" dirty="0"/>
              <a:t> </a:t>
            </a:r>
            <a:r>
              <a:rPr spc="10" dirty="0"/>
              <a:t>пользователей</a:t>
            </a:r>
            <a:r>
              <a:rPr spc="25" dirty="0"/>
              <a:t> </a:t>
            </a:r>
            <a:r>
              <a:rPr spc="10" dirty="0"/>
              <a:t>системы,</a:t>
            </a:r>
            <a:r>
              <a:rPr spc="20" dirty="0"/>
              <a:t> </a:t>
            </a:r>
            <a:r>
              <a:rPr spc="10" dirty="0"/>
              <a:t>текстовых</a:t>
            </a:r>
            <a:r>
              <a:rPr spc="20" dirty="0"/>
              <a:t> </a:t>
            </a:r>
            <a:r>
              <a:rPr spc="10" dirty="0"/>
              <a:t>консолей, </a:t>
            </a:r>
            <a:r>
              <a:rPr spc="15" dirty="0"/>
              <a:t> </a:t>
            </a:r>
            <a:r>
              <a:rPr spc="10" dirty="0"/>
              <a:t>графических</a:t>
            </a:r>
            <a:r>
              <a:rPr spc="15" dirty="0"/>
              <a:t> </a:t>
            </a:r>
            <a:r>
              <a:rPr spc="10" dirty="0"/>
              <a:t>сред,</a:t>
            </a:r>
            <a:r>
              <a:rPr spc="15" dirty="0"/>
              <a:t> были </a:t>
            </a:r>
            <a:r>
              <a:rPr spc="10" dirty="0"/>
              <a:t>рассмотрены</a:t>
            </a:r>
            <a:r>
              <a:rPr spc="15" dirty="0"/>
              <a:t> </a:t>
            </a:r>
            <a:r>
              <a:rPr spc="10" dirty="0"/>
              <a:t>текстовые</a:t>
            </a:r>
            <a:r>
              <a:rPr spc="15" dirty="0"/>
              <a:t> </a:t>
            </a:r>
            <a:r>
              <a:rPr spc="10" dirty="0"/>
              <a:t>консоли</a:t>
            </a:r>
            <a:r>
              <a:rPr spc="20" dirty="0"/>
              <a:t> </a:t>
            </a:r>
            <a:r>
              <a:rPr spc="10" dirty="0"/>
              <a:t>и</a:t>
            </a:r>
            <a:r>
              <a:rPr spc="15" dirty="0"/>
              <a:t> </a:t>
            </a:r>
            <a:r>
              <a:rPr spc="10" dirty="0"/>
              <a:t>3</a:t>
            </a:r>
            <a:r>
              <a:rPr spc="15" dirty="0"/>
              <a:t> </a:t>
            </a:r>
            <a:r>
              <a:rPr spc="10" dirty="0"/>
              <a:t>графических</a:t>
            </a:r>
            <a:r>
              <a:rPr spc="15" dirty="0"/>
              <a:t> </a:t>
            </a:r>
            <a:r>
              <a:rPr spc="10" dirty="0"/>
              <a:t>среды.</a:t>
            </a:r>
          </a:p>
          <a:p>
            <a:pPr marL="12700" marR="1042669">
              <a:lnSpc>
                <a:spcPct val="125000"/>
              </a:lnSpc>
            </a:pPr>
            <a:r>
              <a:rPr spc="15" dirty="0"/>
              <a:t>Между </a:t>
            </a:r>
            <a:r>
              <a:rPr spc="10" dirty="0"/>
              <a:t>тектсовыми</a:t>
            </a:r>
            <a:r>
              <a:rPr spc="20" dirty="0"/>
              <a:t> </a:t>
            </a:r>
            <a:r>
              <a:rPr spc="10" dirty="0"/>
              <a:t>консолями</a:t>
            </a:r>
            <a:r>
              <a:rPr spc="15" dirty="0"/>
              <a:t> </a:t>
            </a:r>
            <a:r>
              <a:rPr spc="10" dirty="0"/>
              <a:t>и</a:t>
            </a:r>
            <a:r>
              <a:rPr spc="20" dirty="0"/>
              <a:t> </a:t>
            </a:r>
            <a:r>
              <a:rPr spc="10" dirty="0"/>
              <a:t>графическими</a:t>
            </a:r>
            <a:r>
              <a:rPr spc="20" dirty="0"/>
              <a:t> </a:t>
            </a:r>
            <a:r>
              <a:rPr spc="10" dirty="0"/>
              <a:t>средами</a:t>
            </a:r>
            <a:r>
              <a:rPr spc="15" dirty="0"/>
              <a:t> было</a:t>
            </a:r>
            <a:r>
              <a:rPr spc="20" dirty="0"/>
              <a:t> </a:t>
            </a:r>
            <a:r>
              <a:rPr spc="10" dirty="0"/>
              <a:t>возможно </a:t>
            </a:r>
            <a:r>
              <a:rPr spc="-575" dirty="0"/>
              <a:t> </a:t>
            </a:r>
            <a:r>
              <a:rPr spc="10" dirty="0"/>
              <a:t>переключение.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457132"/>
            <a:ext cx="212915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За</a:t>
            </a:r>
            <a:r>
              <a:rPr sz="2800" spc="60" dirty="0">
                <a:solidFill>
                  <a:srgbClr val="FFFFFF"/>
                </a:solidFill>
                <a:latin typeface="Segoe UI Semibold"/>
                <a:cs typeface="Segoe UI Semibold"/>
              </a:rPr>
              <a:t>к</a:t>
            </a:r>
            <a:r>
              <a:rPr sz="28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лючение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119120"/>
            <a:ext cx="10363200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В результате работы я познакомилась с операционной системой Linux, получила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практические навыки работы с консолью и некоторыми графическими средами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операционной</a:t>
            </a:r>
            <a:r>
              <a:rPr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системы.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Segoe UI</vt:lpstr>
      <vt:lpstr>Segoe UI Semibold</vt:lpstr>
      <vt:lpstr>Office Theme</vt:lpstr>
      <vt:lpstr>Лабораторная работа 4</vt:lpstr>
      <vt:lpstr>Знакомство с операционной системой Linux</vt:lpstr>
      <vt:lpstr>Прагматика</vt:lpstr>
      <vt:lpstr>Презентация PowerPoint</vt:lpstr>
      <vt:lpstr>Задачи</vt:lpstr>
      <vt:lpstr>Презентация PowerPoint</vt:lpstr>
      <vt:lpstr>Презентация PowerPoint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4</dc:title>
  <cp:lastModifiedBy>vlad lagoda</cp:lastModifiedBy>
  <cp:revision>1</cp:revision>
  <dcterms:created xsi:type="dcterms:W3CDTF">2021-10-25T15:24:00Z</dcterms:created>
  <dcterms:modified xsi:type="dcterms:W3CDTF">2021-10-25T15:25:06Z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2021-10-25T00:00:00Z</vt:filetime>
  </property>
</Properties>
</file>