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55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573090"/>
            <a:ext cx="3915511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1894" y="2119979"/>
            <a:ext cx="3966311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7074"/>
            <a:ext cx="43648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0580" y="1339885"/>
            <a:ext cx="3748938" cy="817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301" y="3173146"/>
            <a:ext cx="23177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pc="45" dirty="0"/>
              <a:t>Лабораторная работа </a:t>
            </a:r>
            <a:r>
              <a:rPr spc="95" dirty="0"/>
              <a:t>№5 </a:t>
            </a:r>
            <a:r>
              <a:rPr spc="75" dirty="0"/>
              <a:t>“Основы </a:t>
            </a:r>
            <a:r>
              <a:rPr spc="80" dirty="0"/>
              <a:t> </a:t>
            </a:r>
            <a:r>
              <a:rPr spc="35" dirty="0"/>
              <a:t>интерфейса</a:t>
            </a:r>
            <a:r>
              <a:rPr spc="85" dirty="0"/>
              <a:t> </a:t>
            </a:r>
            <a:r>
              <a:rPr spc="35" dirty="0"/>
              <a:t>взаимодействия</a:t>
            </a:r>
            <a:r>
              <a:rPr spc="90" dirty="0"/>
              <a:t> </a:t>
            </a:r>
            <a:r>
              <a:rPr spc="15" dirty="0"/>
              <a:t>пользователя </a:t>
            </a:r>
            <a:r>
              <a:rPr spc="-295" dirty="0"/>
              <a:t> </a:t>
            </a:r>
            <a:r>
              <a:rPr spc="35" dirty="0"/>
              <a:t>с</a:t>
            </a:r>
            <a:r>
              <a:rPr spc="70" dirty="0"/>
              <a:t> </a:t>
            </a:r>
            <a:r>
              <a:rPr spc="60" dirty="0"/>
              <a:t>системой</a:t>
            </a:r>
            <a:r>
              <a:rPr spc="75" dirty="0"/>
              <a:t> </a:t>
            </a:r>
            <a:r>
              <a:rPr spc="65" dirty="0"/>
              <a:t>Unix</a:t>
            </a:r>
            <a:r>
              <a:rPr spc="75" dirty="0"/>
              <a:t> </a:t>
            </a:r>
            <a:r>
              <a:rPr spc="65" dirty="0"/>
              <a:t>на</a:t>
            </a:r>
            <a:r>
              <a:rPr spc="75" dirty="0"/>
              <a:t> </a:t>
            </a:r>
            <a:r>
              <a:rPr spc="40" dirty="0"/>
              <a:t>уровне</a:t>
            </a:r>
            <a:r>
              <a:rPr spc="70" dirty="0"/>
              <a:t> </a:t>
            </a:r>
            <a:r>
              <a:rPr spc="65" dirty="0"/>
              <a:t>командной </a:t>
            </a:r>
            <a:r>
              <a:rPr spc="70" dirty="0"/>
              <a:t> </a:t>
            </a:r>
            <a:r>
              <a:rPr spc="65" dirty="0"/>
              <a:t>строки”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880889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1894" y="2119979"/>
            <a:ext cx="1778635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35300"/>
              </a:lnSpc>
              <a:spcBef>
                <a:spcPts val="100"/>
              </a:spcBef>
            </a:pPr>
            <a:r>
              <a:rPr lang="ru-RU" sz="1000" spc="4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Лагода</a:t>
            </a:r>
            <a:r>
              <a:rPr lang="ru-RU" sz="1000" spc="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Валерий Андреевич</a:t>
            </a:r>
            <a:r>
              <a:rPr sz="1050" spc="60" baseline="31746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50" spc="-240" baseline="31746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30" dirty="0" smtClean="0">
                <a:solidFill>
                  <a:srgbClr val="22373A"/>
                </a:solidFill>
                <a:latin typeface="Times New Roman"/>
                <a:cs typeface="Times New Roman"/>
              </a:rPr>
              <a:t>2021</a:t>
            </a:r>
            <a:endParaRPr sz="1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40"/>
              </a:spcBef>
            </a:pPr>
            <a:r>
              <a:rPr sz="800" dirty="0" smtClean="0">
                <a:solidFill>
                  <a:srgbClr val="22373A"/>
                </a:solidFill>
                <a:latin typeface="Times New Roman"/>
                <a:cs typeface="Times New Roman"/>
              </a:rPr>
              <a:t>РУДН</a:t>
            </a:r>
            <a:r>
              <a:rPr sz="800" dirty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sz="8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22373A"/>
                </a:solidFill>
                <a:latin typeface="Times New Roman"/>
                <a:cs typeface="Times New Roman"/>
              </a:rPr>
              <a:t>Москва,</a:t>
            </a:r>
            <a:r>
              <a:rPr sz="8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22373A"/>
                </a:solidFill>
                <a:latin typeface="Times New Roman"/>
                <a:cs typeface="Times New Roman"/>
              </a:rPr>
              <a:t>Россия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22373A"/>
                </a:solidFill>
                <a:latin typeface="Times New Roman"/>
                <a:cs typeface="Times New Roman"/>
              </a:rPr>
              <a:t>1/8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851080"/>
            <a:ext cx="2974340" cy="1335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z="1400" b="1" spc="4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Лабораторная</a:t>
            </a:r>
            <a:r>
              <a:rPr sz="1400" b="1" spc="6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4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работа</a:t>
            </a:r>
            <a:r>
              <a:rPr sz="1400" b="1" spc="7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9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№5 </a:t>
            </a:r>
            <a:r>
              <a:rPr sz="1400" b="1" spc="1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7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“Основы </a:t>
            </a:r>
            <a:r>
              <a:rPr sz="1400" b="1" spc="5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интерфейса </a:t>
            </a:r>
            <a:r>
              <a:rPr sz="1400" b="1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5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взаимодействия</a:t>
            </a:r>
            <a:r>
              <a:rPr sz="1400" b="1" spc="5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3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пользователя</a:t>
            </a:r>
            <a:r>
              <a:rPr sz="1400" b="1" spc="5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3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с </a:t>
            </a:r>
            <a:r>
              <a:rPr sz="1400" b="1" spc="-2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6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системой</a:t>
            </a:r>
            <a:r>
              <a:rPr sz="1400" b="1" spc="7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6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Unix</a:t>
            </a:r>
            <a:r>
              <a:rPr sz="1400" b="1" spc="7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6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на</a:t>
            </a:r>
            <a:r>
              <a:rPr sz="1400" b="1" spc="7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4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уровне </a:t>
            </a:r>
            <a:r>
              <a:rPr sz="1400" b="1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400" b="1" spc="6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командной</a:t>
            </a:r>
            <a:r>
              <a:rPr sz="1400" b="1" spc="70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1400" b="1" spc="65" dirty="0">
                <a:solidFill>
                  <a:srgbClr val="22373A"/>
                </a:solidFill>
                <a:latin typeface="Cambria"/>
                <a:cs typeface="Cambria"/>
                <a:hlinkClick r:id="rId2" action="ppaction://hlinksldjump"/>
              </a:rPr>
              <a:t>строки”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2302630"/>
            <a:ext cx="3048635" cy="5080"/>
            <a:chOff x="779995" y="2302630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2302630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2302630"/>
              <a:ext cx="381000" cy="5080"/>
            </a:xfrm>
            <a:custGeom>
              <a:avLst/>
              <a:gdLst/>
              <a:ahLst/>
              <a:cxnLst/>
              <a:rect l="l" t="t" r="r" b="b"/>
              <a:pathLst>
                <a:path w="381000" h="5080">
                  <a:moveTo>
                    <a:pt x="0" y="5060"/>
                  </a:moveTo>
                  <a:lnTo>
                    <a:pt x="0" y="0"/>
                  </a:lnTo>
                  <a:lnTo>
                    <a:pt x="381004" y="0"/>
                  </a:lnTo>
                  <a:lnTo>
                    <a:pt x="38100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9531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Прагматика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2014" y="0"/>
                  </a:lnTo>
                  <a:lnTo>
                    <a:pt x="11520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43074"/>
            <a:ext cx="3912870" cy="141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Работа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выполнена для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того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чтобы научиться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основам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интерфейса взаимодействия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пользователя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системой 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Unix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уровне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командной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строки, научиться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получать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информацию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файлах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каталогах,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создавать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удалять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их,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использовать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несколько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команд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одной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строке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быстро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использовать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уже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введённые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команды,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чтобы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использовать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полученные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знания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дальнейшей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работы.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2/8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41338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Ц</a:t>
            </a:r>
            <a:r>
              <a:rPr dirty="0"/>
              <a:t>е</a:t>
            </a:r>
            <a:r>
              <a:rPr spc="5" dirty="0"/>
              <a:t>ли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5060"/>
                  </a:moveTo>
                  <a:lnTo>
                    <a:pt x="0" y="0"/>
                  </a:lnTo>
                  <a:lnTo>
                    <a:pt x="1728022" y="0"/>
                  </a:lnTo>
                  <a:lnTo>
                    <a:pt x="1728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38805"/>
            <a:ext cx="37947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Приобретение практических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навыков взаимодействия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пользователя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системой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посредством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командной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строки.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3/8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5683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Задачи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0" y="0"/>
                  </a:lnTo>
                  <a:lnTo>
                    <a:pt x="2304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5740" indent="-132715">
              <a:lnSpc>
                <a:spcPct val="100000"/>
              </a:lnSpc>
              <a:spcBef>
                <a:spcPts val="340"/>
              </a:spcBef>
              <a:buChar char="•"/>
              <a:tabLst>
                <a:tab pos="207010" algn="l"/>
              </a:tabLst>
            </a:pPr>
            <a:r>
              <a:rPr spc="45" dirty="0"/>
              <a:t>Изучить</a:t>
            </a:r>
            <a:r>
              <a:rPr spc="-30" dirty="0"/>
              <a:t> </a:t>
            </a:r>
            <a:r>
              <a:rPr spc="55" dirty="0"/>
              <a:t>основные</a:t>
            </a:r>
            <a:r>
              <a:rPr spc="-10" dirty="0"/>
              <a:t> </a:t>
            </a:r>
            <a:r>
              <a:rPr spc="65" dirty="0"/>
              <a:t>команды</a:t>
            </a:r>
            <a:r>
              <a:rPr spc="-10" dirty="0"/>
              <a:t> </a:t>
            </a:r>
            <a:r>
              <a:rPr spc="25" dirty="0"/>
              <a:t>Linux</a:t>
            </a:r>
          </a:p>
          <a:p>
            <a:pPr marL="205740" marR="5080" indent="-132715">
              <a:lnSpc>
                <a:spcPct val="118000"/>
              </a:lnSpc>
              <a:buChar char="•"/>
              <a:tabLst>
                <a:tab pos="207010" algn="l"/>
              </a:tabLst>
            </a:pPr>
            <a:r>
              <a:rPr spc="40" dirty="0"/>
              <a:t>Научиться</a:t>
            </a:r>
            <a:r>
              <a:rPr spc="-15" dirty="0"/>
              <a:t> </a:t>
            </a:r>
            <a:r>
              <a:rPr spc="45" dirty="0"/>
              <a:t>получать</a:t>
            </a:r>
            <a:r>
              <a:rPr spc="-35" dirty="0"/>
              <a:t> </a:t>
            </a:r>
            <a:r>
              <a:rPr spc="45" dirty="0"/>
              <a:t>необходимую</a:t>
            </a:r>
            <a:r>
              <a:rPr spc="-10" dirty="0"/>
              <a:t> </a:t>
            </a:r>
            <a:r>
              <a:rPr spc="70" dirty="0"/>
              <a:t>информацию</a:t>
            </a:r>
            <a:r>
              <a:rPr spc="-20" dirty="0"/>
              <a:t> </a:t>
            </a:r>
            <a:r>
              <a:rPr spc="65" dirty="0"/>
              <a:t>через </a:t>
            </a:r>
            <a:r>
              <a:rPr spc="-260" dirty="0"/>
              <a:t> </a:t>
            </a:r>
            <a:r>
              <a:rPr spc="65" dirty="0"/>
              <a:t>терминал,</a:t>
            </a:r>
            <a:r>
              <a:rPr spc="-60" dirty="0"/>
              <a:t> </a:t>
            </a:r>
            <a:r>
              <a:rPr spc="45" dirty="0"/>
              <a:t>используя</a:t>
            </a:r>
            <a:r>
              <a:rPr spc="-10" dirty="0"/>
              <a:t> </a:t>
            </a:r>
            <a:r>
              <a:rPr spc="65" dirty="0"/>
              <a:t>команды</a:t>
            </a:r>
          </a:p>
          <a:p>
            <a:pPr marL="205740" indent="-132715">
              <a:lnSpc>
                <a:spcPct val="100000"/>
              </a:lnSpc>
              <a:spcBef>
                <a:spcPts val="235"/>
              </a:spcBef>
              <a:buChar char="•"/>
              <a:tabLst>
                <a:tab pos="207010" algn="l"/>
              </a:tabLst>
            </a:pPr>
            <a:r>
              <a:rPr spc="40" dirty="0"/>
              <a:t>Научиться</a:t>
            </a:r>
            <a:r>
              <a:rPr spc="-15" dirty="0"/>
              <a:t> </a:t>
            </a:r>
            <a:r>
              <a:rPr spc="50" dirty="0"/>
              <a:t>работать</a:t>
            </a:r>
            <a:r>
              <a:rPr spc="-35" dirty="0"/>
              <a:t> </a:t>
            </a:r>
            <a:r>
              <a:rPr spc="20" dirty="0"/>
              <a:t>с</a:t>
            </a:r>
            <a:r>
              <a:rPr spc="-10" dirty="0"/>
              <a:t> </a:t>
            </a:r>
            <a:r>
              <a:rPr spc="60" dirty="0"/>
              <a:t>каталогами</a:t>
            </a:r>
            <a:r>
              <a:rPr spc="-15" dirty="0"/>
              <a:t> </a:t>
            </a:r>
            <a:r>
              <a:rPr spc="75" dirty="0"/>
              <a:t>и</a:t>
            </a:r>
            <a:r>
              <a:rPr spc="-10" dirty="0"/>
              <a:t> </a:t>
            </a:r>
            <a:r>
              <a:rPr spc="70" dirty="0"/>
              <a:t>файлами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4/8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7912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5" dirty="0">
                <a:solidFill>
                  <a:srgbClr val="F9F9F9"/>
                </a:solidFill>
                <a:latin typeface="Cambria"/>
                <a:cs typeface="Cambria"/>
              </a:rPr>
              <a:t>Работа</a:t>
            </a:r>
            <a:r>
              <a:rPr sz="1200" b="1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-40" dirty="0">
                <a:solidFill>
                  <a:srgbClr val="F9F9F9"/>
                </a:solidFill>
                <a:latin typeface="Cambria"/>
                <a:cs typeface="Cambria"/>
              </a:rPr>
              <a:t>(1)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429260"/>
            <a:ext cx="3887959" cy="26703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33473" y="3166196"/>
            <a:ext cx="941069" cy="193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1:</a:t>
            </a:r>
            <a:r>
              <a:rPr sz="1000" b="1" spc="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Рис</a:t>
            </a:r>
            <a:r>
              <a:rPr sz="10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5/8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7912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5" dirty="0">
                <a:solidFill>
                  <a:srgbClr val="F9F9F9"/>
                </a:solidFill>
                <a:latin typeface="Cambria"/>
                <a:cs typeface="Cambria"/>
              </a:rPr>
              <a:t>Работа</a:t>
            </a:r>
            <a:r>
              <a:rPr sz="1200" b="1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200" b="1" spc="-40" dirty="0">
                <a:solidFill>
                  <a:srgbClr val="F9F9F9"/>
                </a:solidFill>
                <a:latin typeface="Cambria"/>
                <a:cs typeface="Cambria"/>
              </a:rPr>
              <a:t>(2)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45" y="0"/>
                  </a:lnTo>
                  <a:lnTo>
                    <a:pt x="34560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27197"/>
            <a:ext cx="3888038" cy="26309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33473" y="3329678"/>
            <a:ext cx="9410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0" dirty="0">
                <a:solidFill>
                  <a:srgbClr val="22373A"/>
                </a:solidFill>
                <a:latin typeface="Cambria"/>
                <a:cs typeface="Cambria"/>
              </a:rPr>
              <a:t>Figure</a:t>
            </a:r>
            <a:r>
              <a:rPr sz="1000" b="1" spc="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22373A"/>
                </a:solidFill>
                <a:latin typeface="Cambria"/>
                <a:cs typeface="Cambria"/>
              </a:rPr>
              <a:t>2:</a:t>
            </a:r>
            <a:r>
              <a:rPr sz="1000" b="1" spc="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Рис</a:t>
            </a:r>
            <a:r>
              <a:rPr sz="10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imes New Roman"/>
                <a:cs typeface="Times New Roman"/>
              </a:rPr>
              <a:t>2.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22373A"/>
                </a:solidFill>
                <a:latin typeface="Times New Roman"/>
                <a:cs typeface="Times New Roman"/>
              </a:rPr>
              <a:t>6/8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897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Результаты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032250" cy="5080"/>
            </a:xfrm>
            <a:custGeom>
              <a:avLst/>
              <a:gdLst/>
              <a:ahLst/>
              <a:cxnLst/>
              <a:rect l="l" t="t" r="r" b="b"/>
              <a:pathLst>
                <a:path w="4032250" h="5079">
                  <a:moveTo>
                    <a:pt x="0" y="5060"/>
                  </a:moveTo>
                  <a:lnTo>
                    <a:pt x="0" y="0"/>
                  </a:lnTo>
                  <a:lnTo>
                    <a:pt x="4032052" y="0"/>
                  </a:lnTo>
                  <a:lnTo>
                    <a:pt x="40320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9885"/>
            <a:ext cx="3913504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Изучена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информация,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касающаяся основных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команд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терминала,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были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рассмотрены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команды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pwd,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ls,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mkdir,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rm,</a:t>
            </a:r>
            <a:r>
              <a:rPr sz="11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cd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др.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Освоены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основные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команды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терминала.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7/8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9658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Заключение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538805"/>
            <a:ext cx="37947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Приобретены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практические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навыки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взаимодействия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пользователя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системой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посредством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командной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строки.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8/8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</Words>
  <Application>Microsoft Office PowerPoint</Application>
  <PresentationFormat>Произвольный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Cambria</vt:lpstr>
      <vt:lpstr>Times New Roman</vt:lpstr>
      <vt:lpstr>Office Theme</vt:lpstr>
      <vt:lpstr>Лабораторная работа №5 “Основы  интерфейса взаимодействия пользователя  с системой Unix на уровне командной  строки”</vt:lpstr>
      <vt:lpstr>Презентация PowerPoint</vt:lpstr>
      <vt:lpstr>Прагматика</vt:lpstr>
      <vt:lpstr>Цели</vt:lpstr>
      <vt:lpstr>Задачи</vt:lpstr>
      <vt:lpstr>Презентация PowerPoint</vt:lpstr>
      <vt:lpstr>Презентация PowerPoint</vt:lpstr>
      <vt:lpstr>Результаты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 “Основы интерфейса взаимодействия пользователя с системой Unix на уровне командной строки”</dc:title>
  <dc:creator>Саттарова Вита Викторовна</dc:creator>
  <cp:lastModifiedBy>vlad lagoda</cp:lastModifiedBy>
  <cp:revision>1</cp:revision>
  <dcterms:created xsi:type="dcterms:W3CDTF">2021-10-25T15:41:48Z</dcterms:created>
  <dcterms:modified xsi:type="dcterms:W3CDTF">2021-10-25T15:42:58Z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2021-05-16T00:00:00Z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2021-10-25T00:00:00Z</vt:filetime>
  </property>
</Properties>
</file>