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04027"/>
            <a:ext cx="3915511" cy="81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1894" y="1989017"/>
            <a:ext cx="3966311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074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585" y="945169"/>
            <a:ext cx="3922928" cy="1609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301" y="3173146"/>
            <a:ext cx="23177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45" dirty="0"/>
              <a:t>Лабораторная работа </a:t>
            </a:r>
            <a:r>
              <a:rPr spc="95" dirty="0"/>
              <a:t>№6 </a:t>
            </a:r>
            <a:r>
              <a:rPr spc="50" dirty="0"/>
              <a:t>“Анализ </a:t>
            </a:r>
            <a:r>
              <a:rPr spc="55" dirty="0"/>
              <a:t> </a:t>
            </a:r>
            <a:r>
              <a:rPr spc="50" dirty="0"/>
              <a:t>файловой </a:t>
            </a:r>
            <a:r>
              <a:rPr spc="60" dirty="0"/>
              <a:t>системы </a:t>
            </a:r>
            <a:r>
              <a:rPr spc="65" dirty="0"/>
              <a:t>Linux. Команды </a:t>
            </a:r>
            <a:r>
              <a:rPr spc="25" dirty="0"/>
              <a:t>для </a:t>
            </a:r>
            <a:r>
              <a:rPr spc="-295" dirty="0"/>
              <a:t> </a:t>
            </a:r>
            <a:r>
              <a:rPr spc="45" dirty="0"/>
              <a:t>работы</a:t>
            </a:r>
            <a:r>
              <a:rPr spc="70" dirty="0"/>
              <a:t> </a:t>
            </a:r>
            <a:r>
              <a:rPr spc="35" dirty="0"/>
              <a:t>с</a:t>
            </a:r>
            <a:r>
              <a:rPr spc="70" dirty="0"/>
              <a:t> файлами </a:t>
            </a:r>
            <a:r>
              <a:rPr spc="75" dirty="0"/>
              <a:t>и</a:t>
            </a:r>
            <a:r>
              <a:rPr spc="70" dirty="0"/>
              <a:t> </a:t>
            </a:r>
            <a:r>
              <a:rPr spc="60" dirty="0"/>
              <a:t>каталогами.”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4993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1989017"/>
            <a:ext cx="1778635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5300"/>
              </a:lnSpc>
              <a:spcBef>
                <a:spcPts val="100"/>
              </a:spcBef>
            </a:pPr>
            <a:r>
              <a:rPr lang="ru-RU" sz="1000" spc="-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Лагода</a:t>
            </a:r>
            <a:r>
              <a:rPr lang="ru-RU" sz="1000" spc="-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Валерий Андреевич</a:t>
            </a:r>
            <a:r>
              <a:rPr sz="1050" baseline="31746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50" spc="-240" baseline="31746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3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2021</a:t>
            </a:r>
            <a:endParaRPr sz="1000" dirty="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800" spc="-35" smtClean="0">
                <a:solidFill>
                  <a:srgbClr val="22373A"/>
                </a:solidFill>
                <a:latin typeface="Palatino Linotype"/>
                <a:cs typeface="Palatino Linotype"/>
              </a:rPr>
              <a:t>Р</a:t>
            </a:r>
            <a:r>
              <a:rPr sz="800" spc="-50" smtClean="0">
                <a:solidFill>
                  <a:srgbClr val="22373A"/>
                </a:solidFill>
                <a:latin typeface="Palatino Linotype"/>
                <a:cs typeface="Palatino Linotype"/>
              </a:rPr>
              <a:t>У</a:t>
            </a:r>
            <a:r>
              <a:rPr sz="800" spc="-40" smtClean="0">
                <a:solidFill>
                  <a:srgbClr val="22373A"/>
                </a:solidFill>
                <a:latin typeface="Palatino Linotype"/>
                <a:cs typeface="Palatino Linotype"/>
              </a:rPr>
              <a:t>ДН</a:t>
            </a:r>
            <a:r>
              <a:rPr sz="8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,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Москва,</a:t>
            </a:r>
            <a:r>
              <a:rPr sz="8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Р</a:t>
            </a:r>
            <a:r>
              <a:rPr sz="8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8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8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сия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1/8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982055"/>
            <a:ext cx="2716530" cy="1073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Лабораторная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работа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9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№6 </a:t>
            </a:r>
            <a:r>
              <a:rPr sz="1400" b="1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5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“Анализ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5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файловой</a:t>
            </a:r>
            <a:r>
              <a:rPr sz="1400" b="1" spc="7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системы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Linux.</a:t>
            </a:r>
            <a:r>
              <a:rPr sz="1400" b="1" spc="1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Команды</a:t>
            </a:r>
            <a:r>
              <a:rPr sz="1400" b="1" spc="3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2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для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работы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3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с </a:t>
            </a:r>
            <a:r>
              <a:rPr sz="1400" b="1" spc="-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файлами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7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и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каталогами.”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2171681"/>
            <a:ext cx="3048635" cy="5080"/>
            <a:chOff x="779995" y="21716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21716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2171681"/>
              <a:ext cx="381000" cy="5080"/>
            </a:xfrm>
            <a:custGeom>
              <a:avLst/>
              <a:gdLst/>
              <a:ahLst/>
              <a:cxnLst/>
              <a:rect l="l" t="t" r="r" b="b"/>
              <a:pathLst>
                <a:path w="381000" h="5080">
                  <a:moveTo>
                    <a:pt x="0" y="5060"/>
                  </a:moveTo>
                  <a:lnTo>
                    <a:pt x="0" y="0"/>
                  </a:lnTo>
                  <a:lnTo>
                    <a:pt x="381004" y="0"/>
                  </a:lnTo>
                  <a:lnTo>
                    <a:pt x="381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53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Прагматика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45169"/>
            <a:ext cx="3931920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Работа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выполнена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для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того чтобы научиться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основам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использования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операционной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системы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Linux,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разобраться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теорией,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касающейся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команд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копирования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перемещения,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а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также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прав доступа пользователей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монтирования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файловых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систем,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научиться использовать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команды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копирования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перемещения,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уметь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изменять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права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доступа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пользователей, чтобы использовать полученные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знания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для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дальнейшей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2/8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4133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Ц</a:t>
            </a:r>
            <a:r>
              <a:rPr dirty="0"/>
              <a:t>е</a:t>
            </a:r>
            <a:r>
              <a:rPr spc="5" dirty="0"/>
              <a:t>ли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42019"/>
            <a:ext cx="391350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Ознакомление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файловой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системой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Linux,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её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структурой,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именами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содержанием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каталогов.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Приобретение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практических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навыков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по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применению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команд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файлами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каталогами,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управлению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процессами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(и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работами),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по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проверке использования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диска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обслуживанию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файловой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системы.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3/8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568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Задачи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2735" indent="-132715">
              <a:lnSpc>
                <a:spcPct val="100000"/>
              </a:lnSpc>
              <a:spcBef>
                <a:spcPts val="340"/>
              </a:spcBef>
              <a:buChar char="•"/>
              <a:tabLst>
                <a:tab pos="294005" algn="l"/>
              </a:tabLst>
            </a:pPr>
            <a:r>
              <a:rPr spc="-50" dirty="0"/>
              <a:t>Нау</a:t>
            </a:r>
            <a:r>
              <a:rPr spc="10" dirty="0"/>
              <a:t>чит</a:t>
            </a:r>
            <a:r>
              <a:rPr spc="-10" dirty="0"/>
              <a:t>ь</a:t>
            </a:r>
            <a:r>
              <a:rPr dirty="0"/>
              <a:t>ся</a:t>
            </a:r>
            <a:r>
              <a:rPr spc="-10" dirty="0"/>
              <a:t> </a:t>
            </a:r>
            <a:r>
              <a:rPr spc="-25" dirty="0"/>
              <a:t>раб</a:t>
            </a:r>
            <a:r>
              <a:rPr spc="-45" dirty="0"/>
              <a:t>о</a:t>
            </a:r>
            <a:r>
              <a:rPr spc="15" dirty="0"/>
              <a:t>тать</a:t>
            </a:r>
            <a:r>
              <a:rPr spc="-30" dirty="0"/>
              <a:t> </a:t>
            </a:r>
            <a:r>
              <a:rPr spc="20" dirty="0"/>
              <a:t>с</a:t>
            </a:r>
            <a:r>
              <a:rPr spc="-10" dirty="0"/>
              <a:t> </a:t>
            </a:r>
            <a:r>
              <a:rPr spc="-15" dirty="0"/>
              <a:t>файлами,</a:t>
            </a:r>
            <a:r>
              <a:rPr spc="-55" dirty="0"/>
              <a:t> </a:t>
            </a:r>
            <a:r>
              <a:rPr spc="-15" dirty="0"/>
              <a:t>исп</a:t>
            </a:r>
            <a:r>
              <a:rPr spc="-45" dirty="0"/>
              <a:t>о</a:t>
            </a:r>
            <a:r>
              <a:rPr spc="-5" dirty="0"/>
              <a:t>льз</a:t>
            </a:r>
            <a:r>
              <a:rPr spc="-20" dirty="0"/>
              <a:t>у</a:t>
            </a:r>
            <a:r>
              <a:rPr spc="-15" dirty="0"/>
              <a:t>я</a:t>
            </a:r>
            <a:r>
              <a:rPr spc="-45" dirty="0"/>
              <a:t> </a:t>
            </a:r>
            <a:r>
              <a:rPr spc="15" dirty="0"/>
              <a:t>т</a:t>
            </a:r>
            <a:r>
              <a:rPr spc="-10" dirty="0"/>
              <a:t>ерминал</a:t>
            </a:r>
          </a:p>
          <a:p>
            <a:pPr marL="292735" marR="538480" indent="-132715">
              <a:lnSpc>
                <a:spcPct val="118000"/>
              </a:lnSpc>
              <a:buChar char="•"/>
              <a:tabLst>
                <a:tab pos="294005" algn="l"/>
              </a:tabLst>
            </a:pPr>
            <a:r>
              <a:rPr spc="-10" dirty="0"/>
              <a:t>Изучить</a:t>
            </a:r>
            <a:r>
              <a:rPr spc="-25" dirty="0"/>
              <a:t> </a:t>
            </a:r>
            <a:r>
              <a:rPr spc="-20" dirty="0"/>
              <a:t>информацию,</a:t>
            </a:r>
            <a:r>
              <a:rPr spc="-50" dirty="0"/>
              <a:t> </a:t>
            </a:r>
            <a:r>
              <a:rPr spc="5" dirty="0"/>
              <a:t>связанную</a:t>
            </a:r>
            <a:r>
              <a:rPr spc="-5" dirty="0"/>
              <a:t> </a:t>
            </a:r>
            <a:r>
              <a:rPr spc="20" dirty="0"/>
              <a:t>с</a:t>
            </a:r>
            <a:r>
              <a:rPr dirty="0"/>
              <a:t> </a:t>
            </a:r>
            <a:r>
              <a:rPr spc="-5" dirty="0"/>
              <a:t>командами </a:t>
            </a:r>
            <a:r>
              <a:rPr spc="-260" dirty="0"/>
              <a:t> </a:t>
            </a:r>
            <a:r>
              <a:rPr spc="-10" dirty="0"/>
              <a:t>копирования </a:t>
            </a:r>
            <a:r>
              <a:rPr spc="-30" dirty="0"/>
              <a:t>и </a:t>
            </a:r>
            <a:r>
              <a:rPr spc="-5" dirty="0"/>
              <a:t>перемещения, </a:t>
            </a:r>
            <a:r>
              <a:rPr spc="-30" dirty="0"/>
              <a:t>и </a:t>
            </a:r>
            <a:r>
              <a:rPr dirty="0"/>
              <a:t>научиться их </a:t>
            </a:r>
            <a:r>
              <a:rPr spc="5" dirty="0"/>
              <a:t> </a:t>
            </a:r>
            <a:r>
              <a:rPr dirty="0"/>
              <a:t>использовать</a:t>
            </a:r>
          </a:p>
          <a:p>
            <a:pPr marL="292735" marR="5080" indent="-132715">
              <a:lnSpc>
                <a:spcPct val="118000"/>
              </a:lnSpc>
              <a:buChar char="•"/>
              <a:tabLst>
                <a:tab pos="294005" algn="l"/>
              </a:tabLst>
            </a:pPr>
            <a:r>
              <a:rPr spc="-10" dirty="0"/>
              <a:t>Изучить</a:t>
            </a:r>
            <a:r>
              <a:rPr spc="-40" dirty="0"/>
              <a:t> </a:t>
            </a:r>
            <a:r>
              <a:rPr spc="-25" dirty="0"/>
              <a:t>информацию</a:t>
            </a:r>
            <a:r>
              <a:rPr spc="-15" dirty="0"/>
              <a:t> </a:t>
            </a:r>
            <a:r>
              <a:rPr spc="-30" dirty="0"/>
              <a:t>и</a:t>
            </a:r>
            <a:r>
              <a:rPr spc="-20" dirty="0"/>
              <a:t> </a:t>
            </a:r>
            <a:r>
              <a:rPr dirty="0"/>
              <a:t>правах</a:t>
            </a:r>
            <a:r>
              <a:rPr spc="-40" dirty="0"/>
              <a:t> </a:t>
            </a:r>
            <a:r>
              <a:rPr spc="-5" dirty="0"/>
              <a:t>доступа</a:t>
            </a:r>
            <a:r>
              <a:rPr spc="-15" dirty="0"/>
              <a:t> </a:t>
            </a:r>
            <a:r>
              <a:rPr dirty="0"/>
              <a:t>пользователей, </a:t>
            </a:r>
            <a:r>
              <a:rPr spc="-260" dirty="0"/>
              <a:t> </a:t>
            </a:r>
            <a:r>
              <a:rPr dirty="0"/>
              <a:t>научиться</a:t>
            </a:r>
            <a:r>
              <a:rPr spc="-15" dirty="0"/>
              <a:t> </a:t>
            </a:r>
            <a:r>
              <a:rPr dirty="0"/>
              <a:t>их</a:t>
            </a:r>
            <a:r>
              <a:rPr spc="-10" dirty="0"/>
              <a:t> </a:t>
            </a:r>
            <a:r>
              <a:rPr spc="10" dirty="0"/>
              <a:t>изменять</a:t>
            </a:r>
          </a:p>
          <a:p>
            <a:pPr marL="292735" marR="803910" indent="-132715">
              <a:lnSpc>
                <a:spcPct val="118000"/>
              </a:lnSpc>
              <a:buChar char="•"/>
              <a:tabLst>
                <a:tab pos="294005" algn="l"/>
              </a:tabLst>
            </a:pPr>
            <a:r>
              <a:rPr spc="-10" dirty="0"/>
              <a:t>Изучить</a:t>
            </a:r>
            <a:r>
              <a:rPr spc="-40" dirty="0"/>
              <a:t> </a:t>
            </a:r>
            <a:r>
              <a:rPr dirty="0"/>
              <a:t>монтирование</a:t>
            </a:r>
            <a:r>
              <a:rPr spc="-15" dirty="0"/>
              <a:t> </a:t>
            </a:r>
            <a:r>
              <a:rPr spc="-5" dirty="0"/>
              <a:t>файловых</a:t>
            </a:r>
            <a:r>
              <a:rPr spc="-20" dirty="0"/>
              <a:t> </a:t>
            </a:r>
            <a:r>
              <a:rPr dirty="0"/>
              <a:t>систем</a:t>
            </a:r>
            <a:r>
              <a:rPr spc="-15" dirty="0"/>
              <a:t> </a:t>
            </a:r>
            <a:r>
              <a:rPr spc="-30" dirty="0"/>
              <a:t>и </a:t>
            </a:r>
            <a:r>
              <a:rPr spc="-260" dirty="0"/>
              <a:t> </a:t>
            </a:r>
            <a:r>
              <a:rPr spc="-5" dirty="0"/>
              <a:t>применяемые</a:t>
            </a:r>
            <a:r>
              <a:rPr spc="-40" dirty="0"/>
              <a:t> </a:t>
            </a:r>
            <a:r>
              <a:rPr spc="-15" dirty="0"/>
              <a:t>для</a:t>
            </a:r>
            <a:r>
              <a:rPr spc="-10" dirty="0"/>
              <a:t> этого</a:t>
            </a:r>
            <a:r>
              <a:rPr spc="-15" dirty="0"/>
              <a:t> </a:t>
            </a:r>
            <a:r>
              <a:rPr spc="5" dirty="0"/>
              <a:t>команды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4/8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Работа</a:t>
            </a:r>
            <a:r>
              <a:rPr sz="1200" b="1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Cambria"/>
                <a:cs typeface="Cambria"/>
              </a:rPr>
              <a:t>(1)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19" y="429304"/>
            <a:ext cx="3887936" cy="2680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3473" y="3176178"/>
            <a:ext cx="979169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Рис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1.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701" y="3173146"/>
            <a:ext cx="168275" cy="160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5/8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Работа</a:t>
            </a:r>
            <a:r>
              <a:rPr sz="1200" b="1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Cambria"/>
                <a:cs typeface="Cambria"/>
              </a:rPr>
              <a:t>(2)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29312"/>
            <a:ext cx="3887967" cy="26571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3473" y="3153077"/>
            <a:ext cx="941069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Рис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2.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701" y="3173146"/>
            <a:ext cx="168275" cy="160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6/8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897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Результаты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40940"/>
            <a:ext cx="391160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Изучена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информация,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касающаяся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файлами,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комадами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копирования,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перемещения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файлов,</a:t>
            </a: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изменекния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прав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доступа,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файловых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систем,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были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использованы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команды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копирования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перемещения,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а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также 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смены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доступа.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7/8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65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Заключение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42019"/>
            <a:ext cx="391350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В результате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 я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познакомилась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файловой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системой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Linux,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её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структурой,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именами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содержанием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каталогов.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18000"/>
              </a:lnSpc>
            </a:pP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Приобрела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практических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навыков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по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применению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команд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для работы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файлами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каталогами,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по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управлению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проце</a:t>
            </a: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сами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(и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раб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тами),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по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провер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к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е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исп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льзования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диска 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обслуживанию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файловой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системы.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8/8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Произвольный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Cambria</vt:lpstr>
      <vt:lpstr>Palatino Linotype</vt:lpstr>
      <vt:lpstr>Office Theme</vt:lpstr>
      <vt:lpstr>Лабораторная работа №6 “Анализ  файловой системы Linux. Команды для  работы с файлами и каталогами.”</vt:lpstr>
      <vt:lpstr>Презентация PowerPoint</vt:lpstr>
      <vt:lpstr>Прагматика</vt:lpstr>
      <vt:lpstr>Цели</vt:lpstr>
      <vt:lpstr>Задачи</vt:lpstr>
      <vt:lpstr>Презентация PowerPoint</vt:lpstr>
      <vt:lpstr>Презентация PowerPoint</vt:lpstr>
      <vt:lpstr>Результаты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 “Анализ файловой системы Linux. Команды для работы с файлами и каталогами.”</dc:title>
  <dc:creator>Саттарова Вита Викторовна</dc:creator>
  <cp:lastModifiedBy>vlad lagoda</cp:lastModifiedBy>
  <cp:revision>1</cp:revision>
  <dcterms:created xsi:type="dcterms:W3CDTF">2021-10-25T15:44:20Z</dcterms:created>
  <dcterms:modified xsi:type="dcterms:W3CDTF">2021-10-25T15:45:28Z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2021-10-25T00:00:00Z</vt:filetime>
  </property>
</Properties>
</file>