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7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7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4C40-F618-4735-85C0-BBB221CFFC6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7560-54C3-46A6-89DE-44877053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Веб-приложение по продаже музыкального оборудования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5103223"/>
            <a:ext cx="5181600" cy="1073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850502</a:t>
            </a:r>
          </a:p>
          <a:p>
            <a:pPr marL="0" indent="0">
              <a:buNone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Петрикевич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В.А.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186056" y="5103223"/>
            <a:ext cx="3167743" cy="1073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Профессор</a:t>
            </a: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Старовойтов В.В.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4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4.5 Страница оформления заказа</a:t>
            </a:r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CED84F-C94C-8E04-0304-15EDBA0E7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01" y="1353530"/>
            <a:ext cx="9302898" cy="53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4.6 Страница создания позиций</a:t>
            </a:r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28F93F-6FEA-357B-EA78-DAC717D8C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83" y="1377838"/>
            <a:ext cx="10185983" cy="52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2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5 Достоинства и недостатки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Достоинства:</a:t>
            </a: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Упрощен поиск и подбор необходимой позиции музыкального оборудования.</a:t>
            </a: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Универсальность реализованного решения.</a:t>
            </a: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Лаконичность интерфейса.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Длительное время необходимое на разработку расширенного функционала.</a:t>
            </a:r>
          </a:p>
        </p:txBody>
      </p:sp>
    </p:spTree>
    <p:extLst>
      <p:ext uri="{BB962C8B-B14F-4D97-AF65-F5344CB8AC3E}">
        <p14:creationId xmlns:p14="http://schemas.microsoft.com/office/powerpoint/2010/main" val="138252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B644C2-8688-3E8A-8ED5-7E305B46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6 Возможные улучшения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381E06C-B4F4-B3B3-04DD-2B3D2D11A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109567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облачной базы данных для хранения информации (например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Amazon EC2)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иной технологии в разработке клиентской части (например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React).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9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2712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1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1 Цель и задачи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 реализация веб-приложения по продаже музыкального оборудования.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удобной для пользователей площадки для покупки музыкального оборудования.</a:t>
            </a: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Сокращение времени на поиск позиции оборудования.</a:t>
            </a:r>
          </a:p>
          <a:p>
            <a:pPr>
              <a:buFontTx/>
              <a:buChar char="-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удобного пользовательского интерфейса для любого пользователя.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4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2 Использованные технологии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3711741"/>
            <a:ext cx="2675021" cy="246522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Ruby on Rails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RubyMine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061DFF-6928-C51E-A220-58E18540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24" y="1400176"/>
            <a:ext cx="2008406" cy="17460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E7EDF5-058F-8669-1136-EDD0C3E86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17" y="1525071"/>
            <a:ext cx="4054510" cy="15429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BD1E16-E01A-B0B7-031D-36F4E7416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62" y="1525071"/>
            <a:ext cx="1764381" cy="176438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0F61C2-5471-D98D-3973-A6144490C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858" y="3914839"/>
            <a:ext cx="3331117" cy="15429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9AE814A-8C79-26EA-EB9C-2D5B72916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756" y="3789945"/>
            <a:ext cx="1739949" cy="17399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6824A1-62A9-C679-19A1-EE3D61947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4992" y="3711742"/>
            <a:ext cx="1822669" cy="19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 Аналоги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6E7F38-A861-2166-7EA0-73A79A70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2" y="1690688"/>
            <a:ext cx="3848100" cy="3848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EA35162-C536-CA2C-7A8E-15322CBA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58" y="2922429"/>
            <a:ext cx="6557210" cy="19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4 Реализация проекта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5B66A-FE1C-D055-AC06-3A644EEFD9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57" y="1359016"/>
            <a:ext cx="4399754" cy="25084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7B0176-8C72-D79E-9623-3EB76989F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40" y="3929544"/>
            <a:ext cx="4746316" cy="27145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DADEDF-C764-8E7A-E614-0B2A9BD44D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0" y="1359016"/>
            <a:ext cx="4481934" cy="25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4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4.1 Страница авторизации</a:t>
            </a:r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C72C4-E9F7-2ABC-2D90-1A9E2C49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51" y="1323124"/>
            <a:ext cx="9965786" cy="51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4.2 Страница регистрации</a:t>
            </a:r>
            <a:endParaRPr lang="en-US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483FEB-ED7F-B088-F333-A60D97CB7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36" y="1379621"/>
            <a:ext cx="9647056" cy="53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0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4.3 Главная страница</a:t>
            </a:r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C9F0C8-52B5-B482-10C6-79C6313530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98" y="1303421"/>
            <a:ext cx="9393633" cy="53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0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4.4 Корзина</a:t>
            </a:r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80191F-DCF6-D7C6-8592-B77C2B575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28" y="1363579"/>
            <a:ext cx="9240250" cy="52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04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158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Веб-приложение по продаже музыкального оборудования</vt:lpstr>
      <vt:lpstr>1 Цель и задачи</vt:lpstr>
      <vt:lpstr>2 Использованные технологии</vt:lpstr>
      <vt:lpstr>3 Аналоги</vt:lpstr>
      <vt:lpstr>4 Реализация проекта</vt:lpstr>
      <vt:lpstr>4.1 Страница авторизации</vt:lpstr>
      <vt:lpstr>4.2 Страница регистрации</vt:lpstr>
      <vt:lpstr>4.3 Главная страница</vt:lpstr>
      <vt:lpstr>4.4 Корзина</vt:lpstr>
      <vt:lpstr>4.5 Страница оформления заказа</vt:lpstr>
      <vt:lpstr>4.6 Страница создания позиций</vt:lpstr>
      <vt:lpstr>5 Достоинства и недостатки</vt:lpstr>
      <vt:lpstr>6 Возможные улучшения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Azarko</dc:creator>
  <cp:lastModifiedBy>Valera</cp:lastModifiedBy>
  <cp:revision>19</cp:revision>
  <dcterms:created xsi:type="dcterms:W3CDTF">2022-05-21T23:15:43Z</dcterms:created>
  <dcterms:modified xsi:type="dcterms:W3CDTF">2022-05-23T23:04:31Z</dcterms:modified>
</cp:coreProperties>
</file>