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73" r:id="rId4"/>
    <p:sldId id="277" r:id="rId5"/>
    <p:sldId id="278" r:id="rId6"/>
    <p:sldId id="285" r:id="rId7"/>
  </p:sldIdLst>
  <p:sldSz cx="24384000" cy="13716000"/>
  <p:notesSz cx="6858000" cy="9144000"/>
  <p:embeddedFontLst>
    <p:embeddedFont>
      <p:font typeface="Helvetica Neue" panose="020B0604020202020204" charset="0"/>
      <p:regular r:id="rId9"/>
      <p:bold r:id="rId10"/>
      <p:italic r:id="rId11"/>
      <p:boldItalic r:id="rId12"/>
    </p:embeddedFont>
    <p:embeddedFont>
      <p:font typeface="Helvetica Neue Ligh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627">
          <p15:clr>
            <a:srgbClr val="A4A3A4"/>
          </p15:clr>
        </p15:guide>
        <p15:guide id="3" pos="218">
          <p15:clr>
            <a:srgbClr val="A4A3A4"/>
          </p15:clr>
        </p15:guide>
        <p15:guide id="4" orient="horz" pos="620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jWl/Mw1RNZxJzt3C2rpYrzUII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876" y="228"/>
      </p:cViewPr>
      <p:guideLst>
        <p:guide orient="horz" pos="2347"/>
        <p:guide pos="627"/>
        <p:guide pos="218"/>
        <p:guide orient="horz" pos="62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3479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581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74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45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56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40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383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заголовок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">
  <p:cSld name="Фото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>
            <a:spLocks noGrp="1"/>
          </p:cNvSpPr>
          <p:nvPr>
            <p:ph type="pic" idx="2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Пустой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горизонтально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>
            <a:spLocks noGrp="1"/>
          </p:cNvSpPr>
          <p:nvPr>
            <p:ph type="pic" idx="2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по центру">
  <p:cSld name="Заголовок — по центр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вертикально">
  <p:cSld name="Фото — вертикально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>
            <a:spLocks noGrp="1"/>
          </p:cNvSpPr>
          <p:nvPr>
            <p:ph type="pic" idx="2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сверху">
  <p:cSld name="Заголовок — сверху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">
  <p:cSld name="Заголовок и пункты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 (3 шт.)">
  <p:cSld name="Фото (3 шт.)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>
            <a:spLocks noGrp="1"/>
          </p:cNvSpPr>
          <p:nvPr>
            <p:ph type="pic" idx="2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1"/>
          <p:cNvSpPr>
            <a:spLocks noGrp="1"/>
          </p:cNvSpPr>
          <p:nvPr>
            <p:ph type="pic" idx="3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41"/>
          <p:cNvSpPr>
            <a:spLocks noGrp="1"/>
          </p:cNvSpPr>
          <p:nvPr>
            <p:ph type="pic" idx="4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A96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 descr="Slid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 descr="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00" y="584200"/>
            <a:ext cx="3557271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 descr="Unio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844000" y="584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 descr="Union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000" y="112268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6601460" y="4292027"/>
            <a:ext cx="11181081" cy="318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ru-RU" sz="10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Проект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en-US" sz="10000" dirty="0">
                <a:solidFill>
                  <a:srgbClr val="FFFFFF"/>
                </a:solidFill>
              </a:rPr>
              <a:t>{{</a:t>
            </a:r>
            <a:r>
              <a:rPr lang="en-US" sz="100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name_project</a:t>
            </a:r>
            <a:r>
              <a:rPr lang="en-US" sz="10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/>
        </p:nvSpPr>
        <p:spPr>
          <a:xfrm>
            <a:off x="952500" y="764304"/>
            <a:ext cx="10480433" cy="81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en-US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46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name_project</a:t>
            </a:r>
            <a:r>
              <a:rPr lang="en-US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sz="3000" b="1" i="0" u="none" strike="noStrike" cap="none" dirty="0">
              <a:solidFill>
                <a:srgbClr val="009A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6" descr="Rectangle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907" y="1511737"/>
            <a:ext cx="12700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 descr="logo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"/>
          <p:cNvSpPr txBox="1"/>
          <p:nvPr/>
        </p:nvSpPr>
        <p:spPr>
          <a:xfrm>
            <a:off x="952500" y="2705099"/>
            <a:ext cx="2580133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О проекте</a:t>
            </a:r>
            <a:endParaRPr/>
          </a:p>
        </p:txBody>
      </p:sp>
      <p:sp>
        <p:nvSpPr>
          <p:cNvPr id="105" name="Google Shape;105;p6"/>
          <p:cNvSpPr txBox="1"/>
          <p:nvPr/>
        </p:nvSpPr>
        <p:spPr>
          <a:xfrm>
            <a:off x="965200" y="3506349"/>
            <a:ext cx="13926215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25222C"/>
                </a:solidFill>
              </a:rPr>
              <a:t>{{</a:t>
            </a:r>
            <a:r>
              <a:rPr lang="en-US" sz="20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about_project</a:t>
            </a:r>
            <a:r>
              <a:rPr lang="en-US" sz="20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sz="2000" b="0" i="0" u="none" strike="noStrike" cap="none" dirty="0">
              <a:solidFill>
                <a:srgbClr val="2522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939801" y="5382598"/>
            <a:ext cx="4019804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Эффект</a:t>
            </a:r>
            <a:endParaRPr sz="4000" b="0" i="0" u="none" strike="noStrike" cap="none">
              <a:solidFill>
                <a:srgbClr val="009A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9194800" y="5382598"/>
            <a:ext cx="1401025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Цели</a:t>
            </a:r>
            <a:endParaRPr sz="4000" b="0" i="0" u="none" strike="noStrike" cap="none">
              <a:solidFill>
                <a:srgbClr val="009A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361010" y="6365281"/>
            <a:ext cx="653542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Blip>
                <a:blip r:embed="rId5"/>
              </a:buBlip>
            </a:pPr>
            <a:r>
              <a:rPr lang="en-US" sz="2000" dirty="0">
                <a:solidFill>
                  <a:srgbClr val="25222C"/>
                </a:solidFill>
                <a:ea typeface="Helvetica Neue"/>
              </a:rPr>
              <a:t>{{effectiveness}}</a:t>
            </a:r>
            <a:endParaRPr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9232899" y="6546795"/>
            <a:ext cx="6598917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25222C"/>
                </a:solidFill>
              </a:rPr>
              <a:t>{{goals}}</a:t>
            </a:r>
          </a:p>
        </p:txBody>
      </p:sp>
      <p:sp>
        <p:nvSpPr>
          <p:cNvPr id="111" name="Google Shape;111;p6"/>
          <p:cNvSpPr txBox="1"/>
          <p:nvPr/>
        </p:nvSpPr>
        <p:spPr>
          <a:xfrm>
            <a:off x="939800" y="9743439"/>
            <a:ext cx="1544828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Риски</a:t>
            </a:r>
            <a:endParaRPr/>
          </a:p>
        </p:txBody>
      </p:sp>
      <p:sp>
        <p:nvSpPr>
          <p:cNvPr id="112" name="Google Shape;112;p6"/>
          <p:cNvSpPr txBox="1"/>
          <p:nvPr/>
        </p:nvSpPr>
        <p:spPr>
          <a:xfrm>
            <a:off x="9207500" y="9743439"/>
            <a:ext cx="2266696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Команда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965200" y="10437415"/>
            <a:ext cx="5018278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/>
              <a:t>{{risks}}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</p:txBody>
      </p:sp>
      <p:sp>
        <p:nvSpPr>
          <p:cNvPr id="117" name="Google Shape;117;p6"/>
          <p:cNvSpPr txBox="1"/>
          <p:nvPr/>
        </p:nvSpPr>
        <p:spPr>
          <a:xfrm>
            <a:off x="9232900" y="10467697"/>
            <a:ext cx="2977134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dirty="0"/>
              <a:t>{{teams}}</a:t>
            </a:r>
            <a:endParaRPr dirty="0"/>
          </a:p>
        </p:txBody>
      </p:sp>
      <p:sp>
        <p:nvSpPr>
          <p:cNvPr id="119" name="Google Shape;119;p6"/>
          <p:cNvSpPr txBox="1"/>
          <p:nvPr/>
        </p:nvSpPr>
        <p:spPr>
          <a:xfrm>
            <a:off x="17284700" y="5435600"/>
            <a:ext cx="3676904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Этапы проекта</a:t>
            </a:r>
            <a:endParaRPr dirty="0"/>
          </a:p>
        </p:txBody>
      </p:sp>
      <p:pic>
        <p:nvPicPr>
          <p:cNvPr id="120" name="Google Shape;120;p6" descr="Ellipse 1.pd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336358" y="6464300"/>
            <a:ext cx="304801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 descr="Rectangle 385.pd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463358" y="6747509"/>
            <a:ext cx="50801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 descr="Ellipse 14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36358" y="7830565"/>
            <a:ext cx="304801" cy="30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 descr="Rectangle 513.pd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463358" y="8124203"/>
            <a:ext cx="50801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 descr="Ellipse 14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36358" y="9207245"/>
            <a:ext cx="304801" cy="30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 descr="Rectangle 513.pd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463358" y="9497059"/>
            <a:ext cx="50801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 descr="Ellipse 14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36358" y="10583926"/>
            <a:ext cx="304801" cy="30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17906999" y="6194048"/>
            <a:ext cx="3648915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2400" b="0" i="0" u="none" strike="noStrike" cap="none" dirty="0" err="1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first_stage</a:t>
            </a:r>
            <a:r>
              <a:rPr lang="en-US" sz="24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sz="2400" b="0" i="0" u="none" strike="noStrike" cap="none" dirty="0">
              <a:solidFill>
                <a:srgbClr val="009A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17907000" y="6835696"/>
            <a:ext cx="435355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2000" b="0" i="0" u="none" strike="noStrike" cap="none" dirty="0" err="1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first_stage_description</a:t>
            </a:r>
            <a:r>
              <a:rPr lang="en-US" sz="20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lang="ru-RU" sz="2000" b="0" i="0" u="none" strike="noStrike" cap="none" dirty="0">
              <a:solidFill>
                <a:srgbClr val="009A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17906999" y="7523829"/>
            <a:ext cx="3054605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25222C"/>
                </a:solidFill>
              </a:rPr>
              <a:t>{{</a:t>
            </a:r>
            <a:r>
              <a:rPr lang="en-US" sz="2400" dirty="0" err="1">
                <a:solidFill>
                  <a:srgbClr val="25222C"/>
                </a:solidFill>
              </a:rPr>
              <a:t>second_stage</a:t>
            </a:r>
            <a:r>
              <a:rPr lang="en-US" sz="2400" dirty="0">
                <a:solidFill>
                  <a:srgbClr val="25222C"/>
                </a:solidFill>
              </a:rPr>
              <a:t>}}</a:t>
            </a:r>
            <a:endParaRPr dirty="0"/>
          </a:p>
        </p:txBody>
      </p:sp>
      <p:sp>
        <p:nvSpPr>
          <p:cNvPr id="130" name="Google Shape;130;p6"/>
          <p:cNvSpPr txBox="1"/>
          <p:nvPr/>
        </p:nvSpPr>
        <p:spPr>
          <a:xfrm>
            <a:off x="17906999" y="8085376"/>
            <a:ext cx="3372338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20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third_stage_description</a:t>
            </a:r>
            <a:r>
              <a:rPr lang="en-US" sz="20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lang="en-US" sz="2000" dirty="0"/>
          </a:p>
        </p:txBody>
      </p:sp>
      <p:sp>
        <p:nvSpPr>
          <p:cNvPr id="131" name="Google Shape;131;p6"/>
          <p:cNvSpPr txBox="1"/>
          <p:nvPr/>
        </p:nvSpPr>
        <p:spPr>
          <a:xfrm>
            <a:off x="17907000" y="8986017"/>
            <a:ext cx="3648914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third_stage</a:t>
            </a:r>
            <a:endParaRPr dirty="0"/>
          </a:p>
        </p:txBody>
      </p:sp>
      <p:sp>
        <p:nvSpPr>
          <p:cNvPr id="132" name="Google Shape;132;p6"/>
          <p:cNvSpPr txBox="1"/>
          <p:nvPr/>
        </p:nvSpPr>
        <p:spPr>
          <a:xfrm>
            <a:off x="17906999" y="9471961"/>
            <a:ext cx="3597961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third_stage_discription</a:t>
            </a:r>
            <a:endParaRPr lang="en-US" sz="2000" dirty="0"/>
          </a:p>
        </p:txBody>
      </p:sp>
      <p:sp>
        <p:nvSpPr>
          <p:cNvPr id="133" name="Google Shape;133;p6"/>
          <p:cNvSpPr txBox="1"/>
          <p:nvPr/>
        </p:nvSpPr>
        <p:spPr>
          <a:xfrm>
            <a:off x="17906848" y="10372603"/>
            <a:ext cx="3648914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25222C"/>
                </a:solidFill>
              </a:rPr>
              <a:t>final_stage</a:t>
            </a:r>
            <a:endParaRPr dirty="0"/>
          </a:p>
        </p:txBody>
      </p:sp>
      <p:sp>
        <p:nvSpPr>
          <p:cNvPr id="134" name="Google Shape;134;p6"/>
          <p:cNvSpPr txBox="1"/>
          <p:nvPr/>
        </p:nvSpPr>
        <p:spPr>
          <a:xfrm>
            <a:off x="17906847" y="10858547"/>
            <a:ext cx="3649067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final_stage_discription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18" descr="Rectangle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1397000"/>
            <a:ext cx="12700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18"/>
          <p:cNvSpPr txBox="1"/>
          <p:nvPr/>
        </p:nvSpPr>
        <p:spPr>
          <a:xfrm>
            <a:off x="952500" y="764304"/>
            <a:ext cx="10401478" cy="81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en-US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46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name_project</a:t>
            </a:r>
            <a:r>
              <a:rPr lang="en-US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lang="en-US" sz="3000" b="1" i="0" u="none" strike="noStrike" cap="none" dirty="0">
              <a:solidFill>
                <a:srgbClr val="009A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7" name="Google Shape;647;p18" descr="logo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18" descr="argf.pd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3300" y="3149600"/>
            <a:ext cx="10160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18" descr="afvadfv.pd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03000" y="3149600"/>
            <a:ext cx="10160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18" descr="xzcvvcxzvc.pd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65606" y="3625850"/>
            <a:ext cx="9474201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18" descr="zdz2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525250" y="3371850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18" descr="Adsv1.pd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27244" y="3371850"/>
            <a:ext cx="568112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8"/>
          <p:cNvSpPr txBox="1"/>
          <p:nvPr/>
        </p:nvSpPr>
        <p:spPr>
          <a:xfrm>
            <a:off x="1003299" y="4508499"/>
            <a:ext cx="6354892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000"/>
              <a:buFont typeface="Arial"/>
              <a:buNone/>
            </a:pPr>
            <a:r>
              <a:rPr lang="ru-RU" sz="40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Проблема/потребность</a:t>
            </a:r>
            <a:endParaRPr dirty="0"/>
          </a:p>
        </p:txBody>
      </p:sp>
      <p:sp>
        <p:nvSpPr>
          <p:cNvPr id="654" name="Google Shape;654;p18"/>
          <p:cNvSpPr txBox="1"/>
          <p:nvPr/>
        </p:nvSpPr>
        <p:spPr>
          <a:xfrm>
            <a:off x="11283467" y="4508500"/>
            <a:ext cx="6354892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endParaRPr/>
          </a:p>
        </p:txBody>
      </p:sp>
      <p:sp>
        <p:nvSpPr>
          <p:cNvPr id="655" name="Google Shape;655;p18"/>
          <p:cNvSpPr txBox="1"/>
          <p:nvPr/>
        </p:nvSpPr>
        <p:spPr>
          <a:xfrm>
            <a:off x="1005860" y="5643165"/>
            <a:ext cx="7035801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{{problems}}</a:t>
            </a:r>
            <a:endParaRPr dirty="0"/>
          </a:p>
        </p:txBody>
      </p:sp>
      <p:sp>
        <p:nvSpPr>
          <p:cNvPr id="656" name="Google Shape;656;p18"/>
          <p:cNvSpPr txBox="1"/>
          <p:nvPr/>
        </p:nvSpPr>
        <p:spPr>
          <a:xfrm>
            <a:off x="11277600" y="5640625"/>
            <a:ext cx="70358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{{decision}}</a:t>
            </a:r>
            <a:endParaRPr dirty="0"/>
          </a:p>
        </p:txBody>
      </p:sp>
      <p:pic>
        <p:nvPicPr>
          <p:cNvPr id="657" name="Google Shape;657;p18" descr="image 8.pd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81807" y="9401421"/>
            <a:ext cx="216281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18" descr="afgavfdv.pd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44600" y="9791700"/>
            <a:ext cx="55932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18"/>
          <p:cNvSpPr txBox="1"/>
          <p:nvPr/>
        </p:nvSpPr>
        <p:spPr>
          <a:xfrm>
            <a:off x="2056025" y="9771380"/>
            <a:ext cx="6354892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Соответствие стратегии</a:t>
            </a:r>
            <a:endParaRPr/>
          </a:p>
        </p:txBody>
      </p:sp>
      <p:sp>
        <p:nvSpPr>
          <p:cNvPr id="660" name="Google Shape;660;p18"/>
          <p:cNvSpPr txBox="1"/>
          <p:nvPr/>
        </p:nvSpPr>
        <p:spPr>
          <a:xfrm>
            <a:off x="2028775" y="10671421"/>
            <a:ext cx="14325601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</a:rPr>
              <a:t>{{strategy}}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8047" y="2043953"/>
            <a:ext cx="18449365" cy="101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{{forecast}}</a:t>
            </a:r>
            <a:endParaRPr lang="ru-RU" dirty="0"/>
          </a:p>
        </p:txBody>
      </p:sp>
      <p:pic>
        <p:nvPicPr>
          <p:cNvPr id="726" name="Google Shape;726;p22" descr="Rectangle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1397000"/>
            <a:ext cx="12700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22"/>
          <p:cNvSpPr txBox="1"/>
          <p:nvPr/>
        </p:nvSpPr>
        <p:spPr>
          <a:xfrm>
            <a:off x="952500" y="825499"/>
            <a:ext cx="12180367" cy="6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ru-RU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Пояснительные материалы: </a:t>
            </a:r>
            <a:r>
              <a:rPr lang="ru-RU" sz="46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прогноз рынка</a:t>
            </a:r>
            <a:endParaRPr dirty="0"/>
          </a:p>
        </p:txBody>
      </p:sp>
      <p:pic>
        <p:nvPicPr>
          <p:cNvPr id="728" name="Google Shape;728;p22" descr="logo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182476" y="2908299"/>
            <a:ext cx="9619689" cy="6985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5222C"/>
                </a:solidFill>
                <a:ea typeface="Arial"/>
                <a:cs typeface="Arial"/>
              </a:rPr>
              <a:t>{{descript_picture2}}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52500" y="2908299"/>
            <a:ext cx="9661712" cy="6985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rgbClr val="25222C"/>
                </a:solidFill>
                <a:ea typeface="Arial"/>
                <a:cs typeface="Arial"/>
              </a:rPr>
              <a:t>{{descript_picture1</a:t>
            </a:r>
            <a:r>
              <a:rPr lang="en-US" dirty="0" smtClean="0">
                <a:solidFill>
                  <a:srgbClr val="25222C"/>
                </a:solidFill>
                <a:ea typeface="Arial"/>
                <a:cs typeface="Arial"/>
              </a:rPr>
              <a:t>}}</a:t>
            </a:r>
            <a:endParaRPr lang="en-US" dirty="0"/>
          </a:p>
        </p:txBody>
      </p:sp>
      <p:pic>
        <p:nvPicPr>
          <p:cNvPr id="735" name="Google Shape;735;p23" descr="Rectangle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1397000"/>
            <a:ext cx="12700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23"/>
          <p:cNvSpPr txBox="1"/>
          <p:nvPr/>
        </p:nvSpPr>
        <p:spPr>
          <a:xfrm>
            <a:off x="952500" y="825499"/>
            <a:ext cx="9411259" cy="6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ru-RU" sz="4600" b="0" i="0" u="none" strike="noStrike" cap="none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Пояснительные материалы: </a:t>
            </a:r>
            <a:r>
              <a:rPr lang="ru-RU" sz="46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/>
          </a:p>
        </p:txBody>
      </p:sp>
      <p:pic>
        <p:nvPicPr>
          <p:cNvPr id="737" name="Google Shape;737;p23" descr="logo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30" descr="йкукк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327" y="0"/>
            <a:ext cx="6223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30"/>
          <p:cNvSpPr txBox="1"/>
          <p:nvPr/>
        </p:nvSpPr>
        <p:spPr>
          <a:xfrm>
            <a:off x="635000" y="1778000"/>
            <a:ext cx="4751516" cy="8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lang="ru-RU" sz="5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Итоги</a:t>
            </a:r>
            <a:endParaRPr/>
          </a:p>
        </p:txBody>
      </p:sp>
      <p:pic>
        <p:nvPicPr>
          <p:cNvPr id="796" name="Google Shape;796;p30" descr="tim1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00" y="11137900"/>
            <a:ext cx="4685454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60495F9-B16B-4A71-AE9A-31B3F8F03793}"/>
              </a:ext>
            </a:extLst>
          </p:cNvPr>
          <p:cNvSpPr txBox="1"/>
          <p:nvPr/>
        </p:nvSpPr>
        <p:spPr>
          <a:xfrm>
            <a:off x="6734908" y="2187448"/>
            <a:ext cx="12203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25222C"/>
                </a:solidFill>
              </a:rPr>
              <a:t>{{conclusion}}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84</Words>
  <Application>Microsoft Office PowerPoint</Application>
  <PresentationFormat>Произвольный</PresentationFormat>
  <Paragraphs>36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Helvetica Neue</vt:lpstr>
      <vt:lpstr>Helvetica Neue Light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Учетная запись Майкрософт</cp:lastModifiedBy>
  <cp:revision>29</cp:revision>
  <dcterms:modified xsi:type="dcterms:W3CDTF">2022-11-19T22:16:29Z</dcterms:modified>
</cp:coreProperties>
</file>