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73" r:id="rId4"/>
    <p:sldId id="277" r:id="rId5"/>
    <p:sldId id="278" r:id="rId6"/>
    <p:sldId id="286" r:id="rId7"/>
    <p:sldId id="285" r:id="rId8"/>
  </p:sldIdLst>
  <p:sldSz cx="24384000" cy="13716000"/>
  <p:notesSz cx="6858000" cy="9144000"/>
  <p:embeddedFontLst>
    <p:embeddedFont>
      <p:font typeface="Helvetica Neue" panose="020B0604020202020204" charset="0"/>
      <p:regular r:id="rId10"/>
      <p:bold r:id="rId11"/>
      <p:italic r:id="rId12"/>
      <p:boldItalic r:id="rId13"/>
    </p:embeddedFont>
    <p:embeddedFont>
      <p:font typeface="Helvetica Neue Ligh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47">
          <p15:clr>
            <a:srgbClr val="A4A3A4"/>
          </p15:clr>
        </p15:guide>
        <p15:guide id="2" pos="627">
          <p15:clr>
            <a:srgbClr val="A4A3A4"/>
          </p15:clr>
        </p15:guide>
        <p15:guide id="3" pos="218">
          <p15:clr>
            <a:srgbClr val="A4A3A4"/>
          </p15:clr>
        </p15:guide>
        <p15:guide id="4" orient="horz" pos="620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jWl/Mw1RNZxJzt3C2rpYrzUIIe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9" d="100"/>
          <a:sy n="29" d="100"/>
        </p:scale>
        <p:origin x="120" y="1158"/>
      </p:cViewPr>
      <p:guideLst>
        <p:guide orient="horz" pos="2347"/>
        <p:guide pos="627"/>
        <p:guide pos="218"/>
        <p:guide orient="horz" pos="62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4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53479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2581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3746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4454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568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400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3115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383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заголовок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2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">
  <p:cSld name="Фото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>
            <a:spLocks noGrp="1"/>
          </p:cNvSpPr>
          <p:nvPr>
            <p:ph type="pic" idx="2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4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">
  <p:cSld name="Пустой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горизонтально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4"/>
          <p:cNvSpPr>
            <a:spLocks noGrp="1"/>
          </p:cNvSpPr>
          <p:nvPr>
            <p:ph type="pic" idx="2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34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4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 — по центру">
  <p:cSld name="Заголовок — по центр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вертикально">
  <p:cSld name="Фото — вертикально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>
            <a:spLocks noGrp="1"/>
          </p:cNvSpPr>
          <p:nvPr>
            <p:ph type="pic" idx="2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36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 — сверху">
  <p:cSld name="Заголовок — сверху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">
  <p:cSld name="Заголовок и пункты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>
            <a:spLocks noGrp="1"/>
          </p:cNvSpPr>
          <p:nvPr>
            <p:ph type="pic" idx="2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9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0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 (3 шт.)">
  <p:cSld name="Фото (3 шт.)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1"/>
          <p:cNvSpPr>
            <a:spLocks noGrp="1"/>
          </p:cNvSpPr>
          <p:nvPr>
            <p:ph type="pic" idx="2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41"/>
          <p:cNvSpPr>
            <a:spLocks noGrp="1"/>
          </p:cNvSpPr>
          <p:nvPr>
            <p:ph type="pic" idx="3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41"/>
          <p:cNvSpPr>
            <a:spLocks noGrp="1"/>
          </p:cNvSpPr>
          <p:nvPr>
            <p:ph type="pic" idx="4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4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A96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" descr="Slid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 descr="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00" y="584200"/>
            <a:ext cx="3557271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 descr="Union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844000" y="5842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 descr="Union2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000" y="112268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 txBox="1"/>
          <p:nvPr/>
        </p:nvSpPr>
        <p:spPr>
          <a:xfrm>
            <a:off x="6601460" y="5061468"/>
            <a:ext cx="11181081" cy="164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ru-RU" sz="100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Проект</a:t>
            </a:r>
            <a:endParaRPr dirty="0"/>
          </a:p>
        </p:txBody>
      </p:sp>
      <p:sp>
        <p:nvSpPr>
          <p:cNvPr id="7" name="Google Shape;101;p6"/>
          <p:cNvSpPr txBox="1"/>
          <p:nvPr/>
        </p:nvSpPr>
        <p:spPr>
          <a:xfrm>
            <a:off x="9197790" y="6568374"/>
            <a:ext cx="12436980" cy="111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4600"/>
              <a:buFont typeface="Arial"/>
              <a:buNone/>
            </a:pPr>
            <a:r>
              <a:rPr lang="en-US" sz="6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{{</a:t>
            </a:r>
            <a:r>
              <a:rPr lang="en-US" sz="6600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name_project</a:t>
            </a:r>
            <a:r>
              <a:rPr lang="en-US" sz="6600" b="0" i="0" u="none" strike="noStrike" cap="none" dirty="0">
                <a:solidFill>
                  <a:schemeClr val="bg1"/>
                </a:solidFill>
                <a:sym typeface="Arial"/>
              </a:rPr>
              <a:t>}}</a:t>
            </a:r>
            <a:endParaRPr sz="4400" b="1" i="0" u="none" strike="noStrike" cap="none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A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/>
        </p:nvSpPr>
        <p:spPr>
          <a:xfrm>
            <a:off x="952500" y="764304"/>
            <a:ext cx="10480433" cy="810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4600"/>
              <a:buFont typeface="Arial"/>
              <a:buNone/>
            </a:pPr>
            <a:r>
              <a:rPr lang="en-US" sz="46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{{</a:t>
            </a:r>
            <a:r>
              <a:rPr lang="en-US" sz="4600" b="0" i="0" u="none" strike="noStrike" cap="none" dirty="0" err="1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name_project</a:t>
            </a:r>
            <a:r>
              <a:rPr lang="en-US" sz="46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endParaRPr sz="3000" b="1" i="0" u="none" strike="noStrike" cap="none" dirty="0">
              <a:solidFill>
                <a:srgbClr val="009A9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Google Shape;102;p6" descr="Rectangle 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907" y="1511737"/>
            <a:ext cx="127000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6" descr="logo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96300" y="584200"/>
            <a:ext cx="2181793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6"/>
          <p:cNvSpPr txBox="1"/>
          <p:nvPr/>
        </p:nvSpPr>
        <p:spPr>
          <a:xfrm>
            <a:off x="952500" y="2705099"/>
            <a:ext cx="2580133" cy="61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96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О проекте</a:t>
            </a:r>
            <a:endParaRPr/>
          </a:p>
        </p:txBody>
      </p:sp>
      <p:sp>
        <p:nvSpPr>
          <p:cNvPr id="105" name="Google Shape;105;p6"/>
          <p:cNvSpPr txBox="1"/>
          <p:nvPr/>
        </p:nvSpPr>
        <p:spPr>
          <a:xfrm>
            <a:off x="965200" y="3444795"/>
            <a:ext cx="13926215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rgbClr val="25222C"/>
                </a:solidFill>
                <a:sym typeface="Arial"/>
              </a:rPr>
              <a:t>{{</a:t>
            </a:r>
            <a:r>
              <a:rPr lang="en-US" sz="2800" b="0" i="0" u="none" strike="noStrike" cap="none" dirty="0" err="1" smtClean="0">
                <a:solidFill>
                  <a:srgbClr val="25222C"/>
                </a:solidFill>
                <a:sym typeface="Arial"/>
              </a:rPr>
              <a:t>about_project</a:t>
            </a:r>
            <a:r>
              <a:rPr lang="en-US" sz="2800" b="0" i="0" u="none" strike="noStrike" cap="none" dirty="0" smtClean="0">
                <a:solidFill>
                  <a:srgbClr val="25222C"/>
                </a:solidFill>
                <a:sym typeface="Arial"/>
              </a:rPr>
              <a:t>}}</a:t>
            </a:r>
            <a:endParaRPr sz="2800" b="0" i="0" u="none" strike="noStrike" cap="none" dirty="0">
              <a:solidFill>
                <a:srgbClr val="25222C"/>
              </a:solidFill>
              <a:sym typeface="Arial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939801" y="5382598"/>
            <a:ext cx="4019804" cy="71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96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Эффект</a:t>
            </a:r>
            <a:endParaRPr sz="4000" b="0" i="0" u="none" strike="noStrike" cap="none">
              <a:solidFill>
                <a:srgbClr val="009A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9194800" y="5382598"/>
            <a:ext cx="1401025" cy="71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96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Цели</a:t>
            </a:r>
            <a:endParaRPr sz="4000" b="0" i="0" u="none" strike="noStrike" cap="none">
              <a:solidFill>
                <a:srgbClr val="009A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1361010" y="6303727"/>
            <a:ext cx="6535420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Blip>
                <a:blip r:embed="rId5"/>
              </a:buBlip>
            </a:pPr>
            <a:r>
              <a:rPr lang="en-US" sz="2800" dirty="0" smtClean="0">
                <a:solidFill>
                  <a:srgbClr val="25222C"/>
                </a:solidFill>
                <a:ea typeface="Helvetica Neue"/>
              </a:rPr>
              <a:t>{{effectiveness}}</a:t>
            </a:r>
            <a:endParaRPr sz="36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9232899" y="6485241"/>
            <a:ext cx="6598917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800" dirty="0">
                <a:solidFill>
                  <a:srgbClr val="25222C"/>
                </a:solidFill>
              </a:rPr>
              <a:t>{{goals}}</a:t>
            </a:r>
          </a:p>
        </p:txBody>
      </p:sp>
      <p:sp>
        <p:nvSpPr>
          <p:cNvPr id="111" name="Google Shape;111;p6"/>
          <p:cNvSpPr txBox="1"/>
          <p:nvPr/>
        </p:nvSpPr>
        <p:spPr>
          <a:xfrm>
            <a:off x="939800" y="9743439"/>
            <a:ext cx="1544828" cy="61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96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Риски</a:t>
            </a:r>
            <a:endParaRPr/>
          </a:p>
        </p:txBody>
      </p:sp>
      <p:sp>
        <p:nvSpPr>
          <p:cNvPr id="112" name="Google Shape;112;p6"/>
          <p:cNvSpPr txBox="1"/>
          <p:nvPr/>
        </p:nvSpPr>
        <p:spPr>
          <a:xfrm>
            <a:off x="9207500" y="9743439"/>
            <a:ext cx="2266696" cy="61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96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Команда</a:t>
            </a:r>
            <a:endParaRPr/>
          </a:p>
        </p:txBody>
      </p:sp>
      <p:sp>
        <p:nvSpPr>
          <p:cNvPr id="113" name="Google Shape;113;p6"/>
          <p:cNvSpPr txBox="1"/>
          <p:nvPr/>
        </p:nvSpPr>
        <p:spPr>
          <a:xfrm>
            <a:off x="965200" y="10375861"/>
            <a:ext cx="5018278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800" dirty="0"/>
              <a:t>{{risks}}</a:t>
            </a:r>
            <a:r>
              <a:rPr lang="ru-RU" sz="2800" b="0" i="0" u="none" strike="noStrike" cap="none" dirty="0">
                <a:solidFill>
                  <a:srgbClr val="000000"/>
                </a:solidFill>
                <a:sym typeface="Arial"/>
              </a:rPr>
              <a:t>  </a:t>
            </a:r>
            <a:endParaRPr sz="1800" dirty="0"/>
          </a:p>
        </p:txBody>
      </p:sp>
      <p:sp>
        <p:nvSpPr>
          <p:cNvPr id="117" name="Google Shape;117;p6"/>
          <p:cNvSpPr txBox="1"/>
          <p:nvPr/>
        </p:nvSpPr>
        <p:spPr>
          <a:xfrm>
            <a:off x="9232900" y="10406143"/>
            <a:ext cx="2977134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800" dirty="0"/>
              <a:t>{{teams}}</a:t>
            </a:r>
            <a:endParaRPr sz="1800" dirty="0"/>
          </a:p>
        </p:txBody>
      </p:sp>
      <p:sp>
        <p:nvSpPr>
          <p:cNvPr id="119" name="Google Shape;119;p6"/>
          <p:cNvSpPr txBox="1"/>
          <p:nvPr/>
        </p:nvSpPr>
        <p:spPr>
          <a:xfrm>
            <a:off x="17284700" y="5435600"/>
            <a:ext cx="3676904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96"/>
              </a:buClr>
              <a:buSzPts val="4000"/>
              <a:buFont typeface="Arial"/>
              <a:buNone/>
            </a:pPr>
            <a:r>
              <a:rPr lang="ru-RU" sz="4000" b="0" i="0" u="none" strike="noStrike" cap="none" dirty="0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Этапы проекта</a:t>
            </a:r>
            <a:endParaRPr dirty="0"/>
          </a:p>
        </p:txBody>
      </p:sp>
      <p:pic>
        <p:nvPicPr>
          <p:cNvPr id="120" name="Google Shape;120;p6" descr="Ellipse 1.pd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336358" y="6464300"/>
            <a:ext cx="304801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6" descr="Rectangle 385.pdf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463358" y="6747509"/>
            <a:ext cx="50801" cy="11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6" descr="Ellipse 14.pdf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36358" y="7830565"/>
            <a:ext cx="304801" cy="30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6" descr="Rectangle 513.pdf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463358" y="8124203"/>
            <a:ext cx="50801" cy="11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6" descr="Ellipse 14.pdf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36358" y="9207245"/>
            <a:ext cx="304801" cy="30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6" descr="Rectangle 513.pdf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463358" y="9497059"/>
            <a:ext cx="50801" cy="11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6" descr="Ellipse 14.pdf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36358" y="10583926"/>
            <a:ext cx="304801" cy="30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/>
        </p:nvSpPr>
        <p:spPr>
          <a:xfrm>
            <a:off x="17906999" y="6132493"/>
            <a:ext cx="3648915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96"/>
              </a:buClr>
              <a:buSzPts val="24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{{</a:t>
            </a:r>
            <a:r>
              <a:rPr lang="en-US" sz="3200" b="0" i="0" u="none" strike="noStrike" cap="none" dirty="0" err="1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first_stage</a:t>
            </a:r>
            <a:r>
              <a:rPr lang="en-US" sz="3200" b="0" i="0" u="none" strike="noStrike" cap="none" dirty="0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endParaRPr sz="3200" b="0" i="0" u="none" strike="noStrike" cap="none" dirty="0">
              <a:solidFill>
                <a:srgbClr val="009A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17907000" y="6774142"/>
            <a:ext cx="4353559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96"/>
              </a:buClr>
              <a:buSzPts val="2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{{</a:t>
            </a:r>
            <a:r>
              <a:rPr lang="en-US" sz="2800" b="0" i="0" u="none" strike="noStrike" cap="none" dirty="0" err="1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first_stage_description</a:t>
            </a:r>
            <a:r>
              <a:rPr lang="en-US" sz="2800" b="0" i="0" u="none" strike="noStrike" cap="none" dirty="0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endParaRPr lang="ru-RU" sz="2800" b="0" i="0" u="none" strike="noStrike" cap="none" dirty="0">
              <a:solidFill>
                <a:srgbClr val="009A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17906999" y="7462274"/>
            <a:ext cx="3892297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400"/>
              <a:buFont typeface="Arial"/>
              <a:buNone/>
            </a:pPr>
            <a:r>
              <a:rPr lang="en-US" sz="3200" dirty="0">
                <a:solidFill>
                  <a:srgbClr val="25222C"/>
                </a:solidFill>
              </a:rPr>
              <a:t>{{</a:t>
            </a:r>
            <a:r>
              <a:rPr lang="en-US" sz="3200" dirty="0" err="1">
                <a:solidFill>
                  <a:srgbClr val="25222C"/>
                </a:solidFill>
              </a:rPr>
              <a:t>second_stage</a:t>
            </a:r>
            <a:r>
              <a:rPr lang="en-US" sz="3200" dirty="0">
                <a:solidFill>
                  <a:srgbClr val="25222C"/>
                </a:solidFill>
              </a:rPr>
              <a:t>}}</a:t>
            </a:r>
            <a:endParaRPr sz="1800" dirty="0"/>
          </a:p>
        </p:txBody>
      </p:sp>
      <p:sp>
        <p:nvSpPr>
          <p:cNvPr id="130" name="Google Shape;130;p6"/>
          <p:cNvSpPr txBox="1"/>
          <p:nvPr/>
        </p:nvSpPr>
        <p:spPr>
          <a:xfrm>
            <a:off x="17906847" y="8037105"/>
            <a:ext cx="3372338" cy="964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rgbClr val="25222C"/>
                </a:solidFill>
                <a:sym typeface="Arial"/>
              </a:rPr>
              <a:t>{{</a:t>
            </a:r>
            <a:r>
              <a:rPr lang="en-US" sz="2800" dirty="0" err="1" smtClean="0">
                <a:solidFill>
                  <a:srgbClr val="25222C"/>
                </a:solidFill>
              </a:rPr>
              <a:t>second</a:t>
            </a:r>
            <a:r>
              <a:rPr lang="en-US" sz="2800" b="0" i="0" u="none" strike="noStrike" cap="none" dirty="0" err="1" smtClean="0">
                <a:solidFill>
                  <a:srgbClr val="25222C"/>
                </a:solidFill>
                <a:sym typeface="Arial"/>
              </a:rPr>
              <a:t>_stage_description</a:t>
            </a:r>
            <a:r>
              <a:rPr lang="en-US" sz="2800" b="0" i="0" u="none" strike="noStrike" cap="none" dirty="0">
                <a:solidFill>
                  <a:srgbClr val="25222C"/>
                </a:solidFill>
                <a:sym typeface="Arial"/>
              </a:rPr>
              <a:t>}}</a:t>
            </a:r>
            <a:endParaRPr lang="en-US" sz="2800" dirty="0"/>
          </a:p>
        </p:txBody>
      </p:sp>
      <p:sp>
        <p:nvSpPr>
          <p:cNvPr id="131" name="Google Shape;131;p6"/>
          <p:cNvSpPr txBox="1"/>
          <p:nvPr/>
        </p:nvSpPr>
        <p:spPr>
          <a:xfrm>
            <a:off x="17907000" y="9198192"/>
            <a:ext cx="3648914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400"/>
              <a:buFont typeface="Arial"/>
              <a:buNone/>
            </a:pPr>
            <a:r>
              <a:rPr lang="en-US" sz="3200" b="0" i="0" u="none" strike="noStrike" cap="none" dirty="0" smtClean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{{</a:t>
            </a:r>
            <a:r>
              <a:rPr lang="en-US" sz="3200" b="0" i="0" u="none" strike="noStrike" cap="none" dirty="0" err="1" smtClean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third_stage</a:t>
            </a:r>
            <a:r>
              <a:rPr lang="en-US" sz="3200" b="0" i="0" u="none" strike="noStrike" cap="none" dirty="0" smtClean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endParaRPr sz="1800" dirty="0"/>
          </a:p>
        </p:txBody>
      </p:sp>
      <p:sp>
        <p:nvSpPr>
          <p:cNvPr id="132" name="Google Shape;132;p6"/>
          <p:cNvSpPr txBox="1"/>
          <p:nvPr/>
        </p:nvSpPr>
        <p:spPr>
          <a:xfrm>
            <a:off x="17906997" y="9793227"/>
            <a:ext cx="4353561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rgbClr val="25222C"/>
                </a:solidFill>
                <a:sym typeface="Arial"/>
              </a:rPr>
              <a:t>{{</a:t>
            </a:r>
            <a:r>
              <a:rPr lang="en-US" sz="2800" b="0" i="0" u="none" strike="noStrike" cap="none" dirty="0" err="1" smtClean="0">
                <a:solidFill>
                  <a:srgbClr val="25222C"/>
                </a:solidFill>
                <a:sym typeface="Arial"/>
              </a:rPr>
              <a:t>third_stage_description</a:t>
            </a:r>
            <a:r>
              <a:rPr lang="en-US" sz="2800" b="0" i="0" u="none" strike="noStrike" cap="none" dirty="0" smtClean="0">
                <a:solidFill>
                  <a:srgbClr val="25222C"/>
                </a:solidFill>
                <a:sym typeface="Arial"/>
              </a:rPr>
              <a:t>}}</a:t>
            </a:r>
            <a:endParaRPr lang="en-US" sz="2800" dirty="0"/>
          </a:p>
        </p:txBody>
      </p:sp>
      <p:sp>
        <p:nvSpPr>
          <p:cNvPr id="133" name="Google Shape;133;p6"/>
          <p:cNvSpPr txBox="1"/>
          <p:nvPr/>
        </p:nvSpPr>
        <p:spPr>
          <a:xfrm>
            <a:off x="17881522" y="10640060"/>
            <a:ext cx="3648914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400"/>
              <a:buFont typeface="Arial"/>
              <a:buNone/>
            </a:pPr>
            <a:r>
              <a:rPr lang="en-US" sz="3200" dirty="0" smtClean="0">
                <a:solidFill>
                  <a:srgbClr val="25222C"/>
                </a:solidFill>
              </a:rPr>
              <a:t>{{</a:t>
            </a:r>
            <a:r>
              <a:rPr lang="en-US" sz="3200" dirty="0" err="1" smtClean="0">
                <a:solidFill>
                  <a:srgbClr val="25222C"/>
                </a:solidFill>
              </a:rPr>
              <a:t>final_stage</a:t>
            </a:r>
            <a:r>
              <a:rPr lang="en-US" sz="3200" dirty="0" smtClean="0">
                <a:solidFill>
                  <a:srgbClr val="25222C"/>
                </a:solidFill>
              </a:rPr>
              <a:t>}}</a:t>
            </a:r>
            <a:endParaRPr sz="1800" dirty="0"/>
          </a:p>
        </p:txBody>
      </p:sp>
      <p:sp>
        <p:nvSpPr>
          <p:cNvPr id="134" name="Google Shape;134;p6"/>
          <p:cNvSpPr txBox="1"/>
          <p:nvPr/>
        </p:nvSpPr>
        <p:spPr>
          <a:xfrm>
            <a:off x="17906847" y="11107421"/>
            <a:ext cx="4353711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{{</a:t>
            </a:r>
            <a:r>
              <a:rPr lang="en-US" sz="2800" b="0" i="0" u="none" strike="noStrike" cap="none" dirty="0" err="1" smtClean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final_stage_description</a:t>
            </a:r>
            <a:r>
              <a:rPr lang="en-US" sz="2800" b="0" i="0" u="none" strike="noStrike" cap="none" dirty="0" smtClean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A"/>
        </a:solidFill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" name="Google Shape;645;p18" descr="Rectangle 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" y="1397000"/>
            <a:ext cx="1270000" cy="1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18"/>
          <p:cNvSpPr txBox="1"/>
          <p:nvPr/>
        </p:nvSpPr>
        <p:spPr>
          <a:xfrm>
            <a:off x="952500" y="764304"/>
            <a:ext cx="10401478" cy="810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4600"/>
              <a:buFont typeface="Arial"/>
              <a:buNone/>
            </a:pPr>
            <a:r>
              <a:rPr lang="en-US" sz="46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{{</a:t>
            </a:r>
            <a:r>
              <a:rPr lang="en-US" sz="4600" b="0" i="0" u="none" strike="noStrike" cap="none" dirty="0" err="1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name_project</a:t>
            </a:r>
            <a:r>
              <a:rPr lang="en-US" sz="46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endParaRPr lang="en-US" sz="3000" b="1" i="0" u="none" strike="noStrike" cap="none" dirty="0">
              <a:solidFill>
                <a:srgbClr val="009A9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47" name="Google Shape;647;p18" descr="logo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96300" y="584200"/>
            <a:ext cx="2181793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18" descr="argf.pd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3300" y="3149600"/>
            <a:ext cx="1016000" cy="10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18" descr="afvadfv.pd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303000" y="3149600"/>
            <a:ext cx="1016000" cy="10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18" descr="xzcvvcxzvc.pdf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65606" y="3625850"/>
            <a:ext cx="9474201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18" descr="zdz2.pdf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525250" y="3371850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18" descr="Adsv1.pdf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27244" y="3371850"/>
            <a:ext cx="568112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18"/>
          <p:cNvSpPr txBox="1"/>
          <p:nvPr/>
        </p:nvSpPr>
        <p:spPr>
          <a:xfrm>
            <a:off x="1003299" y="4508499"/>
            <a:ext cx="6354892" cy="61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4000"/>
              <a:buFont typeface="Arial"/>
              <a:buNone/>
            </a:pPr>
            <a:r>
              <a:rPr lang="ru-RU" sz="40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Проблема/потребность</a:t>
            </a:r>
            <a:endParaRPr dirty="0"/>
          </a:p>
        </p:txBody>
      </p:sp>
      <p:sp>
        <p:nvSpPr>
          <p:cNvPr id="654" name="Google Shape;654;p18"/>
          <p:cNvSpPr txBox="1"/>
          <p:nvPr/>
        </p:nvSpPr>
        <p:spPr>
          <a:xfrm>
            <a:off x="17023201" y="4508500"/>
            <a:ext cx="6354892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Решение</a:t>
            </a:r>
            <a:endParaRPr/>
          </a:p>
        </p:txBody>
      </p:sp>
      <p:sp>
        <p:nvSpPr>
          <p:cNvPr id="655" name="Google Shape;655;p18"/>
          <p:cNvSpPr txBox="1"/>
          <p:nvPr/>
        </p:nvSpPr>
        <p:spPr>
          <a:xfrm>
            <a:off x="1003299" y="5668332"/>
            <a:ext cx="12088348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{{problems}}</a:t>
            </a:r>
            <a:endParaRPr sz="1800" dirty="0"/>
          </a:p>
        </p:txBody>
      </p:sp>
      <p:sp>
        <p:nvSpPr>
          <p:cNvPr id="656" name="Google Shape;656;p18"/>
          <p:cNvSpPr txBox="1"/>
          <p:nvPr/>
        </p:nvSpPr>
        <p:spPr>
          <a:xfrm>
            <a:off x="14612112" y="5668332"/>
            <a:ext cx="9441022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{{decision}}</a:t>
            </a:r>
            <a:endParaRPr sz="1800" dirty="0"/>
          </a:p>
        </p:txBody>
      </p:sp>
      <p:pic>
        <p:nvPicPr>
          <p:cNvPr id="657" name="Google Shape;657;p18" descr="image 8.pdf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3299" y="10609867"/>
            <a:ext cx="21628100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18" descr="afgavfdv.pdf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27244" y="10800366"/>
            <a:ext cx="559321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18"/>
          <p:cNvSpPr txBox="1"/>
          <p:nvPr/>
        </p:nvSpPr>
        <p:spPr>
          <a:xfrm>
            <a:off x="2038669" y="10780046"/>
            <a:ext cx="6354892" cy="61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Соответствие стратегии</a:t>
            </a:r>
            <a:endParaRPr/>
          </a:p>
        </p:txBody>
      </p:sp>
      <p:sp>
        <p:nvSpPr>
          <p:cNvPr id="660" name="Google Shape;660;p18"/>
          <p:cNvSpPr txBox="1"/>
          <p:nvPr/>
        </p:nvSpPr>
        <p:spPr>
          <a:xfrm>
            <a:off x="2011419" y="11618533"/>
            <a:ext cx="14325601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</a:rPr>
              <a:t>{{strategy}}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A"/>
        </a:solidFill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28047" y="2043953"/>
            <a:ext cx="18449365" cy="1016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{{forecast}}</a:t>
            </a:r>
            <a:endParaRPr lang="ru-RU" dirty="0"/>
          </a:p>
        </p:txBody>
      </p:sp>
      <p:pic>
        <p:nvPicPr>
          <p:cNvPr id="726" name="Google Shape;726;p22" descr="Rectangle 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" y="1397000"/>
            <a:ext cx="1270000" cy="1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22"/>
          <p:cNvSpPr txBox="1"/>
          <p:nvPr/>
        </p:nvSpPr>
        <p:spPr>
          <a:xfrm>
            <a:off x="952500" y="825499"/>
            <a:ext cx="12180367" cy="68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4600"/>
              <a:buFont typeface="Arial"/>
              <a:buNone/>
            </a:pPr>
            <a:r>
              <a:rPr lang="ru-RU" sz="46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Пояснительные материалы: </a:t>
            </a:r>
            <a:r>
              <a:rPr lang="ru-RU" sz="4600" b="0" i="0" u="none" strike="noStrike" cap="none" dirty="0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прогноз рынка</a:t>
            </a:r>
            <a:endParaRPr dirty="0"/>
          </a:p>
        </p:txBody>
      </p:sp>
      <p:pic>
        <p:nvPicPr>
          <p:cNvPr id="728" name="Google Shape;728;p22" descr="logo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96300" y="584200"/>
            <a:ext cx="2181793" cy="11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A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182476" y="2908299"/>
            <a:ext cx="9619689" cy="6985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{{picture1}}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52500" y="2908299"/>
            <a:ext cx="9661712" cy="6985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{{picture1}}</a:t>
            </a:r>
          </a:p>
        </p:txBody>
      </p:sp>
      <p:pic>
        <p:nvPicPr>
          <p:cNvPr id="735" name="Google Shape;735;p23" descr="Rectangle 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" y="1397000"/>
            <a:ext cx="1270000" cy="1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23"/>
          <p:cNvSpPr txBox="1"/>
          <p:nvPr/>
        </p:nvSpPr>
        <p:spPr>
          <a:xfrm>
            <a:off x="952500" y="825499"/>
            <a:ext cx="9411259" cy="68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4600"/>
              <a:buFont typeface="Arial"/>
              <a:buNone/>
            </a:pPr>
            <a:r>
              <a:rPr lang="ru-RU" sz="4600" b="0" i="0" u="none" strike="noStrike" cap="none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Пояснительные материалы: </a:t>
            </a:r>
            <a:r>
              <a:rPr lang="ru-RU" sz="4600" b="0" i="0" u="none" strike="noStrike" cap="none">
                <a:solidFill>
                  <a:srgbClr val="009A96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/>
          </a:p>
        </p:txBody>
      </p:sp>
      <p:pic>
        <p:nvPicPr>
          <p:cNvPr id="737" name="Google Shape;737;p23" descr="logo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96300" y="584200"/>
            <a:ext cx="2181793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40;p23"/>
          <p:cNvSpPr txBox="1"/>
          <p:nvPr/>
        </p:nvSpPr>
        <p:spPr>
          <a:xfrm>
            <a:off x="1361889" y="10374368"/>
            <a:ext cx="8039101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5222C"/>
                </a:solidFill>
                <a:sym typeface="Arial"/>
              </a:rPr>
              <a:t>{{descript_picture1}}</a:t>
            </a:r>
            <a:endParaRPr lang="en-US" sz="2800" dirty="0"/>
          </a:p>
        </p:txBody>
      </p:sp>
      <p:sp>
        <p:nvSpPr>
          <p:cNvPr id="8" name="Google Shape;741;p23"/>
          <p:cNvSpPr txBox="1"/>
          <p:nvPr/>
        </p:nvSpPr>
        <p:spPr>
          <a:xfrm>
            <a:off x="12545501" y="10374368"/>
            <a:ext cx="8039101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5222C"/>
                </a:solidFill>
                <a:latin typeface="Arial"/>
                <a:ea typeface="Arial"/>
                <a:cs typeface="Arial"/>
                <a:sym typeface="Arial"/>
              </a:rPr>
              <a:t>{{descript_picture2}}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 descr="Slide 14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5817" y="96102"/>
            <a:ext cx="24384000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 descr="Rectangle 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3300" y="1397000"/>
            <a:ext cx="1270000" cy="1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 txBox="1"/>
          <p:nvPr/>
        </p:nvSpPr>
        <p:spPr>
          <a:xfrm>
            <a:off x="995375" y="584199"/>
            <a:ext cx="55194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ru-RU" sz="4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Контакты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7" descr="logo3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196300" y="584200"/>
            <a:ext cx="2181793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7;p6">
            <a:extLst>
              <a:ext uri="{FF2B5EF4-FFF2-40B4-BE49-F238E27FC236}">
                <a16:creationId xmlns="" xmlns:a16="http://schemas.microsoft.com/office/drawing/2014/main" id="{FCDABD42-3434-4A4E-A543-5C88770123A1}"/>
              </a:ext>
            </a:extLst>
          </p:cNvPr>
          <p:cNvSpPr txBox="1"/>
          <p:nvPr/>
        </p:nvSpPr>
        <p:spPr>
          <a:xfrm>
            <a:off x="1900116" y="1886666"/>
            <a:ext cx="5488236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3200" dirty="0"/>
              <a:t>{{mail}}</a:t>
            </a:r>
            <a:endParaRPr sz="2000" dirty="0"/>
          </a:p>
        </p:txBody>
      </p:sp>
      <p:sp>
        <p:nvSpPr>
          <p:cNvPr id="8" name="Google Shape;117;p6">
            <a:extLst>
              <a:ext uri="{FF2B5EF4-FFF2-40B4-BE49-F238E27FC236}">
                <a16:creationId xmlns="" xmlns:a16="http://schemas.microsoft.com/office/drawing/2014/main" id="{D420058D-247B-44EB-9F88-DAB7F8184512}"/>
              </a:ext>
            </a:extLst>
          </p:cNvPr>
          <p:cNvSpPr txBox="1"/>
          <p:nvPr/>
        </p:nvSpPr>
        <p:spPr>
          <a:xfrm>
            <a:off x="1900116" y="2470865"/>
            <a:ext cx="5488236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3200" dirty="0"/>
              <a:t>{{telephone}}</a:t>
            </a:r>
            <a:endParaRPr sz="2000" dirty="0"/>
          </a:p>
        </p:txBody>
      </p:sp>
      <p:sp>
        <p:nvSpPr>
          <p:cNvPr id="9" name="Google Shape;117;p6">
            <a:extLst>
              <a:ext uri="{FF2B5EF4-FFF2-40B4-BE49-F238E27FC236}">
                <a16:creationId xmlns="" xmlns:a16="http://schemas.microsoft.com/office/drawing/2014/main" id="{09AD5D8B-A947-4AC1-BE0C-75BE8FA56AE7}"/>
              </a:ext>
            </a:extLst>
          </p:cNvPr>
          <p:cNvSpPr txBox="1"/>
          <p:nvPr/>
        </p:nvSpPr>
        <p:spPr>
          <a:xfrm>
            <a:off x="1900116" y="3055064"/>
            <a:ext cx="5488236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3200" dirty="0"/>
              <a:t>{{messenger}}</a:t>
            </a:r>
            <a:endParaRPr sz="20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BEE5781B-3F9B-4554-B617-4B94F36DC2EB}"/>
              </a:ext>
            </a:extLst>
          </p:cNvPr>
          <p:cNvSpPr/>
          <p:nvPr/>
        </p:nvSpPr>
        <p:spPr>
          <a:xfrm>
            <a:off x="2084834" y="4223462"/>
            <a:ext cx="3017520" cy="345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{{teammate1_photo}}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FDD37C5B-323F-4075-B7B6-4CCC37FFE498}"/>
              </a:ext>
            </a:extLst>
          </p:cNvPr>
          <p:cNvSpPr/>
          <p:nvPr/>
        </p:nvSpPr>
        <p:spPr>
          <a:xfrm>
            <a:off x="13351100" y="4223462"/>
            <a:ext cx="2688336" cy="345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{{teammate</a:t>
            </a:r>
            <a:r>
              <a:rPr lang="ru-RU" dirty="0"/>
              <a:t>2</a:t>
            </a:r>
            <a:r>
              <a:rPr lang="en-US" dirty="0"/>
              <a:t>_photo}}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F5EDD00D-4DEC-4573-8AEA-2696B0B87D39}"/>
              </a:ext>
            </a:extLst>
          </p:cNvPr>
          <p:cNvSpPr/>
          <p:nvPr/>
        </p:nvSpPr>
        <p:spPr>
          <a:xfrm>
            <a:off x="2084833" y="8193024"/>
            <a:ext cx="3017520" cy="366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{{teammate</a:t>
            </a:r>
            <a:r>
              <a:rPr lang="ru-RU" dirty="0"/>
              <a:t>3</a:t>
            </a:r>
            <a:r>
              <a:rPr lang="en-US" dirty="0"/>
              <a:t>_photo}}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2F7BDA44-00DA-4484-BBC3-DAC92F563ADB}"/>
              </a:ext>
            </a:extLst>
          </p:cNvPr>
          <p:cNvSpPr/>
          <p:nvPr/>
        </p:nvSpPr>
        <p:spPr>
          <a:xfrm>
            <a:off x="13351101" y="8193025"/>
            <a:ext cx="2688336" cy="361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{{teammate</a:t>
            </a:r>
            <a:r>
              <a:rPr lang="ru-RU" dirty="0"/>
              <a:t>4</a:t>
            </a:r>
            <a:r>
              <a:rPr lang="en-US" dirty="0"/>
              <a:t>_photo}}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C1C1477-D126-4ECC-A498-56AEA65D9199}"/>
              </a:ext>
            </a:extLst>
          </p:cNvPr>
          <p:cNvSpPr txBox="1"/>
          <p:nvPr/>
        </p:nvSpPr>
        <p:spPr>
          <a:xfrm>
            <a:off x="5102353" y="4131256"/>
            <a:ext cx="67482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{{teammate1}}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78B8600-A5A2-407F-AF94-F5A7F67BFB56}"/>
              </a:ext>
            </a:extLst>
          </p:cNvPr>
          <p:cNvSpPr txBox="1"/>
          <p:nvPr/>
        </p:nvSpPr>
        <p:spPr>
          <a:xfrm>
            <a:off x="5241329" y="8197686"/>
            <a:ext cx="8324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{{teammate3}}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7B3873E-3218-4006-9F68-3091F0D74261}"/>
              </a:ext>
            </a:extLst>
          </p:cNvPr>
          <p:cNvSpPr txBox="1"/>
          <p:nvPr/>
        </p:nvSpPr>
        <p:spPr>
          <a:xfrm>
            <a:off x="16286080" y="4187982"/>
            <a:ext cx="67219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{{teammate2}}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871F52-A53E-4492-BFF5-7CBE2253FB1A}"/>
              </a:ext>
            </a:extLst>
          </p:cNvPr>
          <p:cNvSpPr txBox="1"/>
          <p:nvPr/>
        </p:nvSpPr>
        <p:spPr>
          <a:xfrm>
            <a:off x="16286078" y="8193024"/>
            <a:ext cx="67219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{{teammate4}}</a:t>
            </a:r>
          </a:p>
        </p:txBody>
      </p:sp>
    </p:spTree>
    <p:extLst>
      <p:ext uri="{BB962C8B-B14F-4D97-AF65-F5344CB8AC3E}">
        <p14:creationId xmlns:p14="http://schemas.microsoft.com/office/powerpoint/2010/main" val="355974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A"/>
        </a:solidFill>
        <a:effectLst/>
      </p:bgPr>
    </p:bg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Google Shape;794;p30" descr="йкукк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327" y="0"/>
            <a:ext cx="6223001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30"/>
          <p:cNvSpPr txBox="1"/>
          <p:nvPr/>
        </p:nvSpPr>
        <p:spPr>
          <a:xfrm>
            <a:off x="635000" y="1778000"/>
            <a:ext cx="4751516" cy="81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</a:pPr>
            <a:r>
              <a:rPr lang="ru-RU" sz="5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Итоги</a:t>
            </a:r>
            <a:endParaRPr/>
          </a:p>
        </p:txBody>
      </p:sp>
      <p:pic>
        <p:nvPicPr>
          <p:cNvPr id="796" name="Google Shape;796;p30" descr="tim1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00" y="11137900"/>
            <a:ext cx="4685454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60495F9-B16B-4A71-AE9A-31B3F8F03793}"/>
              </a:ext>
            </a:extLst>
          </p:cNvPr>
          <p:cNvSpPr txBox="1"/>
          <p:nvPr/>
        </p:nvSpPr>
        <p:spPr>
          <a:xfrm>
            <a:off x="6858001" y="2187448"/>
            <a:ext cx="12203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22C"/>
              </a:buClr>
              <a:buSzPts val="2000"/>
              <a:buFont typeface="Arial"/>
              <a:buNone/>
            </a:pPr>
            <a:r>
              <a:rPr lang="en-US" sz="2000" dirty="0" smtClean="0">
                <a:solidFill>
                  <a:srgbClr val="25222C"/>
                </a:solidFill>
              </a:rPr>
              <a:t>{{</a:t>
            </a:r>
            <a:r>
              <a:rPr lang="en-US" sz="2800" dirty="0" smtClean="0">
                <a:solidFill>
                  <a:srgbClr val="25222C"/>
                </a:solidFill>
              </a:rPr>
              <a:t>conclusion</a:t>
            </a:r>
            <a:r>
              <a:rPr lang="en-US" sz="2000" dirty="0" smtClean="0">
                <a:solidFill>
                  <a:srgbClr val="25222C"/>
                </a:solidFill>
              </a:rPr>
              <a:t>}}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138</Words>
  <Application>Microsoft Office PowerPoint</Application>
  <PresentationFormat>Произвольный</PresentationFormat>
  <Paragraphs>50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Helvetica Neue</vt:lpstr>
      <vt:lpstr>Helvetica Neue Light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Учетная запись Майкрософт</cp:lastModifiedBy>
  <cp:revision>38</cp:revision>
  <dcterms:modified xsi:type="dcterms:W3CDTF">2022-11-20T06:56:06Z</dcterms:modified>
</cp:coreProperties>
</file>