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3" r:id="rId4"/>
    <p:sldId id="277" r:id="rId5"/>
    <p:sldId id="278" r:id="rId6"/>
    <p:sldId id="286" r:id="rId7"/>
    <p:sldId id="285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627">
          <p15:clr>
            <a:srgbClr val="A4A3A4"/>
          </p15:clr>
        </p15:guide>
        <p15:guide id="3" pos="218">
          <p15:clr>
            <a:srgbClr val="A4A3A4"/>
          </p15:clr>
        </p15:guide>
        <p15:guide id="4" orient="horz" pos="62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Wl/Mw1RNZxJzt3C2rpYrzUII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36" y="96"/>
      </p:cViewPr>
      <p:guideLst>
        <p:guide orient="horz" pos="2347"/>
        <p:guide pos="627"/>
        <p:guide pos="218"/>
        <p:guide orient="horz" pos="6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347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58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74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6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40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11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83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>
            <a:spLocks noGrp="1"/>
          </p:cNvSpPr>
          <p:nvPr>
            <p:ph type="pic" idx="2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>
            <a:spLocks noGrp="1"/>
          </p:cNvSpPr>
          <p:nvPr>
            <p:ph type="pic" idx="2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>
            <a:spLocks noGrp="1"/>
          </p:cNvSpPr>
          <p:nvPr>
            <p:ph type="pic" idx="2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сверху">
  <p:cSld name="Заголовок — сверх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 (3 шт.)">
  <p:cSld name="Фото (3 шт.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>
            <a:spLocks noGrp="1"/>
          </p:cNvSpPr>
          <p:nvPr>
            <p:ph type="pic" idx="2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1"/>
          <p:cNvSpPr>
            <a:spLocks noGrp="1"/>
          </p:cNvSpPr>
          <p:nvPr>
            <p:ph type="pic" idx="3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1"/>
          <p:cNvSpPr>
            <a:spLocks noGrp="1"/>
          </p:cNvSpPr>
          <p:nvPr>
            <p:ph type="pic" idx="4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Slid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584200"/>
            <a:ext cx="355727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 descr="Un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44000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Union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00" y="112268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601460" y="4292027"/>
            <a:ext cx="11181081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FFFFFF"/>
                </a:solidFill>
              </a:rPr>
              <a:t>{{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952500" y="764304"/>
            <a:ext cx="10480433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6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907" y="1511737"/>
            <a:ext cx="12700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952500" y="2705099"/>
            <a:ext cx="2580133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О проекте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965200" y="3506349"/>
            <a:ext cx="13926215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25222C"/>
                </a:solidFill>
              </a:rPr>
              <a:t>{{</a:t>
            </a: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about_project</a:t>
            </a: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2000" b="0" i="0" u="none" strike="noStrike" cap="none" dirty="0">
              <a:solidFill>
                <a:srgbClr val="2522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939801" y="5382598"/>
            <a:ext cx="4019804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Эффект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9194800" y="5382598"/>
            <a:ext cx="1401025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Цели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361010" y="6365281"/>
            <a:ext cx="653542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Blip>
                <a:blip r:embed="rId5"/>
              </a:buBlip>
            </a:pPr>
            <a:r>
              <a:rPr lang="en-US" sz="2000" dirty="0">
                <a:solidFill>
                  <a:srgbClr val="25222C"/>
                </a:solidFill>
                <a:ea typeface="Helvetica Neue"/>
              </a:rPr>
              <a:t>{{effectiveness}}</a:t>
            </a:r>
            <a:endParaRPr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9232899" y="6546795"/>
            <a:ext cx="6598917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25222C"/>
                </a:solidFill>
              </a:rPr>
              <a:t>{{goals}}</a:t>
            </a:r>
          </a:p>
        </p:txBody>
      </p:sp>
      <p:sp>
        <p:nvSpPr>
          <p:cNvPr id="111" name="Google Shape;111;p6"/>
          <p:cNvSpPr txBox="1"/>
          <p:nvPr/>
        </p:nvSpPr>
        <p:spPr>
          <a:xfrm>
            <a:off x="939800" y="9743439"/>
            <a:ext cx="1544828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Риски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9207500" y="9743439"/>
            <a:ext cx="2266696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965200" y="10437415"/>
            <a:ext cx="501827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/>
              <a:t>{{risks}}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117" name="Google Shape;117;p6"/>
          <p:cNvSpPr txBox="1"/>
          <p:nvPr/>
        </p:nvSpPr>
        <p:spPr>
          <a:xfrm>
            <a:off x="9232900" y="10467697"/>
            <a:ext cx="297713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/>
              <a:t>{{teams}}</a:t>
            </a:r>
            <a:endParaRPr dirty="0"/>
          </a:p>
        </p:txBody>
      </p:sp>
      <p:sp>
        <p:nvSpPr>
          <p:cNvPr id="119" name="Google Shape;119;p6"/>
          <p:cNvSpPr txBox="1"/>
          <p:nvPr/>
        </p:nvSpPr>
        <p:spPr>
          <a:xfrm>
            <a:off x="17284700" y="5435600"/>
            <a:ext cx="3676904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Этапы проекта</a:t>
            </a:r>
            <a:endParaRPr dirty="0"/>
          </a:p>
        </p:txBody>
      </p:sp>
      <p:pic>
        <p:nvPicPr>
          <p:cNvPr id="120" name="Google Shape;120;p6" descr="Ellipse 1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36358" y="6464300"/>
            <a:ext cx="304801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 descr="Rectangle 385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63358" y="674750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783056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8124203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920724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949705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10583926"/>
            <a:ext cx="304801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7906999" y="6194048"/>
            <a:ext cx="3648915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4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</a:t>
            </a:r>
            <a:r>
              <a:rPr lang="en-US" sz="24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24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7907000" y="6835696"/>
            <a:ext cx="435355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0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first_stage_description</a:t>
            </a:r>
            <a:r>
              <a:rPr lang="en-US" sz="2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ru-RU" sz="20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7906999" y="7523829"/>
            <a:ext cx="3054605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25222C"/>
                </a:solidFill>
              </a:rPr>
              <a:t>{{</a:t>
            </a:r>
            <a:r>
              <a:rPr lang="en-US" sz="2400" dirty="0" err="1">
                <a:solidFill>
                  <a:srgbClr val="25222C"/>
                </a:solidFill>
              </a:rPr>
              <a:t>second_stage</a:t>
            </a:r>
            <a:r>
              <a:rPr lang="en-US" sz="2400" dirty="0">
                <a:solidFill>
                  <a:srgbClr val="25222C"/>
                </a:solidFill>
              </a:rPr>
              <a:t>}}</a:t>
            </a:r>
            <a:endParaRPr dirty="0"/>
          </a:p>
        </p:txBody>
      </p:sp>
      <p:sp>
        <p:nvSpPr>
          <p:cNvPr id="130" name="Google Shape;130;p6"/>
          <p:cNvSpPr txBox="1"/>
          <p:nvPr/>
        </p:nvSpPr>
        <p:spPr>
          <a:xfrm>
            <a:off x="17906999" y="8085376"/>
            <a:ext cx="337233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third_stage_description</a:t>
            </a: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en-US" sz="2000" dirty="0"/>
          </a:p>
        </p:txBody>
      </p:sp>
      <p:sp>
        <p:nvSpPr>
          <p:cNvPr id="131" name="Google Shape;131;p6"/>
          <p:cNvSpPr txBox="1"/>
          <p:nvPr/>
        </p:nvSpPr>
        <p:spPr>
          <a:xfrm>
            <a:off x="17907000" y="8986017"/>
            <a:ext cx="3648914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17906999" y="9471961"/>
            <a:ext cx="359796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third_stage_discription</a:t>
            </a:r>
            <a:endParaRPr lang="en-US" sz="2000"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17906848" y="10372603"/>
            <a:ext cx="3648914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25222C"/>
                </a:solidFill>
              </a:rPr>
              <a:t>final_stage</a:t>
            </a:r>
            <a:endParaRPr dirty="0"/>
          </a:p>
        </p:txBody>
      </p:sp>
      <p:sp>
        <p:nvSpPr>
          <p:cNvPr id="134" name="Google Shape;134;p6"/>
          <p:cNvSpPr txBox="1"/>
          <p:nvPr/>
        </p:nvSpPr>
        <p:spPr>
          <a:xfrm>
            <a:off x="17906847" y="10858547"/>
            <a:ext cx="3649067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final_stage_discription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8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8"/>
          <p:cNvSpPr txBox="1"/>
          <p:nvPr/>
        </p:nvSpPr>
        <p:spPr>
          <a:xfrm>
            <a:off x="952500" y="764304"/>
            <a:ext cx="10401478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en-US"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7" name="Google Shape;647;p18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8" descr="argf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33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18" descr="afvadfv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030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8" descr="xzcvvcxzvc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5606" y="3625850"/>
            <a:ext cx="9474201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8" descr="zdz2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525250" y="337185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8" descr="Adsv1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27244" y="3371850"/>
            <a:ext cx="5681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8"/>
          <p:cNvSpPr txBox="1"/>
          <p:nvPr/>
        </p:nvSpPr>
        <p:spPr>
          <a:xfrm>
            <a:off x="1003299" y="4508499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Проблема/потребность</a:t>
            </a:r>
            <a:endParaRPr dirty="0"/>
          </a:p>
        </p:txBody>
      </p:sp>
      <p:sp>
        <p:nvSpPr>
          <p:cNvPr id="654" name="Google Shape;654;p18"/>
          <p:cNvSpPr txBox="1"/>
          <p:nvPr/>
        </p:nvSpPr>
        <p:spPr>
          <a:xfrm>
            <a:off x="11283467" y="4508500"/>
            <a:ext cx="6354892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sp>
        <p:nvSpPr>
          <p:cNvPr id="655" name="Google Shape;655;p18"/>
          <p:cNvSpPr txBox="1"/>
          <p:nvPr/>
        </p:nvSpPr>
        <p:spPr>
          <a:xfrm>
            <a:off x="1005860" y="5643165"/>
            <a:ext cx="703580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{{problems}}</a:t>
            </a:r>
            <a:endParaRPr dirty="0"/>
          </a:p>
        </p:txBody>
      </p:sp>
      <p:sp>
        <p:nvSpPr>
          <p:cNvPr id="656" name="Google Shape;656;p18"/>
          <p:cNvSpPr txBox="1"/>
          <p:nvPr/>
        </p:nvSpPr>
        <p:spPr>
          <a:xfrm>
            <a:off x="11277600" y="5640625"/>
            <a:ext cx="70358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{{decision}}</a:t>
            </a:r>
            <a:endParaRPr dirty="0"/>
          </a:p>
        </p:txBody>
      </p:sp>
      <p:pic>
        <p:nvPicPr>
          <p:cNvPr id="657" name="Google Shape;657;p18" descr="image 8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1807" y="9401421"/>
            <a:ext cx="216281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8" descr="afgavfdv.pd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44600" y="9791700"/>
            <a:ext cx="55932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8"/>
          <p:cNvSpPr txBox="1"/>
          <p:nvPr/>
        </p:nvSpPr>
        <p:spPr>
          <a:xfrm>
            <a:off x="2056025" y="9771380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Соответствие стратегии</a:t>
            </a:r>
            <a:endParaRPr/>
          </a:p>
        </p:txBody>
      </p:sp>
      <p:sp>
        <p:nvSpPr>
          <p:cNvPr id="660" name="Google Shape;660;p18"/>
          <p:cNvSpPr txBox="1"/>
          <p:nvPr/>
        </p:nvSpPr>
        <p:spPr>
          <a:xfrm>
            <a:off x="2028775" y="10671421"/>
            <a:ext cx="1432560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{{strategy}}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8047" y="2043953"/>
            <a:ext cx="18449365" cy="101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{{forecast}}</a:t>
            </a:r>
            <a:endParaRPr lang="ru-RU" dirty="0"/>
          </a:p>
        </p:txBody>
      </p:sp>
      <p:pic>
        <p:nvPicPr>
          <p:cNvPr id="726" name="Google Shape;726;p22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2"/>
          <p:cNvSpPr txBox="1"/>
          <p:nvPr/>
        </p:nvSpPr>
        <p:spPr>
          <a:xfrm>
            <a:off x="952500" y="825499"/>
            <a:ext cx="12180367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прогноз рынка</a:t>
            </a:r>
            <a:endParaRPr dirty="0"/>
          </a:p>
        </p:txBody>
      </p:sp>
      <p:pic>
        <p:nvPicPr>
          <p:cNvPr id="728" name="Google Shape;728;p22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182476" y="2908299"/>
            <a:ext cx="9619689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{{picture1}}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52500" y="2908299"/>
            <a:ext cx="9661712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{{picture1}}</a:t>
            </a:r>
          </a:p>
        </p:txBody>
      </p:sp>
      <p:pic>
        <p:nvPicPr>
          <p:cNvPr id="735" name="Google Shape;735;p23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3"/>
          <p:cNvSpPr txBox="1"/>
          <p:nvPr/>
        </p:nvSpPr>
        <p:spPr>
          <a:xfrm>
            <a:off x="952500" y="825499"/>
            <a:ext cx="9411259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/>
          </a:p>
        </p:txBody>
      </p:sp>
      <p:pic>
        <p:nvPicPr>
          <p:cNvPr id="737" name="Google Shape;737;p23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40;p23"/>
          <p:cNvSpPr txBox="1"/>
          <p:nvPr/>
        </p:nvSpPr>
        <p:spPr>
          <a:xfrm>
            <a:off x="1361889" y="10435922"/>
            <a:ext cx="803910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{{descript_picture1}}</a:t>
            </a:r>
            <a:endParaRPr lang="en-US" sz="2000" dirty="0"/>
          </a:p>
        </p:txBody>
      </p:sp>
      <p:sp>
        <p:nvSpPr>
          <p:cNvPr id="8" name="Google Shape;741;p23"/>
          <p:cNvSpPr txBox="1"/>
          <p:nvPr/>
        </p:nvSpPr>
        <p:spPr>
          <a:xfrm>
            <a:off x="12545501" y="10435922"/>
            <a:ext cx="803910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{{descript_picture2}}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Slide 14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 descr="Rectangle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995375" y="584199"/>
            <a:ext cx="5519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Контакты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 descr="logo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xmlns="" id="{FCDABD42-3434-4A4E-A543-5C88770123A1}"/>
              </a:ext>
            </a:extLst>
          </p:cNvPr>
          <p:cNvSpPr txBox="1"/>
          <p:nvPr/>
        </p:nvSpPr>
        <p:spPr>
          <a:xfrm>
            <a:off x="1900116" y="1978998"/>
            <a:ext cx="297713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/>
              <a:t>{{mail}}</a:t>
            </a:r>
            <a:endParaRPr dirty="0"/>
          </a:p>
        </p:txBody>
      </p:sp>
      <p:sp>
        <p:nvSpPr>
          <p:cNvPr id="8" name="Google Shape;117;p6">
            <a:extLst>
              <a:ext uri="{FF2B5EF4-FFF2-40B4-BE49-F238E27FC236}">
                <a16:creationId xmlns:a16="http://schemas.microsoft.com/office/drawing/2014/main" xmlns="" id="{D420058D-247B-44EB-9F88-DAB7F8184512}"/>
              </a:ext>
            </a:extLst>
          </p:cNvPr>
          <p:cNvSpPr txBox="1"/>
          <p:nvPr/>
        </p:nvSpPr>
        <p:spPr>
          <a:xfrm>
            <a:off x="1900116" y="2563197"/>
            <a:ext cx="297713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/>
              <a:t>{{telephone}}</a:t>
            </a:r>
            <a:endParaRPr dirty="0"/>
          </a:p>
        </p:txBody>
      </p:sp>
      <p:sp>
        <p:nvSpPr>
          <p:cNvPr id="9" name="Google Shape;117;p6">
            <a:extLst>
              <a:ext uri="{FF2B5EF4-FFF2-40B4-BE49-F238E27FC236}">
                <a16:creationId xmlns:a16="http://schemas.microsoft.com/office/drawing/2014/main" xmlns="" id="{09AD5D8B-A947-4AC1-BE0C-75BE8FA56AE7}"/>
              </a:ext>
            </a:extLst>
          </p:cNvPr>
          <p:cNvSpPr txBox="1"/>
          <p:nvPr/>
        </p:nvSpPr>
        <p:spPr>
          <a:xfrm>
            <a:off x="1900116" y="3147396"/>
            <a:ext cx="297713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/>
              <a:t>{{messenger}}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EE5781B-3F9B-4554-B617-4B94F36DC2EB}"/>
              </a:ext>
            </a:extLst>
          </p:cNvPr>
          <p:cNvSpPr/>
          <p:nvPr/>
        </p:nvSpPr>
        <p:spPr>
          <a:xfrm>
            <a:off x="4089268" y="3970274"/>
            <a:ext cx="2112635" cy="288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{{teammate1_photo}}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D37C5B-323F-4075-B7B6-4CCC37FFE498}"/>
              </a:ext>
            </a:extLst>
          </p:cNvPr>
          <p:cNvSpPr/>
          <p:nvPr/>
        </p:nvSpPr>
        <p:spPr>
          <a:xfrm>
            <a:off x="15314564" y="3970274"/>
            <a:ext cx="2112635" cy="288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2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5EDD00D-4DEC-4573-8AEA-2696B0B87D39}"/>
              </a:ext>
            </a:extLst>
          </p:cNvPr>
          <p:cNvSpPr/>
          <p:nvPr/>
        </p:nvSpPr>
        <p:spPr>
          <a:xfrm>
            <a:off x="4089268" y="8714373"/>
            <a:ext cx="2112635" cy="288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3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2F7BDA44-00DA-4484-BBC3-DAC92F563ADB}"/>
              </a:ext>
            </a:extLst>
          </p:cNvPr>
          <p:cNvSpPr/>
          <p:nvPr/>
        </p:nvSpPr>
        <p:spPr>
          <a:xfrm>
            <a:off x="15314563" y="8714373"/>
            <a:ext cx="2112635" cy="288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4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C1C1477-D126-4ECC-A498-56AEA65D9199}"/>
              </a:ext>
            </a:extLst>
          </p:cNvPr>
          <p:cNvSpPr txBox="1"/>
          <p:nvPr/>
        </p:nvSpPr>
        <p:spPr>
          <a:xfrm>
            <a:off x="6850673" y="4654476"/>
            <a:ext cx="832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{{teammate1}}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8B8600-A5A2-407F-AF94-F5A7F67BFB56}"/>
              </a:ext>
            </a:extLst>
          </p:cNvPr>
          <p:cNvSpPr txBox="1"/>
          <p:nvPr/>
        </p:nvSpPr>
        <p:spPr>
          <a:xfrm>
            <a:off x="6850673" y="9185238"/>
            <a:ext cx="832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{{teammate3}}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B3873E-3218-4006-9F68-3091F0D74261}"/>
              </a:ext>
            </a:extLst>
          </p:cNvPr>
          <p:cNvSpPr txBox="1"/>
          <p:nvPr/>
        </p:nvSpPr>
        <p:spPr>
          <a:xfrm>
            <a:off x="17566240" y="4654476"/>
            <a:ext cx="6721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{{teammate2}}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871F52-A53E-4492-BFF5-7CBE2253FB1A}"/>
              </a:ext>
            </a:extLst>
          </p:cNvPr>
          <p:cNvSpPr txBox="1"/>
          <p:nvPr/>
        </p:nvSpPr>
        <p:spPr>
          <a:xfrm>
            <a:off x="17566238" y="9185238"/>
            <a:ext cx="6721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{{teammate4}}</a:t>
            </a:r>
          </a:p>
        </p:txBody>
      </p:sp>
    </p:spTree>
    <p:extLst>
      <p:ext uri="{BB962C8B-B14F-4D97-AF65-F5344CB8AC3E}">
        <p14:creationId xmlns:p14="http://schemas.microsoft.com/office/powerpoint/2010/main" val="35597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0" descr="йкукк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27" y="0"/>
            <a:ext cx="6223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/>
          <p:nvPr/>
        </p:nvSpPr>
        <p:spPr>
          <a:xfrm>
            <a:off x="635000" y="1778000"/>
            <a:ext cx="4751516" cy="8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ru-RU"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  <a:endParaRPr/>
          </a:p>
        </p:txBody>
      </p:sp>
      <p:pic>
        <p:nvPicPr>
          <p:cNvPr id="796" name="Google Shape;796;p30" descr="tim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11137900"/>
            <a:ext cx="468545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0495F9-B16B-4A71-AE9A-31B3F8F03793}"/>
              </a:ext>
            </a:extLst>
          </p:cNvPr>
          <p:cNvSpPr txBox="1"/>
          <p:nvPr/>
        </p:nvSpPr>
        <p:spPr>
          <a:xfrm>
            <a:off x="6734908" y="2187448"/>
            <a:ext cx="12203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25222C"/>
                </a:solidFill>
              </a:rPr>
              <a:t>{{conclusion}}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130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32</cp:revision>
  <dcterms:modified xsi:type="dcterms:W3CDTF">2022-11-19T23:55:35Z</dcterms:modified>
</cp:coreProperties>
</file>