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2A6F-F7DD-47D8-BD0D-7258A99D2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8ACEB-530D-482A-9407-CBC17E4C6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6F11A-41BE-40EE-B14D-E3699AB2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5FC5-E276-45F8-A483-68F22E0BDD1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06C7C-C573-4368-8C7E-C617967F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F0950-149C-4208-8821-D1B75019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1F77-6E86-4B76-BB1D-21B308D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1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3F7E-5C0E-4D6F-A7E1-0FC715A6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41D40-DDE2-4CA5-8532-40488BD06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4038F-E397-449E-8CB3-0678FCDE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5FC5-E276-45F8-A483-68F22E0BDD1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FCBEF-3F85-4CBA-B08B-6716EF8ED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84ABF-906D-49CB-8172-618AA1B7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1F77-6E86-4B76-BB1D-21B308D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7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DA157-0E82-4C76-A8D9-EAB554286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2D3EE-6F04-4852-9DFE-CE86EC384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2035A-66DC-4670-9430-5D96E427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5FC5-E276-45F8-A483-68F22E0BDD1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F134D-E1A3-4BD0-9359-5794E9B6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EA3E3-CAA3-4468-8B42-86FF8635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1F77-6E86-4B76-BB1D-21B308D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6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B0C5-74A1-4E30-9BDB-D2D56FB8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3D463-A98E-4D35-8F8C-2A18F69B9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506B9-452A-4536-BEF3-8CF29006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5FC5-E276-45F8-A483-68F22E0BDD1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0D5F-B593-4D1D-978E-09BD2789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161E5-8454-45F9-9AF2-C1FD1F81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1F77-6E86-4B76-BB1D-21B308D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6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D8D6-04D6-4277-9C07-A2B68D01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697A8-569A-4C50-ACF5-13DE9F81B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95F2F-C5FD-415C-8101-1AFA1F60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5FC5-E276-45F8-A483-68F22E0BDD1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222CA-9D12-4531-967A-43AF6DA0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E894B-6C50-4A85-9798-562CD423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1F77-6E86-4B76-BB1D-21B308D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2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2C5D-93D4-48B6-ACC1-CB5D0A46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6B84D-7C20-45CA-9760-61B9E9933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DFB38-5D0D-4DD3-833C-48BE448C5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5A720-240C-4788-8321-3A3A0328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5FC5-E276-45F8-A483-68F22E0BDD1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17D10-816F-4E78-9CC8-FADE8000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F4A11-19DE-422A-9680-C4BF5A9B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1F77-6E86-4B76-BB1D-21B308D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8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47FE-99F5-4CB3-91E9-3A83391C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BD7FB-45B7-4FB5-8DA5-D81D4A094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99301-2EB3-4A85-B1F6-5589AAFB5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F2D67-92E9-4918-9D32-B320E66D8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EC7A8-593E-474F-B86F-2E50C49FF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00FD8-618F-4B72-B30C-B6D3A908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5FC5-E276-45F8-A483-68F22E0BDD1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E612EA-BA8E-4EB0-BBF0-955137CC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72B0E-3072-4543-889F-AC6A1081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1F77-6E86-4B76-BB1D-21B308D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5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69D-7066-42A7-9A9D-46BCA05A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FCDE65-1854-452B-B120-8B19A78B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5FC5-E276-45F8-A483-68F22E0BDD1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E2209-D416-437A-8F70-43B6A9F3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86B40-58CF-4E3A-8EFB-D1FA833B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1F77-6E86-4B76-BB1D-21B308D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5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554FA-4FFF-415C-9828-B74685B2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5FC5-E276-45F8-A483-68F22E0BDD1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1150E-4448-48F1-8108-C00BE14D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FBB70-E163-4F32-BAD3-9FB93126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1F77-6E86-4B76-BB1D-21B308D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76F7-447E-413D-B971-3DC7F9B8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C2D1-B1E1-4F92-B7E5-4866825A8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37949-CE82-4604-9898-A6D14E1E3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21CCF-F9E9-4CD5-BB7C-30ABCFB7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5FC5-E276-45F8-A483-68F22E0BDD1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AABB4-80FD-4A60-A930-2951F24D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2862D-662A-42C1-B706-E0F599F4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1F77-6E86-4B76-BB1D-21B308D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27E1-2026-4067-84D8-023C6540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93C0F-7D2B-499E-847B-7B60BFEA3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E66DA-7B7F-450A-9E3C-00B2BF8F3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553B6-B131-43B0-91AB-38D9A5DC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5FC5-E276-45F8-A483-68F22E0BDD1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6B1A3-8297-42ED-BC0F-697B2942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85D40-C4CD-4E4D-B391-D33E546E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1F77-6E86-4B76-BB1D-21B308D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5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FCCB5-BFF7-44A1-8D7F-95C78BA2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8DA88-2799-43EF-BD33-131B1424C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94840-E8A9-4A82-A61E-697C6AF1E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C5FC5-E276-45F8-A483-68F22E0BDD1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328DA-2B40-4DA9-89DC-AFC970855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2E434-3D56-423B-AD7E-78DFD9014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B1F77-6E86-4B76-BB1D-21B308D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ee_structu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9AEDA7-2481-4977-9DB5-0F8D9ACF69CA}"/>
              </a:ext>
            </a:extLst>
          </p:cNvPr>
          <p:cNvSpPr/>
          <p:nvPr/>
        </p:nvSpPr>
        <p:spPr>
          <a:xfrm>
            <a:off x="0" y="228599"/>
            <a:ext cx="12192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CA914-5635-4154-B4E8-A80DC00D2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9209"/>
            <a:ext cx="9144000" cy="485191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90737-186F-41D6-8502-6BB4ABC38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06" y="1371598"/>
            <a:ext cx="12008498" cy="5374433"/>
          </a:xfrm>
        </p:spPr>
        <p:txBody>
          <a:bodyPr/>
          <a:lstStyle/>
          <a:p>
            <a:pPr algn="l"/>
            <a:r>
              <a:rPr lang="en-US" sz="1600" dirty="0"/>
              <a:t>This exercise will help you understand how command line work on windows, please perform all these tasks using the command prompt.</a:t>
            </a:r>
          </a:p>
          <a:p>
            <a:pPr algn="l"/>
            <a:r>
              <a:rPr lang="en-US" sz="1600" dirty="0"/>
              <a:t>1) Display all the contain of your local disk drive c:\&gt;</a:t>
            </a:r>
          </a:p>
          <a:p>
            <a:pPr algn="l"/>
            <a:r>
              <a:rPr lang="en-US" sz="1600" dirty="0"/>
              <a:t>2) Create these directories in your desktop folder: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1600" dirty="0"/>
              <a:t>3) Inside science folder create 3 empty files called Mathematical, Physical and chemistry.</a:t>
            </a:r>
          </a:p>
          <a:p>
            <a:pPr algn="l"/>
            <a:r>
              <a:rPr lang="en-US" sz="1600" dirty="0"/>
              <a:t>4) Move the file called Chemistry into Craft folder and copy the file called Physical into culture folder.</a:t>
            </a:r>
          </a:p>
          <a:p>
            <a:pPr algn="l"/>
            <a:r>
              <a:rPr lang="en-US" sz="1600" dirty="0"/>
              <a:t>5) Rename the file Chemistry and the new name will be </a:t>
            </a:r>
            <a:r>
              <a:rPr lang="en-US" sz="1600" b="1" i="1" dirty="0"/>
              <a:t>PLANE.</a:t>
            </a:r>
          </a:p>
          <a:p>
            <a:pPr algn="l"/>
            <a:r>
              <a:rPr lang="en-US" sz="1600" dirty="0"/>
              <a:t>6) Delete all files and directories.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19D0E-2C9D-4DD9-9875-47289BD8F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10898" y="2057302"/>
            <a:ext cx="2113851" cy="173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3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</dc:title>
  <dc:creator>OWNER</dc:creator>
  <cp:lastModifiedBy>OWNER</cp:lastModifiedBy>
  <cp:revision>1</cp:revision>
  <dcterms:created xsi:type="dcterms:W3CDTF">2021-01-03T13:51:39Z</dcterms:created>
  <dcterms:modified xsi:type="dcterms:W3CDTF">2021-01-03T14:17:50Z</dcterms:modified>
</cp:coreProperties>
</file>