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C3FF0-95AB-49CF-ABAB-07415FA053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47639F-A818-4CEA-9403-E9D0653FB4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320FF-060C-4D93-BD23-4FC92A277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9FDDB-344F-4F84-A736-C1E3B187DB12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FF215-E801-4E04-9D25-7CE66143A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4552D5-2B47-42AC-9027-281066541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0AA8D-DA8E-4482-A4BE-58F62E05A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227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4EE10-16DA-4CF0-BEAE-233477705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48195C-BC4B-409F-BF21-513FB35AEF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2CEB1-AC3A-4D4B-9F3D-83578159C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9FDDB-344F-4F84-A736-C1E3B187DB12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AA091-CCF1-4EFC-B595-F8690DE50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7C3C1-2BC2-4DA4-95D3-6BD6E3D41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0AA8D-DA8E-4482-A4BE-58F62E05A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533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69430A-F83A-4B2B-AAA1-C51B0DEE7F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D9AA60-E3D6-4B51-9BA9-4EBBED2483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BEB52-3A06-4446-ACF6-2466AE69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9FDDB-344F-4F84-A736-C1E3B187DB12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2E3B4-E1F2-4AE7-A96E-634B60BD5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9ADC09-7FCD-4E2F-874E-7A803F6D3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0AA8D-DA8E-4482-A4BE-58F62E05A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535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42481-025B-4BD6-8917-4297035CD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45E50-5F0F-4792-BBB4-66AD2F4F3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D0B0E-0C50-4F4E-8DD7-49A7A5B9E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9FDDB-344F-4F84-A736-C1E3B187DB12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06976-A9E3-4451-9F64-59174D423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6BA0D-18D9-4B99-ADFF-C98B62C6D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0AA8D-DA8E-4482-A4BE-58F62E05A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600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C7F42-FB35-42DE-82C2-71A1D0E6B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F7E89A-0DE0-4F7C-B136-6C7A2CC7CE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FA6D2B-8CF1-4705-86B7-D90EF522A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9FDDB-344F-4F84-A736-C1E3B187DB12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44736-FC24-436C-BE90-E81820945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EB9CE-8224-4A51-A682-8B584734B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0AA8D-DA8E-4482-A4BE-58F62E05A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871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1D76B-2A92-4C3F-B790-FB2326B00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FF1C3-4E9C-482A-A1CE-8C962D14CD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721A4B-AA26-40E1-8181-18F6F85FE2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1B1864-27F4-49EE-8305-3A0E0A2EF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9FDDB-344F-4F84-A736-C1E3B187DB12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5EAD1C-F61E-4F1F-ACFE-5E9E0B716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D6DBEF-30D7-4D62-B390-87319871D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0AA8D-DA8E-4482-A4BE-58F62E05A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823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6121D-1C2A-40AD-B834-1261B1FDA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BD9F6-3190-48E7-8921-286C85631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E25E53-2F3A-47F6-B455-7D7DA8C9C0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F694F0-42F4-4775-A71B-92A99B72AD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F764F0-7D72-4F8E-A020-5EAF3CB360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757785-ED2C-4994-933A-30ED84B88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9FDDB-344F-4F84-A736-C1E3B187DB12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A06464-4FA0-46AD-8AD3-76EA725B4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EACCF9-54C4-4999-89A2-9B642560A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0AA8D-DA8E-4482-A4BE-58F62E05A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391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FDF7B-FC0B-470A-812F-E8D58CEA9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3D8355-0ED1-491B-8F0F-0D9258DBE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9FDDB-344F-4F84-A736-C1E3B187DB12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D714A0-6C76-44F4-9A70-AA4D931D9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4E2291-C4B9-4E0F-BE7E-CDE36DE7D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0AA8D-DA8E-4482-A4BE-58F62E05A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077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C1C7B2-087E-4892-A058-2E89C8243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9FDDB-344F-4F84-A736-C1E3B187DB12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C2B0D6-AA12-4A05-A4B3-4E76CD6FA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103F86-CED6-42B1-81D9-278106228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0AA8D-DA8E-4482-A4BE-58F62E05A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364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B0062-E54E-41E7-8D84-E5D852B6D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935FC-DC50-4358-96B5-1FA816235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4CCB3F-C1C6-4860-82B5-63159ADF10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E20C82-4DCA-4D8A-AD59-3AA5E701A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9FDDB-344F-4F84-A736-C1E3B187DB12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8D52E7-988A-4BD7-9196-AC5EF8545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733C3D-44C3-4ADB-B5E3-18E6DB76F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0AA8D-DA8E-4482-A4BE-58F62E05A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278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F2ED7-CF4E-4297-865C-E5A1873D6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2B8CDF-26C3-4C98-B3E0-4614255616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871A85-D4AB-4E6A-A5ED-F616258EE1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1942C3-900D-4F3C-B9AA-B8BB60091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9FDDB-344F-4F84-A736-C1E3B187DB12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F07360-9B34-4533-BFF2-1FFAB0A62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713607-08CB-4FD1-BE21-A8C5D060E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0AA8D-DA8E-4482-A4BE-58F62E05A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050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62114A-63DD-4635-80D1-7147AB4BF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055156-30AB-4130-BFB3-5815F77BE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A5E05-FCEC-4A37-8E53-CCF03D629C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69FDDB-344F-4F84-A736-C1E3B187DB12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5D0622-E7F7-4D56-8638-14F7EE88B6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DA7F3-C339-458D-B01C-770ADA681C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C0AA8D-DA8E-4482-A4BE-58F62E05A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490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etorganizedwizard.com/blog/2009/07/get-organized-mission-10-clear-out-your-closet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d/3.0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unix.stackexchange.com/questions/437285/is-the-virtual-file-system-vfs-a-program-or-is-it-just-an-interface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18AB0-E930-4234-AB3F-7FCA2CC745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" y="546101"/>
            <a:ext cx="11823700" cy="888999"/>
          </a:xfrm>
        </p:spPr>
        <p:txBody>
          <a:bodyPr>
            <a:normAutofit fontScale="90000"/>
          </a:bodyPr>
          <a:lstStyle/>
          <a:p>
            <a:r>
              <a:rPr lang="en-US" u="sng" dirty="0">
                <a:latin typeface="Arial Narrow" panose="020B0606020202030204" pitchFamily="34" charset="0"/>
              </a:rPr>
              <a:t>Module 4- System Access and file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CC85BC-AAB5-42F6-AF84-AAD12D547D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841500"/>
            <a:ext cx="11823700" cy="501650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/>
              <a:t>There are two ways to access windows operating system.</a:t>
            </a:r>
          </a:p>
          <a:p>
            <a:pPr algn="l"/>
            <a:r>
              <a:rPr lang="en-US" dirty="0"/>
              <a:t>One is </a:t>
            </a:r>
            <a:r>
              <a:rPr lang="en-US" b="1" u="sng" dirty="0"/>
              <a:t>accessing through the console </a:t>
            </a:r>
            <a:r>
              <a:rPr lang="en-US" dirty="0"/>
              <a:t>which we have been accessing through the console which is virtual box console. </a:t>
            </a:r>
          </a:p>
          <a:p>
            <a:pPr algn="l"/>
            <a:r>
              <a:rPr lang="en-US" dirty="0"/>
              <a:t>The second way which is the most common way is the </a:t>
            </a:r>
            <a:r>
              <a:rPr lang="en-US" b="1" u="sng" dirty="0"/>
              <a:t>remote desktop client.</a:t>
            </a:r>
          </a:p>
          <a:p>
            <a:pPr algn="l"/>
            <a:endParaRPr lang="en-US" b="1" u="sng" dirty="0"/>
          </a:p>
          <a:p>
            <a:pPr algn="l"/>
            <a:r>
              <a:rPr lang="en-US" b="1" dirty="0"/>
              <a:t>How To: Use Remote Desktop Client</a:t>
            </a:r>
            <a:endParaRPr lang="en-US" dirty="0"/>
          </a:p>
          <a:p>
            <a:pPr algn="l"/>
            <a:r>
              <a:rPr lang="en-US" dirty="0"/>
              <a:t>1} Remote Desktop server set-up. The first step is that you must first configure the computer you wish to control.</a:t>
            </a:r>
          </a:p>
          <a:p>
            <a:pPr algn="l"/>
            <a:r>
              <a:rPr lang="en-US" dirty="0"/>
              <a:t>2} Start the Client. From a Windows computer click on the Start Menu and search for “Remote Desktop Connection” to find the application. ...</a:t>
            </a:r>
          </a:p>
          <a:p>
            <a:pPr algn="l"/>
            <a:r>
              <a:rPr lang="en-US" dirty="0"/>
              <a:t>3} Enter Address Into Computer Field. ...</a:t>
            </a:r>
          </a:p>
          <a:p>
            <a:pPr algn="l"/>
            <a:r>
              <a:rPr lang="en-US" dirty="0"/>
              <a:t>4} Show Options. ...</a:t>
            </a:r>
          </a:p>
          <a:p>
            <a:pPr algn="l"/>
            <a:r>
              <a:rPr lang="en-US" dirty="0"/>
              <a:t>5} Connect.</a:t>
            </a:r>
          </a:p>
        </p:txBody>
      </p:sp>
    </p:spTree>
    <p:extLst>
      <p:ext uri="{BB962C8B-B14F-4D97-AF65-F5344CB8AC3E}">
        <p14:creationId xmlns:p14="http://schemas.microsoft.com/office/powerpoint/2010/main" val="2879701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CAAA1-0F6F-40E8-B40D-C60411703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2222"/>
          </a:xfrm>
        </p:spPr>
        <p:txBody>
          <a:bodyPr/>
          <a:lstStyle/>
          <a:p>
            <a:pPr algn="ctr"/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File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0315A-429E-4C75-A258-D46F275F5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57" y="1182848"/>
            <a:ext cx="11971090" cy="5511567"/>
          </a:xfrm>
        </p:spPr>
        <p:txBody>
          <a:bodyPr/>
          <a:lstStyle/>
          <a:p>
            <a:r>
              <a:rPr lang="en-US" dirty="0"/>
              <a:t>Each file has its properties associated with it.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  Name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  Icon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  Type of file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  Location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  Size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  Date creation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  Permissions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  Additional details</a:t>
            </a:r>
          </a:p>
        </p:txBody>
      </p:sp>
    </p:spTree>
    <p:extLst>
      <p:ext uri="{BB962C8B-B14F-4D97-AF65-F5344CB8AC3E}">
        <p14:creationId xmlns:p14="http://schemas.microsoft.com/office/powerpoint/2010/main" val="3389940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AB96C-FB30-43DD-9367-192109F0D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1279"/>
          </a:xfrm>
        </p:spPr>
        <p:txBody>
          <a:bodyPr/>
          <a:lstStyle/>
          <a:p>
            <a:pPr algn="ctr"/>
            <a:r>
              <a:rPr lang="en-US" u="sng" dirty="0">
                <a:latin typeface="Arial Narrow" panose="020B0606020202030204" pitchFamily="34" charset="0"/>
              </a:rPr>
              <a:t>Finding files and directories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CAED6-64E8-48AF-A1B6-27036271BC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669" y="1342238"/>
            <a:ext cx="11912366" cy="5394121"/>
          </a:xfrm>
        </p:spPr>
        <p:txBody>
          <a:bodyPr/>
          <a:lstStyle/>
          <a:p>
            <a:r>
              <a:rPr lang="en-US" dirty="0"/>
              <a:t>Finding files and directories is very useful feature in any OS.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GUI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Command line “ </a:t>
            </a:r>
            <a:r>
              <a:rPr lang="en-US" dirty="0" err="1"/>
              <a:t>dir</a:t>
            </a:r>
            <a:r>
              <a:rPr lang="en-US" dirty="0"/>
              <a:t> /s filename.*”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u="sng" dirty="0">
                <a:latin typeface="Arial Narrow" panose="020B0606020202030204" pitchFamily="34" charset="0"/>
              </a:rPr>
              <a:t>File maintenance</a:t>
            </a:r>
          </a:p>
          <a:p>
            <a:pPr marL="0" indent="0">
              <a:buNone/>
            </a:pPr>
            <a:r>
              <a:rPr lang="en-US" dirty="0">
                <a:latin typeface="Arial Narrow" panose="020B0606020202030204" pitchFamily="34" charset="0"/>
              </a:rPr>
              <a:t>File maintenance includes copy, delete, move and rename a file.</a:t>
            </a:r>
          </a:p>
          <a:p>
            <a:pPr marL="0" indent="0">
              <a:buNone/>
            </a:pPr>
            <a:r>
              <a:rPr lang="en-US" dirty="0">
                <a:latin typeface="Arial Narrow" panose="020B0606020202030204" pitchFamily="34" charset="0"/>
              </a:rPr>
              <a:t>We will cover both ways to perform file maintenance.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Arial Narrow" panose="020B0606020202030204" pitchFamily="34" charset="0"/>
              </a:rPr>
              <a:t> GUI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Arial Narrow" panose="020B0606020202030204" pitchFamily="34" charset="0"/>
              </a:rPr>
              <a:t>Command line</a:t>
            </a:r>
          </a:p>
          <a:p>
            <a:pPr marL="0" indent="0">
              <a:buNone/>
            </a:pPr>
            <a:r>
              <a:rPr lang="en-US" dirty="0">
                <a:latin typeface="Arial Narrow" panose="020B0606020202030204" pitchFamily="34" charset="0"/>
              </a:rPr>
              <a:t>Copy, del, move, rename</a:t>
            </a:r>
          </a:p>
          <a:p>
            <a:pPr marL="0" indent="0">
              <a:buNone/>
            </a:pPr>
            <a:endParaRPr lang="en-US" u="sng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7126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FDBF4-864C-4FB7-A9C4-04B1B0BD9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9334"/>
          </a:xfrm>
        </p:spPr>
        <p:txBody>
          <a:bodyPr/>
          <a:lstStyle/>
          <a:p>
            <a:pPr algn="ctr"/>
            <a:r>
              <a:rPr lang="en-US" u="sng" dirty="0">
                <a:latin typeface="Arial Narrow" panose="020B0606020202030204" pitchFamily="34" charset="0"/>
              </a:rPr>
              <a:t>File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AA9F5-161E-4C36-A4D4-A957B0A95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223" y="1283516"/>
            <a:ext cx="11945923" cy="5494789"/>
          </a:xfrm>
        </p:spPr>
        <p:txBody>
          <a:bodyPr/>
          <a:lstStyle/>
          <a:p>
            <a:r>
              <a:rPr lang="en-US" dirty="0"/>
              <a:t>File operation is writing, opening, editing and saving a file.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 windows you can open s file through command line but it will be open in GUI application associated with it.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Command line “filename”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Most of the operation is done trough the GUI          </a:t>
            </a:r>
          </a:p>
        </p:txBody>
      </p:sp>
    </p:spTree>
    <p:extLst>
      <p:ext uri="{BB962C8B-B14F-4D97-AF65-F5344CB8AC3E}">
        <p14:creationId xmlns:p14="http://schemas.microsoft.com/office/powerpoint/2010/main" val="3652098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C1C9D-39EB-4DE7-90E1-3853CDB8F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721"/>
          </a:xfrm>
        </p:spPr>
        <p:txBody>
          <a:bodyPr>
            <a:normAutofit fontScale="90000"/>
          </a:bodyPr>
          <a:lstStyle/>
          <a:p>
            <a:pPr algn="ctr"/>
            <a:r>
              <a:rPr lang="en-US" u="sng" dirty="0">
                <a:latin typeface="Arial Narrow" panose="020B0606020202030204" pitchFamily="34" charset="0"/>
              </a:rPr>
              <a:t>File Editing Short-Cut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CDFCA-CD85-4DCB-872B-E001495B2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446" y="1174460"/>
            <a:ext cx="11971090" cy="5528344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Arial Narrow" panose="020B0606020202030204" pitchFamily="34" charset="0"/>
              </a:rPr>
              <a:t>Ctrl + P = print the text file</a:t>
            </a:r>
          </a:p>
          <a:p>
            <a:r>
              <a:rPr lang="en-US" dirty="0">
                <a:latin typeface="Arial Narrow" panose="020B0606020202030204" pitchFamily="34" charset="0"/>
              </a:rPr>
              <a:t>Ctrl + A = select all the contents of text file</a:t>
            </a:r>
          </a:p>
          <a:p>
            <a:r>
              <a:rPr lang="en-US" dirty="0">
                <a:latin typeface="Arial Narrow" panose="020B0606020202030204" pitchFamily="34" charset="0"/>
              </a:rPr>
              <a:t>Ctrl + Z = cancel the previous action done by the user</a:t>
            </a:r>
          </a:p>
          <a:p>
            <a:r>
              <a:rPr lang="en-US" dirty="0">
                <a:latin typeface="Arial Narrow" panose="020B0606020202030204" pitchFamily="34" charset="0"/>
              </a:rPr>
              <a:t>Ctrl + X = cut the selected text</a:t>
            </a:r>
          </a:p>
          <a:p>
            <a:r>
              <a:rPr lang="en-US" dirty="0">
                <a:latin typeface="Arial Narrow" panose="020B0606020202030204" pitchFamily="34" charset="0"/>
              </a:rPr>
              <a:t>Ctrl + C = copy the selected text</a:t>
            </a:r>
          </a:p>
          <a:p>
            <a:r>
              <a:rPr lang="en-US" dirty="0">
                <a:latin typeface="Arial Narrow" panose="020B0606020202030204" pitchFamily="34" charset="0"/>
              </a:rPr>
              <a:t>Ctrl + V = paste the text which is lastly stored in the buffer</a:t>
            </a:r>
          </a:p>
          <a:p>
            <a:r>
              <a:rPr lang="en-US" dirty="0">
                <a:latin typeface="Arial Narrow" panose="020B0606020202030204" pitchFamily="34" charset="0"/>
              </a:rPr>
              <a:t>Ctrl + F = find the word in the text file</a:t>
            </a:r>
          </a:p>
          <a:p>
            <a:r>
              <a:rPr lang="en-US" dirty="0">
                <a:latin typeface="Arial Narrow" panose="020B0606020202030204" pitchFamily="34" charset="0"/>
              </a:rPr>
              <a:t>Ctrl + H = find and replace the text</a:t>
            </a:r>
          </a:p>
          <a:p>
            <a:r>
              <a:rPr lang="en-US" dirty="0">
                <a:latin typeface="Arial Narrow" panose="020B0606020202030204" pitchFamily="34" charset="0"/>
              </a:rPr>
              <a:t>Alt or f10 = highlight the menu bar and use the keyboard to select</a:t>
            </a:r>
          </a:p>
          <a:p>
            <a:r>
              <a:rPr lang="en-US" dirty="0">
                <a:latin typeface="Arial Narrow" panose="020B0606020202030204" pitchFamily="34" charset="0"/>
              </a:rPr>
              <a:t> F5  =  insert the system time and date</a:t>
            </a:r>
          </a:p>
          <a:p>
            <a:r>
              <a:rPr lang="en-US" dirty="0">
                <a:latin typeface="Arial Narrow" panose="020B0606020202030204" pitchFamily="34" charset="0"/>
              </a:rPr>
              <a:t>F3   =   find the next word, if it is used and find option</a:t>
            </a:r>
          </a:p>
        </p:txBody>
      </p:sp>
    </p:spTree>
    <p:extLst>
      <p:ext uri="{BB962C8B-B14F-4D97-AF65-F5344CB8AC3E}">
        <p14:creationId xmlns:p14="http://schemas.microsoft.com/office/powerpoint/2010/main" val="1228285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21F2F-341B-402E-B25B-2FDFE2506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33475"/>
          </a:xfrm>
        </p:spPr>
        <p:txBody>
          <a:bodyPr/>
          <a:lstStyle/>
          <a:p>
            <a:pPr algn="ctr"/>
            <a:r>
              <a:rPr lang="en-US" u="sng" dirty="0">
                <a:latin typeface="Arial Narrow" panose="020B0606020202030204" pitchFamily="34" charset="0"/>
              </a:rPr>
              <a:t>File System and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E676D-5D9E-4F1B-B20E-078F3B4FD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900" y="1346200"/>
            <a:ext cx="11988800" cy="5397499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endParaRPr lang="en-US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 Narrow" panose="020B0606020202030204" pitchFamily="34" charset="0"/>
              </a:rPr>
              <a:t>OS store data on disk drive using a structure called filesystem consisting of files, directories, and the information need to access and locate them.</a:t>
            </a:r>
          </a:p>
          <a:p>
            <a:pPr marL="0" indent="0">
              <a:buNone/>
            </a:pPr>
            <a:endParaRPr lang="en-US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 Narrow" panose="020B0606020202030204" pitchFamily="34" charset="0"/>
              </a:rPr>
              <a:t>In computing, a file system or filesystem (often abbreviated to fs) controls how data is stored and retrieved. Without a file system, data placed in a storage medium would be one large body of data with no way to tell where one piece of data stops and the next begins</a:t>
            </a:r>
          </a:p>
        </p:txBody>
      </p:sp>
    </p:spTree>
    <p:extLst>
      <p:ext uri="{BB962C8B-B14F-4D97-AF65-F5344CB8AC3E}">
        <p14:creationId xmlns:p14="http://schemas.microsoft.com/office/powerpoint/2010/main" val="516008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10F32-188E-4C49-9C67-692868FBB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system=closet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C6BA8E-EABB-463E-9E07-A486F28CFB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727200" y="1549400"/>
            <a:ext cx="9982200" cy="48379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036F47-7ACF-406A-B47E-AEFD9EEDC003}"/>
              </a:ext>
            </a:extLst>
          </p:cNvPr>
          <p:cNvSpPr txBox="1"/>
          <p:nvPr/>
        </p:nvSpPr>
        <p:spPr>
          <a:xfrm>
            <a:off x="1727200" y="5463381"/>
            <a:ext cx="9982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://www.getorganizedwizard.com/blog/2009/07/get-organized-mission-10-clear-out-your-closet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nd/3.0/"/>
              </a:rPr>
              <a:t>CC BY-ND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708090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2E06D-7C57-4A8A-8EF6-D503E3B71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>
                <a:solidFill>
                  <a:srgbClr val="6B6880"/>
                </a:solidFill>
                <a:effectLst/>
              </a:rPr>
              <a:t>Understanding the Windows File System</a:t>
            </a:r>
            <a:br>
              <a:rPr lang="en-US" b="0" i="1" dirty="0">
                <a:solidFill>
                  <a:srgbClr val="6B6880"/>
                </a:solidFill>
                <a:effectLst/>
                <a:latin typeface="Helvetica" panose="020B060402020202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51C86-CC3D-4E98-BE62-5E648871F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797" y="1136342"/>
            <a:ext cx="11967099" cy="5592932"/>
          </a:xfrm>
        </p:spPr>
        <p:txBody>
          <a:bodyPr>
            <a:normAutofit/>
          </a:bodyPr>
          <a:lstStyle/>
          <a:p>
            <a:r>
              <a:rPr lang="en-US" sz="14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Computer systems generally save their information on a hard drive. The way that data is organized is called a file system. Let's talk a little bit about the way Windows organizes its data, and how to access it.</a:t>
            </a:r>
          </a:p>
          <a:p>
            <a:pPr marL="0" indent="0">
              <a:buNone/>
            </a:pPr>
            <a:endParaRPr lang="en-US" sz="1400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algn="l"/>
            <a:r>
              <a:rPr lang="en-US" sz="1400" b="1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Storage devices</a:t>
            </a:r>
            <a:endParaRPr lang="en-US" sz="1400" b="0" i="0" dirty="0">
              <a:solidFill>
                <a:srgbClr val="9E5B45"/>
              </a:solidFill>
              <a:effectLst/>
              <a:latin typeface="Helvetica" panose="020B0604020202020204" pitchFamily="34" charset="0"/>
            </a:endParaRPr>
          </a:p>
          <a:p>
            <a:pPr marL="0" indent="0" algn="l">
              <a:buNone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Within Microsoft Windows operating systems, storage devices</a:t>
            </a:r>
            <a:r>
              <a:rPr lang="en-US" sz="1400" b="0" i="0" dirty="0">
                <a:solidFill>
                  <a:srgbClr val="9E5B45"/>
                </a:solidFill>
                <a:effectLst/>
                <a:latin typeface="Helvetica" panose="020B0604020202020204" pitchFamily="34" charset="0"/>
              </a:rPr>
              <a:t> 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are denoted with a letter followed by a colon (:). The hard drive, the main storage medium, is often represented with the letter 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C: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.  In fact, virtually every Windows based computer will label the hard drive 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C: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. Secondary hard drives, optical drives (like your DVD drive), and flash drives will receive the drive letters 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D: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, 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E: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, 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F: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 and so on.</a:t>
            </a:r>
            <a:endParaRPr lang="en-US" sz="1400" b="0" i="0" dirty="0">
              <a:solidFill>
                <a:srgbClr val="9E5B45"/>
              </a:solidFill>
              <a:effectLst/>
              <a:latin typeface="Helvetica" panose="020B0604020202020204" pitchFamily="34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8BBDA0-2ADE-45C2-80F9-0C336A6C2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9980" y="2991775"/>
            <a:ext cx="5410200" cy="3737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015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8A2C6-E2F6-466C-91FD-CDB6E525B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Different types of files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11D0B-2EDE-4CFC-AE69-B4C663200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u="sng" dirty="0">
                <a:latin typeface="Arial Narrow" panose="020B0606020202030204" pitchFamily="34" charset="0"/>
              </a:rPr>
              <a:t>Windows File Systems</a:t>
            </a:r>
          </a:p>
          <a:p>
            <a:r>
              <a:rPr lang="en-US" dirty="0">
                <a:latin typeface="Arial Narrow" panose="020B0606020202030204" pitchFamily="34" charset="0"/>
              </a:rPr>
              <a:t>The Microsoft Windows operating systems have always supported various versions of the FAT file system. FAT stands for File Allocation Table, a term that describes what it does: maintains a table of each file's space allocation.</a:t>
            </a:r>
          </a:p>
          <a:p>
            <a:r>
              <a:rPr lang="en-US" dirty="0">
                <a:latin typeface="Arial Narrow" panose="020B0606020202030204" pitchFamily="34" charset="0"/>
              </a:rPr>
              <a:t>In addition to FAT, all Windows operating systems since Windows NT support a newer file system called NTFS—New Technology File System. For Windows NT, the NT stood for new technology.</a:t>
            </a:r>
          </a:p>
          <a:p>
            <a:pPr marL="0" indent="0">
              <a:buNone/>
            </a:pPr>
            <a:r>
              <a:rPr lang="en-US" dirty="0">
                <a:latin typeface="Arial Narrow" panose="020B0606020202030204" pitchFamily="34" charset="0"/>
              </a:rPr>
              <a:t>All modern versions of Windows also support </a:t>
            </a:r>
            <a:r>
              <a:rPr lang="en-US" dirty="0" err="1">
                <a:latin typeface="Arial Narrow" panose="020B0606020202030204" pitchFamily="34" charset="0"/>
              </a:rPr>
              <a:t>exFAT</a:t>
            </a:r>
            <a:r>
              <a:rPr lang="en-US" dirty="0">
                <a:latin typeface="Arial Narrow" panose="020B0606020202030204" pitchFamily="34" charset="0"/>
              </a:rPr>
              <a:t>, which is designed for flash drives.</a:t>
            </a:r>
          </a:p>
          <a:p>
            <a:pPr marL="0" indent="0">
              <a:buNone/>
            </a:pPr>
            <a:r>
              <a:rPr lang="en-US" dirty="0" err="1">
                <a:latin typeface="Arial Narrow" panose="020B0606020202030204" pitchFamily="34" charset="0"/>
              </a:rPr>
              <a:t>ReFS</a:t>
            </a:r>
            <a:r>
              <a:rPr lang="en-US" dirty="0">
                <a:latin typeface="Arial Narrow" panose="020B0606020202030204" pitchFamily="34" charset="0"/>
              </a:rPr>
              <a:t> (Resilient File System) is a newer file system for Windows 10 and Windows 8 that includes features not available with NTFS, but it's currently limited in several ways. You can see which versions of Windows support each version of </a:t>
            </a:r>
            <a:r>
              <a:rPr lang="en-US" dirty="0" err="1">
                <a:latin typeface="Arial Narrow" panose="020B0606020202030204" pitchFamily="34" charset="0"/>
              </a:rPr>
              <a:t>ReFS</a:t>
            </a:r>
            <a:r>
              <a:rPr lang="en-US" dirty="0">
                <a:latin typeface="Arial Narrow" panose="020B0606020202030204" pitchFamily="34" charset="0"/>
              </a:rPr>
              <a:t> in this table.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514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4A7BA-1CA9-4BEF-B1E4-E29FF3781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latin typeface="Arial Narrow" panose="020B0606020202030204" pitchFamily="34" charset="0"/>
              </a:rPr>
              <a:t>Linux files system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2640E5C-0CCB-40FD-86CC-84C2A44A2D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55700" y="1917701"/>
            <a:ext cx="9715500" cy="3603352"/>
          </a:xfrm>
        </p:spPr>
      </p:pic>
    </p:spTree>
    <p:extLst>
      <p:ext uri="{BB962C8B-B14F-4D97-AF65-F5344CB8AC3E}">
        <p14:creationId xmlns:p14="http://schemas.microsoft.com/office/powerpoint/2010/main" val="2596764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D90C9-5315-4DC6-846B-F1FEDFE67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latin typeface="Arial Narrow" panose="020B0606020202030204" pitchFamily="34" charset="0"/>
              </a:rPr>
              <a:t>Mac files system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FE7D0AE-6FE0-4F60-90CB-4DAF4C837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700" y="1825624"/>
            <a:ext cx="12052300" cy="503237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Arial Narrow" panose="020B0606020202030204" pitchFamily="34" charset="0"/>
              </a:rPr>
              <a:t>Disk Utility on Mac supports several file system formats: Apple File System (APFS): The file system used by macOS 10.13 or later. Mac OS Extended: The file system used by macOS 10.12 or earlier. MS-DOS (FAT) and </a:t>
            </a:r>
            <a:r>
              <a:rPr lang="en-US" dirty="0" err="1">
                <a:latin typeface="Arial Narrow" panose="020B0606020202030204" pitchFamily="34" charset="0"/>
              </a:rPr>
              <a:t>ExFAT</a:t>
            </a:r>
            <a:r>
              <a:rPr lang="en-US" dirty="0">
                <a:latin typeface="Arial Narrow" panose="020B0606020202030204" pitchFamily="34" charset="0"/>
              </a:rPr>
              <a:t>: File systems that are compatible with Windows.</a:t>
            </a:r>
          </a:p>
        </p:txBody>
      </p:sp>
    </p:spTree>
    <p:extLst>
      <p:ext uri="{BB962C8B-B14F-4D97-AF65-F5344CB8AC3E}">
        <p14:creationId xmlns:p14="http://schemas.microsoft.com/office/powerpoint/2010/main" val="910933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B3943-B78B-4754-9EE4-EC62BD36F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>
                <a:latin typeface="Arial Narrow" panose="020B0606020202030204" pitchFamily="34" charset="0"/>
              </a:rPr>
              <a:t>NAVIGATING TO FILE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05EC0-4390-46F0-BCCE-6391309F5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What is file system navigation?</a:t>
            </a:r>
          </a:p>
          <a:p>
            <a:r>
              <a:rPr lang="en-US" dirty="0"/>
              <a:t>There are many ways to navigate to files and folders in windows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GUI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Command line:  </a:t>
            </a:r>
            <a:r>
              <a:rPr lang="en-US" dirty="0" err="1"/>
              <a:t>dir</a:t>
            </a:r>
            <a:r>
              <a:rPr lang="en-US" dirty="0"/>
              <a:t>, cd  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Search bar      </a:t>
            </a:r>
          </a:p>
        </p:txBody>
      </p:sp>
    </p:spTree>
    <p:extLst>
      <p:ext uri="{BB962C8B-B14F-4D97-AF65-F5344CB8AC3E}">
        <p14:creationId xmlns:p14="http://schemas.microsoft.com/office/powerpoint/2010/main" val="3782834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A7EEF-A9F8-4446-A101-D2F218E67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90552"/>
          </a:xfrm>
        </p:spPr>
        <p:txBody>
          <a:bodyPr>
            <a:normAutofit fontScale="90000"/>
          </a:bodyPr>
          <a:lstStyle/>
          <a:p>
            <a:pPr algn="ctr"/>
            <a:r>
              <a:rPr lang="en-US" u="sng" dirty="0">
                <a:latin typeface="Arial Narrow" panose="020B0606020202030204" pitchFamily="34" charset="0"/>
              </a:rPr>
              <a:t>File type and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D3583-CC6A-4EDE-B1A0-371A706F6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279" y="947956"/>
            <a:ext cx="11261521" cy="573806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Everything in an OS is a file.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 Plain text files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 Folder/Directory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  Image, audio or video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  System peripheral files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  Files links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  Scripts or executable</a:t>
            </a:r>
          </a:p>
          <a:p>
            <a:pPr marL="0" indent="0">
              <a:buNone/>
            </a:pPr>
            <a:r>
              <a:rPr lang="en-US" dirty="0"/>
              <a:t>There are many different way to create a file or directory. (practice all different way)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GUI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Command line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application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106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5215</TotalTime>
  <Words>932</Words>
  <Application>Microsoft Office PowerPoint</Application>
  <PresentationFormat>Widescreen</PresentationFormat>
  <Paragraphs>92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Arial Narrow</vt:lpstr>
      <vt:lpstr>Calibri</vt:lpstr>
      <vt:lpstr>Calibri Light</vt:lpstr>
      <vt:lpstr>Courier New</vt:lpstr>
      <vt:lpstr>Helvetica</vt:lpstr>
      <vt:lpstr>Wingdings</vt:lpstr>
      <vt:lpstr>Office Theme</vt:lpstr>
      <vt:lpstr>Module 4- System Access and file System</vt:lpstr>
      <vt:lpstr>File System and Description</vt:lpstr>
      <vt:lpstr>File system=closet</vt:lpstr>
      <vt:lpstr>Understanding the Windows File System </vt:lpstr>
      <vt:lpstr>Different types of files system</vt:lpstr>
      <vt:lpstr>Linux files system</vt:lpstr>
      <vt:lpstr>Mac files system</vt:lpstr>
      <vt:lpstr>NAVIGATING TO FILE SYSTEM</vt:lpstr>
      <vt:lpstr>File type and creation</vt:lpstr>
      <vt:lpstr>File Properties</vt:lpstr>
      <vt:lpstr>Finding files and directories</vt:lpstr>
      <vt:lpstr>File Operation</vt:lpstr>
      <vt:lpstr>File Editing Short-Cut Key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4- System Access and file System</dc:title>
  <dc:creator>OWNER</dc:creator>
  <cp:lastModifiedBy>Valery Nyandja Chuimi</cp:lastModifiedBy>
  <cp:revision>12</cp:revision>
  <dcterms:created xsi:type="dcterms:W3CDTF">2020-12-15T18:26:47Z</dcterms:created>
  <dcterms:modified xsi:type="dcterms:W3CDTF">2022-03-05T17:19:41Z</dcterms:modified>
</cp:coreProperties>
</file>