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3"/>
  </p:notesMasterIdLst>
  <p:handoutMasterIdLst>
    <p:handoutMasterId r:id="rId24"/>
  </p:handout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4658225-E444-4EFE-A6DB-4F5A6B11156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PRESENTED BY VALERY NYANDJA CHUIM</a:t>
            </a:r>
          </a:p>
        </p:txBody>
      </p:sp>
      <p:sp>
        <p:nvSpPr>
          <p:cNvPr id="3" name="Date Placeholder 2">
            <a:extLst>
              <a:ext uri="{FF2B5EF4-FFF2-40B4-BE49-F238E27FC236}">
                <a16:creationId xmlns:a16="http://schemas.microsoft.com/office/drawing/2014/main" id="{4E743A5A-EF55-4059-B666-0643F14E498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2A94733-8D32-49A1-A7E1-41B46CC8809A}" type="datetimeFigureOut">
              <a:rPr lang="en-US" smtClean="0"/>
              <a:t>2/3/2021</a:t>
            </a:fld>
            <a:endParaRPr lang="en-US"/>
          </a:p>
        </p:txBody>
      </p:sp>
      <p:sp>
        <p:nvSpPr>
          <p:cNvPr id="4" name="Footer Placeholder 3">
            <a:extLst>
              <a:ext uri="{FF2B5EF4-FFF2-40B4-BE49-F238E27FC236}">
                <a16:creationId xmlns:a16="http://schemas.microsoft.com/office/drawing/2014/main" id="{4CE2B4B8-7321-475C-8A54-D073C8FFB60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F7FC557-701A-4ECE-83A9-5E7D538E46B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6E45F8D-A04A-4C80-8BF9-C9B73CD6CCB7}" type="slidenum">
              <a:rPr lang="en-US" smtClean="0"/>
              <a:t>‹#›</a:t>
            </a:fld>
            <a:endParaRPr lang="en-US"/>
          </a:p>
        </p:txBody>
      </p:sp>
    </p:spTree>
    <p:extLst>
      <p:ext uri="{BB962C8B-B14F-4D97-AF65-F5344CB8AC3E}">
        <p14:creationId xmlns:p14="http://schemas.microsoft.com/office/powerpoint/2010/main" val="2876574818"/>
      </p:ext>
    </p:extLst>
  </p:cSld>
  <p:clrMap bg1="lt1" tx1="dk1" bg2="lt2" tx2="dk2" accent1="accent1" accent2="accent2" accent3="accent3" accent4="accent4" accent5="accent5" accent6="accent6" hlink="hlink" folHlink="folHlink"/>
  <p:hf ftr="0" dt="0"/>
</p:handoutMaster>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2-04T01:09:48.431"/>
    </inkml:context>
    <inkml:brush xml:id="br0">
      <inkml:brushProperty name="width" value="0.05292" units="cm"/>
      <inkml:brushProperty name="height" value="0.05292" units="cm"/>
      <inkml:brushProperty name="color" value="#FF0000"/>
    </inkml:brush>
  </inkml:definitions>
  <inkml:trace contextRef="#ctx0" brushRef="#br0">12418 8290 0,'-35'106'93,"70"-212"-93,-53 230 0,18-107 0,18 19 16,-18-19-16,0 1 16,0-36-1,17-70 1,19-71 15,-19-17-15,19 17-1,-19 142 1,1 34 0,-18 71-1,0 1 1,0 34-1,0-35 1,0-17 0,0-54-1,0-52 17,0-35-17</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2-04T01:12:33.154"/>
    </inkml:context>
    <inkml:brush xml:id="br0">
      <inkml:brushProperty name="width" value="0.05292" units="cm"/>
      <inkml:brushProperty name="height" value="0.05292" units="cm"/>
      <inkml:brushProperty name="color" value="#FF0000"/>
    </inkml:brush>
    <inkml:context xml:id="ctx1">
      <inkml:inkSource xml:id="inkSrc33">
        <inkml:traceFormat>
          <inkml:channel name="X" type="integer" max="3312" units="cm"/>
          <inkml:channel name="Y" type="integer" max="1872" units="cm"/>
          <inkml:channel name="T" type="integer" max="2.14748E9" units="dev"/>
        </inkml:traceFormat>
        <inkml:channelProperties>
          <inkml:channelProperty channel="X" name="resolution" value="96.27907" units="1/cm"/>
          <inkml:channelProperty channel="Y" name="resolution" value="96.49484" units="1/cm"/>
          <inkml:channelProperty channel="T" name="resolution" value="1" units="1/dev"/>
        </inkml:channelProperties>
      </inkml:inkSource>
      <inkml:timestamp xml:id="ts1" timeString="2021-02-04T01:21:02.797"/>
    </inkml:context>
  </inkml:definitions>
  <inkml:trace contextRef="#ctx0" brushRef="#br0">14711 14146 0,'0'18'16,"0"0"0</inkml:trace>
  <inkml:trace contextRef="#ctx0" brushRef="#br0" timeOffset="7080.2">9790 6685 0,'0'0'0,"-18"0"0,0 0 16,1 0-16,-1-17 15,0 17 1,18-18-16,-17 18 0,-1 0 16,18-18-16,-18 18 0,1 0 15,-1 0-15,1 0 16,-1 0-16,0-17 15,-17 17 1,0 0-16,-1 0 16,1-18-1,18 18-15,-1 0 16,0-18-16,1 18 16,-1 0-16,0-17 0,1-1 15,-19 18 1,36-18-16,-17 18 0,-18 0 15,17 0-15,-70 0 16,52 18 0,1 0-1,-18-18 1,36 17-16,-1-17 16,0 0-16,1 0 0,-1 0 15,0 18-15,1-18 16,-1 0-16,0 0 15,1 0-15,-1 0 0,-70 0 47,70 0-47,1 0 0,-1 0 0,0-18 16,1 18-16,-1 0 0,1-17 16,-1 17-16,0 0 15,1 0-15,-1 0 16,0 0-16,1 17 0,-19 1 15,19-18-15,-1 0 0,-17 18 16,17-18-16,1 17 0,-1 1 16,0-18-16,1 0 0,-19 18 15,19-18-15,-1 17 16,-17-17 0,0 0-1,17 0 1,0 0-16,1 0 15,17 18-15,-18-18 0,0 0 16,1 17-16,-1-17 16,0 0-16,1 18 15,-1-18-15,-17 0 16,-18 18 0,0-18-1,35 0-15,-35 0 16,1 17-1,34-17-15,0 0 0,-52 18 16,52 0-16,-52-1 16,52-17-16,0 18 0,-35-18 15,18 18-15,-194 34 32,211-52-32,0 18 15,-17-18-15,18 0 0,-1 0 0,-35 18 16,35-18-16,1 17 15,-1-17-15,0 0 16,1 18-16,17 0 0,-18-18 16,1 17-16,-1-17 0,18 18 15,-71 52 17,71-52-32,-17 0 0,17-1 15,-18 1-15,18 0 0,-18-1 16,18 1-16,-17 0 0,-1-1 15,18 1-15,-17 0 0,-19 17 16,19-35-16,-19 53 16,19-36-16,-72 36 15,72-35-15,-18 35 16,-1 17 0,19 71-1,-1-88-15,18-17 16,0 34-16,0-34 0,-18-1 15,18 35-15,0-52 0,0 0 16,18 35-16,-18-36 0,0 1 16,18 35-16,70 229 47,-71-247-47,1 18 0,-18-18 0,18 18 15,-18-17-15,17-1 0,1 0 16,-18 0-16,0 1 0,18 17 15,-1-18-15,-17-17 0,18 34 16,0 1 0,-1-35-16,-17 0 15,0-1-15,18 1 0,-18 0 0,53 176 32,-36-159-17,-17-17-15,18-1 0,-18 18 0,18 1 16,-1-19-16,-17 1 0,36 35 15,-36-35-15,17-18 16,1 17-16,-18 1 0,18-18 16,-1 17-16,-17 1 0,18-18 15,-1 35-15,1-17 16,0 0 0,-1-1-16,1 19 15,0-19-15,-1 1 16,1 0-16,0-1 15,-1-17 1,-17 18-16,18-1 0,-1 1 16,-17 0-16,18-1 15,-18 1-15,18 0 0,-18-1 16,17 1-16,-17 0 0,18-1 16,-18 1-16,18-18 0,-1 35 15,1-35-15,-18 18 16,18-18-16,-1 17 0,-17 1 15,18-18-15,-18 18 0,18-18 16,-18 17 0,17-17-1,1 18 1,-1 0 0,1-18-16,-36 0 31,1 0-31,17-18 15,-18 18-15,1 0 16,17-18-16,-18 18 0,18 18 47,0 0-31,0-1-1,18 1-15,-18-1 0,17 1 16,-17 0-16,0-1 15,18 1-15,-1-18 16,-17 18-16,18-18 16,0 0-16,-1 0 15,1 0 1,-18 17-16,18-17 16,17 0-1,-17 18 1,17 0-1,-18-1-15,1-17 0,-18 18 16,18-18-16,-18 18 0,35-18 16,-35 17-16,35-17 15,-17 18-15,0-18 0,-1 0 16,1 0-16,-18 17 16,53-17-1,-18 0-15,0 0 16,-17 0-16,17 0 15,-17 0-15,0 0 16,34 18-16,-34-18 0,0 0 16,70 18-16,35-18 15,-105 0 1,17 0-16,18 0 0,-18 0 16,-17 0-16,159 17 31,-160-17-31,18 0 0,-17 0 0,17 0 15,-17 0-15,35-17 16,-35 17-16,-1 0 0,36-18 16,-35 18-16,-1 0 0,19-18 15,-19 18-15,1 0 0,0-17 16,-1 17-16,1 0 16,17-18-1,-35 1-15,35-1 0,18-17 16,18-18-1,-53 35-15,-1 18 16,1-35-16,-1 35 16,19-36-16,-36 19 15,17 17-15,1-35 0,17-1 16,-17 19 0,-18-1-16,35 0 15,0-17 1,-17 0-1,-18 0 1,18 35-16,-18-18 0,0-35 16,0 35-16,0-17 0,17-18 15,-17 18-15,18 0 0,0-54 16,-1 54-16,19-53 16,-19 53-16,18-36 15,-17 53-15,0 1 16,-1-36-1,-17 35 1,-17-35 0,-1-35-16,0 0 15,1 53-15,-1-71 16,18 71-16,0-1 16,0-52-16,0 53 15,0 17-15,18-17 0,-18 17 16,0 1-16,0-1 15,0-70 1,0 0 0,-18-54-1,18 107-15,0 18 0,0-36 16,-17 35-16,17 0 16,0 1-16,-18 17 0,18-18 15,-18 0-15,18 1 16,-17 17-16,-1-53 15,18 18 1,-18-1 0,18 19-1,0-1-15,0 0 32,0 1-17,0-1-15,18 18 16,-18-17-16,0-1 0,18 0 15,-18 1 1,0-1 0,0 0 15,0 1-15,0-1-16,0 0 15,17 1-15,-17-1 0,0 0 0,0-17 16,18 18-16,-18-1 15,0 0-15,0 1 0,18 17 16,-18-18 47,0 0-48,17 18-15,-17-17 31,0-1-31,18-17 32,-18 17-32,17 1 0,1-36 15,17-36 1,-35 72-16,18-36 16,-18 35-16,0 1 15,0-19-15,-18 19 16,18-1-1,0 0 1,0 1 0,0-19-16,0-16 15,18 34-15,-18 0 16,0-17-16,0 17 16,0 1-16,0-1 0,-18 18 15,18-18 1,-17 18-16,17-17 15,-18 17-15,18-18 16,-18 18-16,18-17 16,-17-1-16,17 0 15,-18 1-15,18-1 16,-17 0-16,-1 1 16,18-1-16,-18 18 15,18-18-15,-17 18 16,17-17 31</inkml:trace>
  <inkml:trace contextRef="#ctx0" brushRef="#br0" timeOffset="15553.9">7267 7567 0,'-17'0'15,"-1"0"63,0 0-62,1 0-16,17 18 0,-18-18 16,0 0-16,1 17 0,-1-17 15,0 18-15,1-18 16,-1 0-16,-70 35 16,35-17-1,0 0 1,-53 17-1,89-18-15,-54 19 16,36-36-16,17 17 0,-52 19 16,52-36-16,-35 17 15,35 1-15,1-18 0,-18 18 16,17-18-16,0 17 0,1-17 0,-19 18 16,-34 17-1,-18 0 1,17-17-1,53 0-15,1-18 16,-36 35-16,35-35 0,-52 35 16,52-35-1,0 0-15,-17 18 0,35 0 16,-18-18-16,-17 17 0,18 1 16,-1-1-16,-17 19 31,35-19-31,-18-17 0,36 0 47,-36 0-32,18 18 1,-18-18-16,18 18 16,-17-1-1,-1 1-15,0 0 0,1-18 16</inkml:trace>
  <inkml:trace contextRef="#ctx0" brushRef="#br0" timeOffset="16493.93">5821 8396 0,'-18'0'0,"1"-18"16,-1 18-1,0 0 1,18-17-16,0-1 47</inkml:trace>
  <inkml:trace contextRef="#ctx0" brushRef="#br0" timeOffset="18234.81">5909 8273 0</inkml:trace>
  <inkml:trace contextRef="#ctx0" brushRef="#br0" timeOffset="20697.47">5009 8784 0,'0'0'0,"18"18"0,-18 17 15,0-17-15,18 35 0,-1-36 16,1 19-16,0 16 0,-18-34 16,17 0-16,1 35 15,-18-36-15,18 1 0,-1 17 16,-17-17-16,18 0 15,-18-1-15,17-17 16</inkml:trace>
  <inkml:trace contextRef="#ctx0" brushRef="#br0" timeOffset="22564.77">5080 8767 0</inkml:trace>
  <inkml:trace contextRef="#ctx0" brushRef="#br0" timeOffset="22650.1">5151 8661 0,'0'0'0,"0"-18"0</inkml:trace>
  <inkml:trace contextRef="#ctx0" brushRef="#br0" timeOffset="22707.25">5168 8643 0,'0'0'16,"-17"18"-16</inkml:trace>
  <inkml:trace contextRef="#ctx0" brushRef="#br0" timeOffset="23134.18">5080 8749 0,'-18'35'0,"36"-70"0,-53 88 0,-1-36 16,36 1-16,-17-18 15,34 0 16,1-18-31,0 1 16,-18-1-16,17 1 0,1-1 16,0 0-16,17-17 0,-17 17 15,-1 1-15,1-1 0,-1 0 16,1 18-16,-18-17 0,18 17 16,-36 0 15,18 17-31,-18-17 0,1 18 15,-1 0-15,1-1 16,-1 1-16,0-18 16,18 18-16,-17-18 15,-1 17-15,18 1 32,18-18 14,-18-18 17</inkml:trace>
  <inkml:trace contextRef="#ctx0" brushRef="#br0" timeOffset="23892.61">5133 9084 0</inkml:trace>
  <inkml:trace contextRef="#ctx0" brushRef="#br0" timeOffset="24182.11">5309 8943 0,'-17'0'16,"-1"0"-1,18 18 1,-18-18-16,18 17 16,-17-17-1,-1 0 17,18 18-17,-18-18 1</inkml:trace>
  <inkml:trace contextRef="#ctx0" brushRef="#br0" timeOffset="24709.64">5168 9066 0,'0'0'0,"-17"18"0,-36 17 15,35-35 1,0 0-16,18 18 0,0-36 31,18 1-31,0-1 16,-1 18-16,1-18 16,0 1-16,-1-1 0,36-17 15,-35 17-15,-1 1 16,1 17-16,0-18 0,17 18 15,-53 0 17,1 0-17,-1 0 1,18 18 0,-18-18-16,18 17 15,18-17 32,-18-17-16,18 17-31,-18-18 16,17 18 0,-34 0 15,-1 0 0,0 18-31,1-1 16</inkml:trace>
  <inkml:trace contextRef="#ctx0" brushRef="#br0" timeOffset="26589.13">9472 7214 0,'-18'0'78,"1"0"-62,17-17 15,17 17-31,1-18 16,0 18-1,-1-18-15,36-17 0,-35 17 16,17 1-16,18-18 0,-18 17 16,1 0-16,70-35 15,-71 36-15,88-36 16,-87 35-16,34-17 15,-35 17-15,1 18 0,140-53 32,-141 36-32,-17 17 0,0 0 15,-1 0-15,19 0 0,-19-18 0,1 18 16,-1 0-16,1 0 0,0 0 0,-1 0 16,1 0-1,-36 0 1,1 18-1,-1-18-15,18 17 0,-18-17 16,1 18-16,-18 0 16</inkml:trace>
  <inkml:trace contextRef="#ctx0" brushRef="#br0" timeOffset="27544.02">10830 6826 0,'-17'0'0,"17"18"16,-18-18-16,18 18 0,-18-18 0,18 17 16,-17-17-16,-1 18 0,0-1 15,1-17-15,17 18 16,-18-18-16,18 18 0,-17-18 0,-19 35 16,19-17-16,-36 35 46</inkml:trace>
  <inkml:trace contextRef="#ctx0" brushRef="#br0" timeOffset="29650.22">10954 6297 0,'17'18'0,"-17"-1"16,0 1-16,18 0 0,-18 17 16,18-17-16,-1 52 0,-17-52 15,0 17-15,36 71 16,-19-36 0,1-17-1,-18-35-15,0 0 16,0-36 46,-18 18-62,18-18 0,-17 1 16,-1-89 0,18 71-16,0-18 15,0 0 1,0 35-16,0 36 31,0-1-15,0 1-16,0 0 15,0-1-15,0 1 0,0 0 16,0 70 15</inkml:trace>
  <inkml:trace contextRef="#ctx0" brushRef="#br0" timeOffset="30138.93">10989 6544 0,'0'0'0,"35"0"31,1 18-15,-19-18-16,1 0 0,-18 17 0,18-17 16,-1 0-16,1 18 0,-1-18 15,1 0-15,0 18 16,-1-18 0</inkml:trace>
  <inkml:trace contextRef="#ctx0" brushRef="#br0" timeOffset="30611.68">11183 6562 0,'0'0'0,"0"17"0,-18 72 16,1-89-1,17 17-15</inkml:trace>
  <inkml:trace contextRef="#ctx0" brushRef="#br0" timeOffset="30654.63">11148 6703 0</inkml:trace>
  <inkml:trace contextRef="#ctx0" brushRef="#br0" timeOffset="32122.28">11271 6368 0,'0'17'16,"0"1"15,0-36-15,18 18-16,-18-17 16,18 17-16,-18-18 15,17 18-15,-17 18 16,-17 35-1,17-36-15,-18 1 16,0 35-16,18-36 0,0 1 16,-17 17-16,17-17 15,-18 0 1,18-36 31,-18 18-32,18-18-15,-17 18 16,17-17 62,0-1-62,0 0-1,0 1-15,0-1 0,17 0 16,-17 1-16,0-1 16,18 18-16,-18-35 0,18 17 15,-18 1-15,53-72 32,-53 107-1,-18 0-16,18-1-15,-18-17 16,18 18-16,-17 0 16,17-1-16,-18 1 0,18 0 0,-35 52 31,35-52-31,17-18 62,-17-18-62,18 0 16,0 1 0,-1 17-1,-17-18-15,18 18 16,-18-17-16,18-1 16,-18 0-1,0 1-15,35-19 16,-35 19-16,17 17 15,-17-18 1,18 18-16,-18 18 109,18-18-77,-1 0-17,1 0 1,0 17 0,-18 1-16,0 0 15,0-1-15,0 1 0,0 52 16,0-52-16,0 17 0,0 36 15,0-36-15,0-17 0,17 52 16,1-52-16,0 17 16,-18 1-1,17-19 1,-17-34 15,18 17-15,-18-18-1,17 18-15,1-18 16,-36-17 15,1 35-31,17-18 0,-18 1 0,1-1 16,17-17-16,0 17 16</inkml:trace>
  <inkml:trace contextRef="#ctx0" brushRef="#br0" timeOffset="32205.22">11448 6350 0</inkml:trace>
  <inkml:trace contextRef="#ctx0" brushRef="#br0" timeOffset="32361.7">11448 6350 0,'0'18'32,"0"-1"-17,17 1-15,-17 0 16,0-1-16,18 1 0,-18 17 15,35 106 1,-17-17 0,-18-71-16,0-36 15,0 1-15,0 17 0,0-17 16</inkml:trace>
  <inkml:trace contextRef="#ctx0" brushRef="#br0" timeOffset="147805.76">15893 13882 0,'-18'17'15,"0"1"-15,18 0 0,-17-1 0,17 1 16,-18 0-16,18-1 15,18-17-15</inkml:trace>
  <inkml:trace contextRef="#ctx0" brushRef="#br0" timeOffset="148100.72">15998 13600 0,'-17'17'0,"34"-34"0,-52 34 0,18 1 16,-72 123 15,72-123-31,-1-1 0,18 19 0,0-19 16,-18 1-16,18 17 0,0-17 0,0-1 16,0 1-16,18 0 15,-18-1-15,35-17 16,-17 0-16,17-17 15,-17-1-15,0 0 0,-1 1 16,1-1-16,-1 0 0</inkml:trace>
  <inkml:trace contextRef="#ctx0" brushRef="#br0" timeOffset="148312.76">16034 13653 0,'0'0'0,"-18"0"0,0 0 15,18 17-15,-17-17 0,-1 35 16,1-35-16,17 18 15,-18 17-15,0-17 0,18 0 16,0-1-16,-17 124 31,34-123-31,-17 0 16,18-18-16,0 0 16,-18-18-1,17 18-15,-17-18 16,18 1-16,-18-1 15,0 0-15,17 1 0,-17-1 16</inkml:trace>
  <inkml:trace contextRef="#ctx0" brushRef="#br0" timeOffset="148430.32">15998 13741 0,'0'17'16,"0"1"-1,0 0 1,0-1-16,0 1 0,18-18 0,-18 53 15</inkml:trace>
  <inkml:trace contextRef="#ctx0" brushRef="#br0" timeOffset="148673.29">16069 13705 0,'0'0'0,"-18"18"0,18 0 16,0-1-16,0 1 0,0 0 0,0-1 0,0 19 15,0-19-15,0 1 16,0 17-16,18-17 0,-18-1 15</inkml:trace>
  <inkml:trace contextRef="#ctx0" brushRef="#br0" timeOffset="-178702.33">26705 9543 0,'0'-18'16,"0"0"15,-17 18-15,17-17-16,-18-1 16,18 0-1,-18 18 1,1-17-16,-1 17 15,18-18-15,-18 18 16,1-17-16,-1 17 16,1 0-16,-1 0 15,0 0-15,1 0 16,-1 0 0,0 0-1,18-18-15,-17 18 0,-1 0 16,0 0-1,1 0 1,-1 0 0,1 0-16,-1 0 15,0 0 1,1 0 93,-1 0-93,0 0 0,1 0-1,-1 0-15,0 0 16,1 0-16,17 18 0,-18-18 15,0 0-15,1 0 0,-1 17 16,1-17-16,-1 0 16,-17 0 15,17 0-31,0 0 16,1 0-1,17 18-15,-18-18 16,0 0-16,1 17 15,-1-17-15,1 0 16,-1 18-16,-17-18 16,35 18-16,-18-18 0,0 17 15,1-17-15,-1 0 0,0 18 16,1-18-16,-1 18 0,1-18 16,-1 17-16,0-17 0,1 0 15,17 18-15,-18-18 0,0 18 16,1-1-16,-19 1 15,36-1 1,-70 54 0,35-36-16,-18 18 15,35-35 1,0 0-16,18-1 0,-17-17 16,-1 18-16,18-1 15,-18-17-15,18 18 0,-17-18 0,17 18 16,-18-1-1,18 1-15,-17-18 16,17 18-16,-36 35 31,36-36-31,-17 1 16,17-1-16,0 1 16,-18-18-16,18 18 0,0-1 15,-18 1-15,18 0 16,0-1-16,-17-17 0,17 18 15,-18-18-15,18 18 0,0-1 16,-18 1-16,18-1 16,0 36-1,0-17 1,0-1 0,18 18-16,0-53 15,-18 18-15,17-1 16,-17 1-16,18-18 0,0 35 15,-1 0 1,-17-17-16,18 0 16,-18 17-1,18-17-15,-1 52 16,-17-17 0,0-35-16,18 35 15,-18-18 1,17-18-16,-17 19 15,18-19-15,-18 1 16,18-18-16,-18 18 16,17-18-16,-17 17 0,18-17 15,35 71 17,-35-71-32,-1 18 0,-17-1 0,18-17 0,-18 18 15,35 17 1,-17-35-16,-18 18 0,35-1 15,-17 1-15,-1-18 16,-17 18-16,18-18 0,0 17 16,-1-17-16,-17 18 15,18-18-15,0 18 16,-1-18-16,1 0 16,-1 17-1,1-17-15,17 18 16,-17-18-16,0 0 15,-1 0-15,1 0 0,0 0 0,-1 0 16,1 0-16,-1 0 16,1 0-16,0 0 15,-1 0-15,1 0 0,0 0 16,35 17 0,-18 1-1,0 0 1,-17-18-16,17 17 15,-17-17-15,-1 0 16,-17 18-16,18-18 0,0 0 16,-1 0-16,19 0 15,-19 0-15,1 0 16,-1-18-16,1 18 0,53-35 31,-54 17-15,1 18-16,0-17 0,-1-1 15,18 18-15,-17-17 0,0 17 16,-1-18-16,1 18 0,0-18 16,-1 18-16,1-17 15,0-1-15,-1 18 16,1-18-16,-18 1 0,17 17 16,54-88 15,-71 70-31,18 0 0,-1 1 15,-17-1-15,36-35 16,-19 35-16,1 1 0,0-36 16,-1 35-16,-17 1 0,35-19 15,-35 19-15,0-19 0,18 1 16,-18 17-16,18-34 16,-1 34-16,-17 0 0,18-17 15,0 0-15,-1 17 16,1-17-16,35-53 15,17-54 1,-52 72-16,-36-1 16,18 54-1,-17-19-15,-1 19 0,0-18 16,1 35 0,17-18-16,0 0 46,-18 18-30,18-17-16,0-1 16,-17 0-1,17 1-15,0-1 16,0 0-16,0 1 16,0-1-16,0 1 0,0-1 0,0-17 15,0 17-15,0 0 16,-18-17-1,-17 17 1,-1 1-16,-34-1 16,52 18-1,-17 0-15,17 0 0,1 0 16,-19 0 0,36-18-16,-17 18 0,-1 0 0,0 0 15,1 0 1,-1 0-16,0 0 15,1 0-15,-1 0 16,18 18-16,-17-18 16,-1 0-16,0 0 15,1 18-15,-1-18 0,-17 17 16,17-17-16,0 0 0,-17 18 16,18 0-16,-1-18 15,0 17-15</inkml:trace>
  <inkml:trace contextRef="#ctx0" brushRef="#br0" timeOffset="-3272.31">30798 1058 0,'-565'-388'15,"1130"776"-15,-1712-1146 0</inkml:trace>
  <inkml:trace contextRef="#ctx0" brushRef="#br0" timeOffset="-3222.34">31979 829 0,'582'-141'16</inkml:trace>
  <inkml:trace contextRef="#ctx0" brushRef="#br0" timeOffset="-3004.94">26793 706 0,'0'0'0,"-141"194"0,141 282 16,283-406-16,-125-158 15,495-265 1</inkml:trace>
  <inkml:trace contextRef="#ctx0" brushRef="#br0" timeOffset="-2915.31">25964 741 0,'-229'-177'0,"458"354"0,-634-618 0,264 264 0,35 89 16</inkml:trace>
  <inkml:trace contextRef="#ctx0" brushRef="#br0" timeOffset="-2771.77">24148 670 0,'0'0'0,"70"0"0,18-17 0,300-195 15</inkml:trace>
  <inkml:trace contextRef="#ctx1" brushRef="#br0">7495 13779 0,'-10'40'0,"-10"113"0,20-153 0</inkml:trace>
  <inkml:trace contextRef="#ctx1" brushRef="#br0" timeOffset="-144727.66">31566 16109 0,'0'0'0,"0"0"16,0 0-16,0 0 16,0 0-16,0 0 15,0 0-15,0 0 0,0 0 16,0 0-16,0 0 16,0 0-1,0 0-15,0 0 0</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2-04T03:14:11.195"/>
    </inkml:context>
    <inkml:brush xml:id="br0">
      <inkml:brushProperty name="width" value="0.05292" units="cm"/>
      <inkml:brushProperty name="height" value="0.05292" units="cm"/>
      <inkml:brushProperty name="color" value="#FF0000"/>
    </inkml:brush>
  </inkml:definitions>
  <inkml:trace contextRef="#ctx0" brushRef="#br0">23036 4516 0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PRESENTED BY VALERY NYANDJA CHUIM</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E69A68-09D4-42FD-AE50-FFB01DE6CEE3}" type="datetimeFigureOut">
              <a:rPr lang="en-US" smtClean="0"/>
              <a:t>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98503C-D4FF-419B-B2BE-AC7BA457E895}" type="slidenum">
              <a:rPr lang="en-US" smtClean="0"/>
              <a:t>‹#›</a:t>
            </a:fld>
            <a:endParaRPr lang="en-US"/>
          </a:p>
        </p:txBody>
      </p:sp>
    </p:spTree>
    <p:extLst>
      <p:ext uri="{BB962C8B-B14F-4D97-AF65-F5344CB8AC3E}">
        <p14:creationId xmlns:p14="http://schemas.microsoft.com/office/powerpoint/2010/main" val="191987975"/>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4F3E-C34B-403A-8674-9B75CB4F3C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E6A1CA3-0D94-4136-A7BA-1DFFCD7EAC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15BEACD-309E-42DE-B344-2955963FA49E}"/>
              </a:ext>
            </a:extLst>
          </p:cNvPr>
          <p:cNvSpPr>
            <a:spLocks noGrp="1"/>
          </p:cNvSpPr>
          <p:nvPr>
            <p:ph type="dt" sz="half" idx="10"/>
          </p:nvPr>
        </p:nvSpPr>
        <p:spPr/>
        <p:txBody>
          <a:bodyPr/>
          <a:lstStyle/>
          <a:p>
            <a:fld id="{4DBAE761-807D-4BC4-97B7-A9DE2B76FCEF}" type="datetime1">
              <a:rPr lang="en-US" smtClean="0"/>
              <a:t>2/3/2021</a:t>
            </a:fld>
            <a:endParaRPr lang="en-US"/>
          </a:p>
        </p:txBody>
      </p:sp>
      <p:sp>
        <p:nvSpPr>
          <p:cNvPr id="5" name="Footer Placeholder 4">
            <a:extLst>
              <a:ext uri="{FF2B5EF4-FFF2-40B4-BE49-F238E27FC236}">
                <a16:creationId xmlns:a16="http://schemas.microsoft.com/office/drawing/2014/main" id="{9350B272-72AC-4CD6-8B22-9EA138E33251}"/>
              </a:ext>
            </a:extLst>
          </p:cNvPr>
          <p:cNvSpPr>
            <a:spLocks noGrp="1"/>
          </p:cNvSpPr>
          <p:nvPr>
            <p:ph type="ftr" sz="quarter" idx="11"/>
          </p:nvPr>
        </p:nvSpPr>
        <p:spPr/>
        <p:txBody>
          <a:bodyPr/>
          <a:lstStyle/>
          <a:p>
            <a:r>
              <a:rPr lang="en-US"/>
              <a:t>unixcloudtrainings</a:t>
            </a:r>
          </a:p>
        </p:txBody>
      </p:sp>
      <p:sp>
        <p:nvSpPr>
          <p:cNvPr id="6" name="Slide Number Placeholder 5">
            <a:extLst>
              <a:ext uri="{FF2B5EF4-FFF2-40B4-BE49-F238E27FC236}">
                <a16:creationId xmlns:a16="http://schemas.microsoft.com/office/drawing/2014/main" id="{07A08A63-2DA7-428D-B842-7EB2DB0922EC}"/>
              </a:ext>
            </a:extLst>
          </p:cNvPr>
          <p:cNvSpPr>
            <a:spLocks noGrp="1"/>
          </p:cNvSpPr>
          <p:nvPr>
            <p:ph type="sldNum" sz="quarter" idx="12"/>
          </p:nvPr>
        </p:nvSpPr>
        <p:spPr/>
        <p:txBody>
          <a:bodyPr/>
          <a:lstStyle/>
          <a:p>
            <a:fld id="{922050D3-00BE-4CA1-802E-2369E2E7FF6E}" type="slidenum">
              <a:rPr lang="en-US" smtClean="0"/>
              <a:t>‹#›</a:t>
            </a:fld>
            <a:endParaRPr lang="en-US"/>
          </a:p>
        </p:txBody>
      </p:sp>
    </p:spTree>
    <p:extLst>
      <p:ext uri="{BB962C8B-B14F-4D97-AF65-F5344CB8AC3E}">
        <p14:creationId xmlns:p14="http://schemas.microsoft.com/office/powerpoint/2010/main" val="1268260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9CA29-F508-4485-8B79-FD994D96DF4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99D7895-112F-4303-99AA-6A507AD2D40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12A911-4730-4057-A4A0-3AF1D1ED2C42}"/>
              </a:ext>
            </a:extLst>
          </p:cNvPr>
          <p:cNvSpPr>
            <a:spLocks noGrp="1"/>
          </p:cNvSpPr>
          <p:nvPr>
            <p:ph type="dt" sz="half" idx="10"/>
          </p:nvPr>
        </p:nvSpPr>
        <p:spPr/>
        <p:txBody>
          <a:bodyPr/>
          <a:lstStyle/>
          <a:p>
            <a:fld id="{A7E282EF-641C-4655-8679-54D872F2892E}" type="datetime1">
              <a:rPr lang="en-US" smtClean="0"/>
              <a:t>2/3/2021</a:t>
            </a:fld>
            <a:endParaRPr lang="en-US"/>
          </a:p>
        </p:txBody>
      </p:sp>
      <p:sp>
        <p:nvSpPr>
          <p:cNvPr id="5" name="Footer Placeholder 4">
            <a:extLst>
              <a:ext uri="{FF2B5EF4-FFF2-40B4-BE49-F238E27FC236}">
                <a16:creationId xmlns:a16="http://schemas.microsoft.com/office/drawing/2014/main" id="{5CE72960-D9FE-43F0-AC29-EFB62DF7A9D2}"/>
              </a:ext>
            </a:extLst>
          </p:cNvPr>
          <p:cNvSpPr>
            <a:spLocks noGrp="1"/>
          </p:cNvSpPr>
          <p:nvPr>
            <p:ph type="ftr" sz="quarter" idx="11"/>
          </p:nvPr>
        </p:nvSpPr>
        <p:spPr/>
        <p:txBody>
          <a:bodyPr/>
          <a:lstStyle/>
          <a:p>
            <a:r>
              <a:rPr lang="en-US"/>
              <a:t>unixcloudtrainings</a:t>
            </a:r>
          </a:p>
        </p:txBody>
      </p:sp>
      <p:sp>
        <p:nvSpPr>
          <p:cNvPr id="6" name="Slide Number Placeholder 5">
            <a:extLst>
              <a:ext uri="{FF2B5EF4-FFF2-40B4-BE49-F238E27FC236}">
                <a16:creationId xmlns:a16="http://schemas.microsoft.com/office/drawing/2014/main" id="{579694EF-8B16-45C2-8D72-34A40C74F8AF}"/>
              </a:ext>
            </a:extLst>
          </p:cNvPr>
          <p:cNvSpPr>
            <a:spLocks noGrp="1"/>
          </p:cNvSpPr>
          <p:nvPr>
            <p:ph type="sldNum" sz="quarter" idx="12"/>
          </p:nvPr>
        </p:nvSpPr>
        <p:spPr/>
        <p:txBody>
          <a:bodyPr/>
          <a:lstStyle/>
          <a:p>
            <a:fld id="{922050D3-00BE-4CA1-802E-2369E2E7FF6E}" type="slidenum">
              <a:rPr lang="en-US" smtClean="0"/>
              <a:t>‹#›</a:t>
            </a:fld>
            <a:endParaRPr lang="en-US"/>
          </a:p>
        </p:txBody>
      </p:sp>
    </p:spTree>
    <p:extLst>
      <p:ext uri="{BB962C8B-B14F-4D97-AF65-F5344CB8AC3E}">
        <p14:creationId xmlns:p14="http://schemas.microsoft.com/office/powerpoint/2010/main" val="2418636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430128-1792-4887-A178-F588361437F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63136F-E6B9-4BDD-85AC-4B96B914F72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15C947-1BEC-4F53-80F3-227112725F0E}"/>
              </a:ext>
            </a:extLst>
          </p:cNvPr>
          <p:cNvSpPr>
            <a:spLocks noGrp="1"/>
          </p:cNvSpPr>
          <p:nvPr>
            <p:ph type="dt" sz="half" idx="10"/>
          </p:nvPr>
        </p:nvSpPr>
        <p:spPr/>
        <p:txBody>
          <a:bodyPr/>
          <a:lstStyle/>
          <a:p>
            <a:fld id="{DB8BF6F8-3D3B-4593-B077-34D11E4A7F39}" type="datetime1">
              <a:rPr lang="en-US" smtClean="0"/>
              <a:t>2/3/2021</a:t>
            </a:fld>
            <a:endParaRPr lang="en-US"/>
          </a:p>
        </p:txBody>
      </p:sp>
      <p:sp>
        <p:nvSpPr>
          <p:cNvPr id="5" name="Footer Placeholder 4">
            <a:extLst>
              <a:ext uri="{FF2B5EF4-FFF2-40B4-BE49-F238E27FC236}">
                <a16:creationId xmlns:a16="http://schemas.microsoft.com/office/drawing/2014/main" id="{DE2F0AAF-FB18-4257-AAB7-BA3BECE7DFEF}"/>
              </a:ext>
            </a:extLst>
          </p:cNvPr>
          <p:cNvSpPr>
            <a:spLocks noGrp="1"/>
          </p:cNvSpPr>
          <p:nvPr>
            <p:ph type="ftr" sz="quarter" idx="11"/>
          </p:nvPr>
        </p:nvSpPr>
        <p:spPr/>
        <p:txBody>
          <a:bodyPr/>
          <a:lstStyle/>
          <a:p>
            <a:r>
              <a:rPr lang="en-US"/>
              <a:t>unixcloudtrainings</a:t>
            </a:r>
          </a:p>
        </p:txBody>
      </p:sp>
      <p:sp>
        <p:nvSpPr>
          <p:cNvPr id="6" name="Slide Number Placeholder 5">
            <a:extLst>
              <a:ext uri="{FF2B5EF4-FFF2-40B4-BE49-F238E27FC236}">
                <a16:creationId xmlns:a16="http://schemas.microsoft.com/office/drawing/2014/main" id="{BDD298CA-5E63-4D5D-BA1D-95B397AF2395}"/>
              </a:ext>
            </a:extLst>
          </p:cNvPr>
          <p:cNvSpPr>
            <a:spLocks noGrp="1"/>
          </p:cNvSpPr>
          <p:nvPr>
            <p:ph type="sldNum" sz="quarter" idx="12"/>
          </p:nvPr>
        </p:nvSpPr>
        <p:spPr/>
        <p:txBody>
          <a:bodyPr/>
          <a:lstStyle/>
          <a:p>
            <a:fld id="{922050D3-00BE-4CA1-802E-2369E2E7FF6E}" type="slidenum">
              <a:rPr lang="en-US" smtClean="0"/>
              <a:t>‹#›</a:t>
            </a:fld>
            <a:endParaRPr lang="en-US"/>
          </a:p>
        </p:txBody>
      </p:sp>
    </p:spTree>
    <p:extLst>
      <p:ext uri="{BB962C8B-B14F-4D97-AF65-F5344CB8AC3E}">
        <p14:creationId xmlns:p14="http://schemas.microsoft.com/office/powerpoint/2010/main" val="2193284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E01C1-392D-485D-8C34-4050E4535D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02CD2E-7D99-4EDA-A415-F3408D558B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C3D268-EFCB-4180-99C9-29CA7F209F45}"/>
              </a:ext>
            </a:extLst>
          </p:cNvPr>
          <p:cNvSpPr>
            <a:spLocks noGrp="1"/>
          </p:cNvSpPr>
          <p:nvPr>
            <p:ph type="dt" sz="half" idx="10"/>
          </p:nvPr>
        </p:nvSpPr>
        <p:spPr/>
        <p:txBody>
          <a:bodyPr/>
          <a:lstStyle/>
          <a:p>
            <a:fld id="{EBF046C6-2CD7-4283-AE8E-C186A5C318F6}" type="datetime1">
              <a:rPr lang="en-US" smtClean="0"/>
              <a:t>2/3/2021</a:t>
            </a:fld>
            <a:endParaRPr lang="en-US"/>
          </a:p>
        </p:txBody>
      </p:sp>
      <p:sp>
        <p:nvSpPr>
          <p:cNvPr id="5" name="Footer Placeholder 4">
            <a:extLst>
              <a:ext uri="{FF2B5EF4-FFF2-40B4-BE49-F238E27FC236}">
                <a16:creationId xmlns:a16="http://schemas.microsoft.com/office/drawing/2014/main" id="{82440EB7-3EBD-4D6C-9516-93A55238F078}"/>
              </a:ext>
            </a:extLst>
          </p:cNvPr>
          <p:cNvSpPr>
            <a:spLocks noGrp="1"/>
          </p:cNvSpPr>
          <p:nvPr>
            <p:ph type="ftr" sz="quarter" idx="11"/>
          </p:nvPr>
        </p:nvSpPr>
        <p:spPr/>
        <p:txBody>
          <a:bodyPr/>
          <a:lstStyle/>
          <a:p>
            <a:r>
              <a:rPr lang="en-US"/>
              <a:t>unixcloudtrainings</a:t>
            </a:r>
          </a:p>
        </p:txBody>
      </p:sp>
      <p:sp>
        <p:nvSpPr>
          <p:cNvPr id="6" name="Slide Number Placeholder 5">
            <a:extLst>
              <a:ext uri="{FF2B5EF4-FFF2-40B4-BE49-F238E27FC236}">
                <a16:creationId xmlns:a16="http://schemas.microsoft.com/office/drawing/2014/main" id="{E483B05A-99F3-4954-BC8A-6AA60A7A2E41}"/>
              </a:ext>
            </a:extLst>
          </p:cNvPr>
          <p:cNvSpPr>
            <a:spLocks noGrp="1"/>
          </p:cNvSpPr>
          <p:nvPr>
            <p:ph type="sldNum" sz="quarter" idx="12"/>
          </p:nvPr>
        </p:nvSpPr>
        <p:spPr/>
        <p:txBody>
          <a:bodyPr/>
          <a:lstStyle/>
          <a:p>
            <a:fld id="{922050D3-00BE-4CA1-802E-2369E2E7FF6E}" type="slidenum">
              <a:rPr lang="en-US" smtClean="0"/>
              <a:t>‹#›</a:t>
            </a:fld>
            <a:endParaRPr lang="en-US"/>
          </a:p>
        </p:txBody>
      </p:sp>
    </p:spTree>
    <p:extLst>
      <p:ext uri="{BB962C8B-B14F-4D97-AF65-F5344CB8AC3E}">
        <p14:creationId xmlns:p14="http://schemas.microsoft.com/office/powerpoint/2010/main" val="2437191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65C2A-D5ED-4AF4-B50F-C0AF8CEE3A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71716ED-ADEF-46A8-85B4-2887A7E075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DA8B714-35E6-4627-A5F5-AA60BEF2E0FA}"/>
              </a:ext>
            </a:extLst>
          </p:cNvPr>
          <p:cNvSpPr>
            <a:spLocks noGrp="1"/>
          </p:cNvSpPr>
          <p:nvPr>
            <p:ph type="dt" sz="half" idx="10"/>
          </p:nvPr>
        </p:nvSpPr>
        <p:spPr/>
        <p:txBody>
          <a:bodyPr/>
          <a:lstStyle/>
          <a:p>
            <a:fld id="{5E73E6EA-EE9A-49F0-87D7-A72A1767CFAA}" type="datetime1">
              <a:rPr lang="en-US" smtClean="0"/>
              <a:t>2/3/2021</a:t>
            </a:fld>
            <a:endParaRPr lang="en-US"/>
          </a:p>
        </p:txBody>
      </p:sp>
      <p:sp>
        <p:nvSpPr>
          <p:cNvPr id="5" name="Footer Placeholder 4">
            <a:extLst>
              <a:ext uri="{FF2B5EF4-FFF2-40B4-BE49-F238E27FC236}">
                <a16:creationId xmlns:a16="http://schemas.microsoft.com/office/drawing/2014/main" id="{242DBD1C-6FF4-4F1D-B7D4-13790A23EDBD}"/>
              </a:ext>
            </a:extLst>
          </p:cNvPr>
          <p:cNvSpPr>
            <a:spLocks noGrp="1"/>
          </p:cNvSpPr>
          <p:nvPr>
            <p:ph type="ftr" sz="quarter" idx="11"/>
          </p:nvPr>
        </p:nvSpPr>
        <p:spPr/>
        <p:txBody>
          <a:bodyPr/>
          <a:lstStyle/>
          <a:p>
            <a:r>
              <a:rPr lang="en-US"/>
              <a:t>unixcloudtrainings</a:t>
            </a:r>
          </a:p>
        </p:txBody>
      </p:sp>
      <p:sp>
        <p:nvSpPr>
          <p:cNvPr id="6" name="Slide Number Placeholder 5">
            <a:extLst>
              <a:ext uri="{FF2B5EF4-FFF2-40B4-BE49-F238E27FC236}">
                <a16:creationId xmlns:a16="http://schemas.microsoft.com/office/drawing/2014/main" id="{9A619D3F-936A-401B-891B-3164C0D8F62B}"/>
              </a:ext>
            </a:extLst>
          </p:cNvPr>
          <p:cNvSpPr>
            <a:spLocks noGrp="1"/>
          </p:cNvSpPr>
          <p:nvPr>
            <p:ph type="sldNum" sz="quarter" idx="12"/>
          </p:nvPr>
        </p:nvSpPr>
        <p:spPr/>
        <p:txBody>
          <a:bodyPr/>
          <a:lstStyle/>
          <a:p>
            <a:fld id="{922050D3-00BE-4CA1-802E-2369E2E7FF6E}" type="slidenum">
              <a:rPr lang="en-US" smtClean="0"/>
              <a:t>‹#›</a:t>
            </a:fld>
            <a:endParaRPr lang="en-US"/>
          </a:p>
        </p:txBody>
      </p:sp>
    </p:spTree>
    <p:extLst>
      <p:ext uri="{BB962C8B-B14F-4D97-AF65-F5344CB8AC3E}">
        <p14:creationId xmlns:p14="http://schemas.microsoft.com/office/powerpoint/2010/main" val="2954282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2B6D1-DD5E-430B-92A2-C9CA2DE8C6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9951E1-09F0-4054-B1A6-7F00E6CCCD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15A5AAE-B7D2-4FD4-8A8C-5C02814C202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D167277-D55E-416E-A582-E7F19FAF9932}"/>
              </a:ext>
            </a:extLst>
          </p:cNvPr>
          <p:cNvSpPr>
            <a:spLocks noGrp="1"/>
          </p:cNvSpPr>
          <p:nvPr>
            <p:ph type="dt" sz="half" idx="10"/>
          </p:nvPr>
        </p:nvSpPr>
        <p:spPr/>
        <p:txBody>
          <a:bodyPr/>
          <a:lstStyle/>
          <a:p>
            <a:fld id="{8103DF6B-D925-40AD-96C1-89B52717883E}" type="datetime1">
              <a:rPr lang="en-US" smtClean="0"/>
              <a:t>2/3/2021</a:t>
            </a:fld>
            <a:endParaRPr lang="en-US"/>
          </a:p>
        </p:txBody>
      </p:sp>
      <p:sp>
        <p:nvSpPr>
          <p:cNvPr id="6" name="Footer Placeholder 5">
            <a:extLst>
              <a:ext uri="{FF2B5EF4-FFF2-40B4-BE49-F238E27FC236}">
                <a16:creationId xmlns:a16="http://schemas.microsoft.com/office/drawing/2014/main" id="{4BA1BBB7-0A5F-493D-A130-D47DC34EDB25}"/>
              </a:ext>
            </a:extLst>
          </p:cNvPr>
          <p:cNvSpPr>
            <a:spLocks noGrp="1"/>
          </p:cNvSpPr>
          <p:nvPr>
            <p:ph type="ftr" sz="quarter" idx="11"/>
          </p:nvPr>
        </p:nvSpPr>
        <p:spPr/>
        <p:txBody>
          <a:bodyPr/>
          <a:lstStyle/>
          <a:p>
            <a:r>
              <a:rPr lang="en-US"/>
              <a:t>unixcloudtrainings</a:t>
            </a:r>
          </a:p>
        </p:txBody>
      </p:sp>
      <p:sp>
        <p:nvSpPr>
          <p:cNvPr id="7" name="Slide Number Placeholder 6">
            <a:extLst>
              <a:ext uri="{FF2B5EF4-FFF2-40B4-BE49-F238E27FC236}">
                <a16:creationId xmlns:a16="http://schemas.microsoft.com/office/drawing/2014/main" id="{0F273D40-BCF9-410E-8AEC-0DE8138CA5F1}"/>
              </a:ext>
            </a:extLst>
          </p:cNvPr>
          <p:cNvSpPr>
            <a:spLocks noGrp="1"/>
          </p:cNvSpPr>
          <p:nvPr>
            <p:ph type="sldNum" sz="quarter" idx="12"/>
          </p:nvPr>
        </p:nvSpPr>
        <p:spPr/>
        <p:txBody>
          <a:bodyPr/>
          <a:lstStyle/>
          <a:p>
            <a:fld id="{922050D3-00BE-4CA1-802E-2369E2E7FF6E}" type="slidenum">
              <a:rPr lang="en-US" smtClean="0"/>
              <a:t>‹#›</a:t>
            </a:fld>
            <a:endParaRPr lang="en-US"/>
          </a:p>
        </p:txBody>
      </p:sp>
    </p:spTree>
    <p:extLst>
      <p:ext uri="{BB962C8B-B14F-4D97-AF65-F5344CB8AC3E}">
        <p14:creationId xmlns:p14="http://schemas.microsoft.com/office/powerpoint/2010/main" val="3079241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913EF-A9E8-44B2-B842-391D836DA10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E2B11BC-574E-4B08-A3D2-3CEADD6FF5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156FC1-E93B-413C-BD25-7A5B541108E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20BBB71-BCBC-485E-89BD-1CA3145D22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89C2F5-42C5-4B04-B395-9BC455FCEA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A91A4A4-860D-480E-869D-5B4F9D056034}"/>
              </a:ext>
            </a:extLst>
          </p:cNvPr>
          <p:cNvSpPr>
            <a:spLocks noGrp="1"/>
          </p:cNvSpPr>
          <p:nvPr>
            <p:ph type="dt" sz="half" idx="10"/>
          </p:nvPr>
        </p:nvSpPr>
        <p:spPr/>
        <p:txBody>
          <a:bodyPr/>
          <a:lstStyle/>
          <a:p>
            <a:fld id="{15B00CC8-E291-4792-9A72-7C1089B57505}" type="datetime1">
              <a:rPr lang="en-US" smtClean="0"/>
              <a:t>2/3/2021</a:t>
            </a:fld>
            <a:endParaRPr lang="en-US"/>
          </a:p>
        </p:txBody>
      </p:sp>
      <p:sp>
        <p:nvSpPr>
          <p:cNvPr id="8" name="Footer Placeholder 7">
            <a:extLst>
              <a:ext uri="{FF2B5EF4-FFF2-40B4-BE49-F238E27FC236}">
                <a16:creationId xmlns:a16="http://schemas.microsoft.com/office/drawing/2014/main" id="{F7045D63-F86B-4C9D-BC80-20113815526B}"/>
              </a:ext>
            </a:extLst>
          </p:cNvPr>
          <p:cNvSpPr>
            <a:spLocks noGrp="1"/>
          </p:cNvSpPr>
          <p:nvPr>
            <p:ph type="ftr" sz="quarter" idx="11"/>
          </p:nvPr>
        </p:nvSpPr>
        <p:spPr/>
        <p:txBody>
          <a:bodyPr/>
          <a:lstStyle/>
          <a:p>
            <a:r>
              <a:rPr lang="en-US"/>
              <a:t>unixcloudtrainings</a:t>
            </a:r>
          </a:p>
        </p:txBody>
      </p:sp>
      <p:sp>
        <p:nvSpPr>
          <p:cNvPr id="9" name="Slide Number Placeholder 8">
            <a:extLst>
              <a:ext uri="{FF2B5EF4-FFF2-40B4-BE49-F238E27FC236}">
                <a16:creationId xmlns:a16="http://schemas.microsoft.com/office/drawing/2014/main" id="{82EC763E-9901-46B3-9EA2-B511D0BFA399}"/>
              </a:ext>
            </a:extLst>
          </p:cNvPr>
          <p:cNvSpPr>
            <a:spLocks noGrp="1"/>
          </p:cNvSpPr>
          <p:nvPr>
            <p:ph type="sldNum" sz="quarter" idx="12"/>
          </p:nvPr>
        </p:nvSpPr>
        <p:spPr/>
        <p:txBody>
          <a:bodyPr/>
          <a:lstStyle/>
          <a:p>
            <a:fld id="{922050D3-00BE-4CA1-802E-2369E2E7FF6E}" type="slidenum">
              <a:rPr lang="en-US" smtClean="0"/>
              <a:t>‹#›</a:t>
            </a:fld>
            <a:endParaRPr lang="en-US"/>
          </a:p>
        </p:txBody>
      </p:sp>
    </p:spTree>
    <p:extLst>
      <p:ext uri="{BB962C8B-B14F-4D97-AF65-F5344CB8AC3E}">
        <p14:creationId xmlns:p14="http://schemas.microsoft.com/office/powerpoint/2010/main" val="3533163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79749-C39C-4A33-BDCC-E9D5BF04D25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77FA687-C858-4CCC-8420-A8CA1E05BD98}"/>
              </a:ext>
            </a:extLst>
          </p:cNvPr>
          <p:cNvSpPr>
            <a:spLocks noGrp="1"/>
          </p:cNvSpPr>
          <p:nvPr>
            <p:ph type="dt" sz="half" idx="10"/>
          </p:nvPr>
        </p:nvSpPr>
        <p:spPr/>
        <p:txBody>
          <a:bodyPr/>
          <a:lstStyle/>
          <a:p>
            <a:fld id="{91580841-F7ED-419A-9230-86DFAA0B0773}" type="datetime1">
              <a:rPr lang="en-US" smtClean="0"/>
              <a:t>2/3/2021</a:t>
            </a:fld>
            <a:endParaRPr lang="en-US"/>
          </a:p>
        </p:txBody>
      </p:sp>
      <p:sp>
        <p:nvSpPr>
          <p:cNvPr id="4" name="Footer Placeholder 3">
            <a:extLst>
              <a:ext uri="{FF2B5EF4-FFF2-40B4-BE49-F238E27FC236}">
                <a16:creationId xmlns:a16="http://schemas.microsoft.com/office/drawing/2014/main" id="{B73A6F8A-9670-468F-9E24-0885A7B0757B}"/>
              </a:ext>
            </a:extLst>
          </p:cNvPr>
          <p:cNvSpPr>
            <a:spLocks noGrp="1"/>
          </p:cNvSpPr>
          <p:nvPr>
            <p:ph type="ftr" sz="quarter" idx="11"/>
          </p:nvPr>
        </p:nvSpPr>
        <p:spPr/>
        <p:txBody>
          <a:bodyPr/>
          <a:lstStyle/>
          <a:p>
            <a:r>
              <a:rPr lang="en-US"/>
              <a:t>unixcloudtrainings</a:t>
            </a:r>
          </a:p>
        </p:txBody>
      </p:sp>
      <p:sp>
        <p:nvSpPr>
          <p:cNvPr id="5" name="Slide Number Placeholder 4">
            <a:extLst>
              <a:ext uri="{FF2B5EF4-FFF2-40B4-BE49-F238E27FC236}">
                <a16:creationId xmlns:a16="http://schemas.microsoft.com/office/drawing/2014/main" id="{89BE1221-9CC9-4FE2-95F4-C181861DC8EB}"/>
              </a:ext>
            </a:extLst>
          </p:cNvPr>
          <p:cNvSpPr>
            <a:spLocks noGrp="1"/>
          </p:cNvSpPr>
          <p:nvPr>
            <p:ph type="sldNum" sz="quarter" idx="12"/>
          </p:nvPr>
        </p:nvSpPr>
        <p:spPr/>
        <p:txBody>
          <a:bodyPr/>
          <a:lstStyle/>
          <a:p>
            <a:fld id="{922050D3-00BE-4CA1-802E-2369E2E7FF6E}" type="slidenum">
              <a:rPr lang="en-US" smtClean="0"/>
              <a:t>‹#›</a:t>
            </a:fld>
            <a:endParaRPr lang="en-US"/>
          </a:p>
        </p:txBody>
      </p:sp>
    </p:spTree>
    <p:extLst>
      <p:ext uri="{BB962C8B-B14F-4D97-AF65-F5344CB8AC3E}">
        <p14:creationId xmlns:p14="http://schemas.microsoft.com/office/powerpoint/2010/main" val="1965295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BE29C9-FA97-4AB1-8EB5-1FBED3DA5581}"/>
              </a:ext>
            </a:extLst>
          </p:cNvPr>
          <p:cNvSpPr>
            <a:spLocks noGrp="1"/>
          </p:cNvSpPr>
          <p:nvPr>
            <p:ph type="dt" sz="half" idx="10"/>
          </p:nvPr>
        </p:nvSpPr>
        <p:spPr/>
        <p:txBody>
          <a:bodyPr/>
          <a:lstStyle/>
          <a:p>
            <a:fld id="{E0160DD9-2F5C-4621-9307-31F463092B3C}" type="datetime1">
              <a:rPr lang="en-US" smtClean="0"/>
              <a:t>2/3/2021</a:t>
            </a:fld>
            <a:endParaRPr lang="en-US"/>
          </a:p>
        </p:txBody>
      </p:sp>
      <p:sp>
        <p:nvSpPr>
          <p:cNvPr id="3" name="Footer Placeholder 2">
            <a:extLst>
              <a:ext uri="{FF2B5EF4-FFF2-40B4-BE49-F238E27FC236}">
                <a16:creationId xmlns:a16="http://schemas.microsoft.com/office/drawing/2014/main" id="{6BB00520-3B62-4481-A4D5-EB532ABC95A2}"/>
              </a:ext>
            </a:extLst>
          </p:cNvPr>
          <p:cNvSpPr>
            <a:spLocks noGrp="1"/>
          </p:cNvSpPr>
          <p:nvPr>
            <p:ph type="ftr" sz="quarter" idx="11"/>
          </p:nvPr>
        </p:nvSpPr>
        <p:spPr/>
        <p:txBody>
          <a:bodyPr/>
          <a:lstStyle/>
          <a:p>
            <a:r>
              <a:rPr lang="en-US"/>
              <a:t>unixcloudtrainings</a:t>
            </a:r>
          </a:p>
        </p:txBody>
      </p:sp>
      <p:sp>
        <p:nvSpPr>
          <p:cNvPr id="4" name="Slide Number Placeholder 3">
            <a:extLst>
              <a:ext uri="{FF2B5EF4-FFF2-40B4-BE49-F238E27FC236}">
                <a16:creationId xmlns:a16="http://schemas.microsoft.com/office/drawing/2014/main" id="{7AB39ECD-8BE4-4E4C-8F05-B13F3F2F8715}"/>
              </a:ext>
            </a:extLst>
          </p:cNvPr>
          <p:cNvSpPr>
            <a:spLocks noGrp="1"/>
          </p:cNvSpPr>
          <p:nvPr>
            <p:ph type="sldNum" sz="quarter" idx="12"/>
          </p:nvPr>
        </p:nvSpPr>
        <p:spPr/>
        <p:txBody>
          <a:bodyPr/>
          <a:lstStyle/>
          <a:p>
            <a:fld id="{922050D3-00BE-4CA1-802E-2369E2E7FF6E}" type="slidenum">
              <a:rPr lang="en-US" smtClean="0"/>
              <a:t>‹#›</a:t>
            </a:fld>
            <a:endParaRPr lang="en-US"/>
          </a:p>
        </p:txBody>
      </p:sp>
    </p:spTree>
    <p:extLst>
      <p:ext uri="{BB962C8B-B14F-4D97-AF65-F5344CB8AC3E}">
        <p14:creationId xmlns:p14="http://schemas.microsoft.com/office/powerpoint/2010/main" val="2916677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412E8-104D-4720-9E90-8275241FE5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F7153E7-450E-4B20-A4C9-760719D82E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0CC70B3-A26A-4DCC-92A8-A6A30ECFD8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7249FB-3C5B-4AFE-AFDA-D4B0D16A7A81}"/>
              </a:ext>
            </a:extLst>
          </p:cNvPr>
          <p:cNvSpPr>
            <a:spLocks noGrp="1"/>
          </p:cNvSpPr>
          <p:nvPr>
            <p:ph type="dt" sz="half" idx="10"/>
          </p:nvPr>
        </p:nvSpPr>
        <p:spPr/>
        <p:txBody>
          <a:bodyPr/>
          <a:lstStyle/>
          <a:p>
            <a:fld id="{761BF342-7998-4268-8E82-C088841768E7}" type="datetime1">
              <a:rPr lang="en-US" smtClean="0"/>
              <a:t>2/3/2021</a:t>
            </a:fld>
            <a:endParaRPr lang="en-US"/>
          </a:p>
        </p:txBody>
      </p:sp>
      <p:sp>
        <p:nvSpPr>
          <p:cNvPr id="6" name="Footer Placeholder 5">
            <a:extLst>
              <a:ext uri="{FF2B5EF4-FFF2-40B4-BE49-F238E27FC236}">
                <a16:creationId xmlns:a16="http://schemas.microsoft.com/office/drawing/2014/main" id="{2511C354-8076-49E2-BB35-2123823793BD}"/>
              </a:ext>
            </a:extLst>
          </p:cNvPr>
          <p:cNvSpPr>
            <a:spLocks noGrp="1"/>
          </p:cNvSpPr>
          <p:nvPr>
            <p:ph type="ftr" sz="quarter" idx="11"/>
          </p:nvPr>
        </p:nvSpPr>
        <p:spPr/>
        <p:txBody>
          <a:bodyPr/>
          <a:lstStyle/>
          <a:p>
            <a:r>
              <a:rPr lang="en-US"/>
              <a:t>unixcloudtrainings</a:t>
            </a:r>
          </a:p>
        </p:txBody>
      </p:sp>
      <p:sp>
        <p:nvSpPr>
          <p:cNvPr id="7" name="Slide Number Placeholder 6">
            <a:extLst>
              <a:ext uri="{FF2B5EF4-FFF2-40B4-BE49-F238E27FC236}">
                <a16:creationId xmlns:a16="http://schemas.microsoft.com/office/drawing/2014/main" id="{502D5F28-7E48-402A-95DF-E18F99B0EDAB}"/>
              </a:ext>
            </a:extLst>
          </p:cNvPr>
          <p:cNvSpPr>
            <a:spLocks noGrp="1"/>
          </p:cNvSpPr>
          <p:nvPr>
            <p:ph type="sldNum" sz="quarter" idx="12"/>
          </p:nvPr>
        </p:nvSpPr>
        <p:spPr/>
        <p:txBody>
          <a:bodyPr/>
          <a:lstStyle/>
          <a:p>
            <a:fld id="{922050D3-00BE-4CA1-802E-2369E2E7FF6E}" type="slidenum">
              <a:rPr lang="en-US" smtClean="0"/>
              <a:t>‹#›</a:t>
            </a:fld>
            <a:endParaRPr lang="en-US"/>
          </a:p>
        </p:txBody>
      </p:sp>
    </p:spTree>
    <p:extLst>
      <p:ext uri="{BB962C8B-B14F-4D97-AF65-F5344CB8AC3E}">
        <p14:creationId xmlns:p14="http://schemas.microsoft.com/office/powerpoint/2010/main" val="366049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6688D-3BA5-4682-84E9-2DCDE26216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002F00A-4AE3-442A-BCB0-E9AEF2550E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6E259E1-932A-4220-8448-8E46C200BA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4A7CFE-25EF-480B-90B9-2D4F153903B2}"/>
              </a:ext>
            </a:extLst>
          </p:cNvPr>
          <p:cNvSpPr>
            <a:spLocks noGrp="1"/>
          </p:cNvSpPr>
          <p:nvPr>
            <p:ph type="dt" sz="half" idx="10"/>
          </p:nvPr>
        </p:nvSpPr>
        <p:spPr/>
        <p:txBody>
          <a:bodyPr/>
          <a:lstStyle/>
          <a:p>
            <a:fld id="{44E578DF-D41C-4C6F-AAE4-1CB7B1C2FA40}" type="datetime1">
              <a:rPr lang="en-US" smtClean="0"/>
              <a:t>2/3/2021</a:t>
            </a:fld>
            <a:endParaRPr lang="en-US"/>
          </a:p>
        </p:txBody>
      </p:sp>
      <p:sp>
        <p:nvSpPr>
          <p:cNvPr id="6" name="Footer Placeholder 5">
            <a:extLst>
              <a:ext uri="{FF2B5EF4-FFF2-40B4-BE49-F238E27FC236}">
                <a16:creationId xmlns:a16="http://schemas.microsoft.com/office/drawing/2014/main" id="{74E4BECB-E07F-4C59-A9A3-A245845FB35B}"/>
              </a:ext>
            </a:extLst>
          </p:cNvPr>
          <p:cNvSpPr>
            <a:spLocks noGrp="1"/>
          </p:cNvSpPr>
          <p:nvPr>
            <p:ph type="ftr" sz="quarter" idx="11"/>
          </p:nvPr>
        </p:nvSpPr>
        <p:spPr/>
        <p:txBody>
          <a:bodyPr/>
          <a:lstStyle/>
          <a:p>
            <a:r>
              <a:rPr lang="en-US"/>
              <a:t>unixcloudtrainings</a:t>
            </a:r>
          </a:p>
        </p:txBody>
      </p:sp>
      <p:sp>
        <p:nvSpPr>
          <p:cNvPr id="7" name="Slide Number Placeholder 6">
            <a:extLst>
              <a:ext uri="{FF2B5EF4-FFF2-40B4-BE49-F238E27FC236}">
                <a16:creationId xmlns:a16="http://schemas.microsoft.com/office/drawing/2014/main" id="{2E51B3A6-0D31-4CCA-BB2E-56E515BDE679}"/>
              </a:ext>
            </a:extLst>
          </p:cNvPr>
          <p:cNvSpPr>
            <a:spLocks noGrp="1"/>
          </p:cNvSpPr>
          <p:nvPr>
            <p:ph type="sldNum" sz="quarter" idx="12"/>
          </p:nvPr>
        </p:nvSpPr>
        <p:spPr/>
        <p:txBody>
          <a:bodyPr/>
          <a:lstStyle/>
          <a:p>
            <a:fld id="{922050D3-00BE-4CA1-802E-2369E2E7FF6E}" type="slidenum">
              <a:rPr lang="en-US" smtClean="0"/>
              <a:t>‹#›</a:t>
            </a:fld>
            <a:endParaRPr lang="en-US"/>
          </a:p>
        </p:txBody>
      </p:sp>
    </p:spTree>
    <p:extLst>
      <p:ext uri="{BB962C8B-B14F-4D97-AF65-F5344CB8AC3E}">
        <p14:creationId xmlns:p14="http://schemas.microsoft.com/office/powerpoint/2010/main" val="1197887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C3AF63-4DF6-4E78-9B60-5BD0068913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5200775-0B32-4F9F-AA03-A156CEFA98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47B138-CB1A-4AC5-98DA-9E3DEAF5C4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0B2AF8-7B79-4C70-8237-D9819EDA2F28}" type="datetime1">
              <a:rPr lang="en-US" smtClean="0"/>
              <a:t>2/3/2021</a:t>
            </a:fld>
            <a:endParaRPr lang="en-US"/>
          </a:p>
        </p:txBody>
      </p:sp>
      <p:sp>
        <p:nvSpPr>
          <p:cNvPr id="5" name="Footer Placeholder 4">
            <a:extLst>
              <a:ext uri="{FF2B5EF4-FFF2-40B4-BE49-F238E27FC236}">
                <a16:creationId xmlns:a16="http://schemas.microsoft.com/office/drawing/2014/main" id="{509DCB09-5482-409E-968C-8DE001611C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unixcloudtrainings</a:t>
            </a:r>
          </a:p>
        </p:txBody>
      </p:sp>
      <p:sp>
        <p:nvSpPr>
          <p:cNvPr id="6" name="Slide Number Placeholder 5">
            <a:extLst>
              <a:ext uri="{FF2B5EF4-FFF2-40B4-BE49-F238E27FC236}">
                <a16:creationId xmlns:a16="http://schemas.microsoft.com/office/drawing/2014/main" id="{E27987DC-A3D6-44C6-8814-ECF6B333C3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2050D3-00BE-4CA1-802E-2369E2E7FF6E}" type="slidenum">
              <a:rPr lang="en-US" smtClean="0"/>
              <a:t>‹#›</a:t>
            </a:fld>
            <a:endParaRPr lang="en-US"/>
          </a:p>
        </p:txBody>
      </p:sp>
    </p:spTree>
    <p:extLst>
      <p:ext uri="{BB962C8B-B14F-4D97-AF65-F5344CB8AC3E}">
        <p14:creationId xmlns:p14="http://schemas.microsoft.com/office/powerpoint/2010/main" val="22895873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kb.iu.edu/d/ambu"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azurecurve.co.uk/2014/04/trust-relationship-between-this-workstation-and-the-primary-domain-failed/"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emf"/><Relationship Id="rId5" Type="http://schemas.openxmlformats.org/officeDocument/2006/relationships/customXml" Target="../ink/ink2.xml"/><Relationship Id="rId4" Type="http://schemas.openxmlformats.org/officeDocument/2006/relationships/image" Target="../media/image2.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AB71741-F299-4284-9D7C-C86187CC5120}"/>
              </a:ext>
            </a:extLst>
          </p:cNvPr>
          <p:cNvSpPr/>
          <p:nvPr/>
        </p:nvSpPr>
        <p:spPr>
          <a:xfrm>
            <a:off x="67113" y="447870"/>
            <a:ext cx="12076592" cy="914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1B518D-3E59-4F6E-8A4A-23D547F4EB26}"/>
              </a:ext>
            </a:extLst>
          </p:cNvPr>
          <p:cNvSpPr>
            <a:spLocks noGrp="1"/>
          </p:cNvSpPr>
          <p:nvPr>
            <p:ph type="ctrTitle"/>
          </p:nvPr>
        </p:nvSpPr>
        <p:spPr>
          <a:xfrm>
            <a:off x="942391" y="447870"/>
            <a:ext cx="10599575" cy="597160"/>
          </a:xfrm>
        </p:spPr>
        <p:txBody>
          <a:bodyPr>
            <a:normAutofit/>
          </a:bodyPr>
          <a:lstStyle/>
          <a:p>
            <a:r>
              <a:rPr lang="en-US" sz="2800" b="1" dirty="0"/>
              <a:t>WELCOME TO MODULE 6 </a:t>
            </a:r>
          </a:p>
        </p:txBody>
      </p:sp>
      <p:sp>
        <p:nvSpPr>
          <p:cNvPr id="3" name="Subtitle 2">
            <a:extLst>
              <a:ext uri="{FF2B5EF4-FFF2-40B4-BE49-F238E27FC236}">
                <a16:creationId xmlns:a16="http://schemas.microsoft.com/office/drawing/2014/main" id="{A5A77D40-1C6B-49F8-B75E-B0864361F242}"/>
              </a:ext>
            </a:extLst>
          </p:cNvPr>
          <p:cNvSpPr>
            <a:spLocks noGrp="1"/>
          </p:cNvSpPr>
          <p:nvPr>
            <p:ph type="subTitle" idx="1"/>
          </p:nvPr>
        </p:nvSpPr>
        <p:spPr>
          <a:xfrm>
            <a:off x="1459684" y="2835479"/>
            <a:ext cx="8422548" cy="1573621"/>
          </a:xfrm>
        </p:spPr>
        <p:txBody>
          <a:bodyPr>
            <a:normAutofit lnSpcReduction="10000"/>
          </a:bodyPr>
          <a:lstStyle/>
          <a:p>
            <a:r>
              <a:rPr lang="en-US" sz="6000" dirty="0"/>
              <a:t>ADVANCE SYSTEM ADMINISTRATION</a:t>
            </a:r>
          </a:p>
        </p:txBody>
      </p:sp>
    </p:spTree>
    <p:extLst>
      <p:ext uri="{BB962C8B-B14F-4D97-AF65-F5344CB8AC3E}">
        <p14:creationId xmlns:p14="http://schemas.microsoft.com/office/powerpoint/2010/main" val="17717146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B017A-AFBB-439C-820F-0A3C49BCEF12}"/>
              </a:ext>
            </a:extLst>
          </p:cNvPr>
          <p:cNvSpPr>
            <a:spLocks noGrp="1"/>
          </p:cNvSpPr>
          <p:nvPr>
            <p:ph type="title"/>
          </p:nvPr>
        </p:nvSpPr>
        <p:spPr>
          <a:xfrm>
            <a:off x="838200" y="365126"/>
            <a:ext cx="10515600" cy="960336"/>
          </a:xfrm>
        </p:spPr>
        <p:txBody>
          <a:bodyPr/>
          <a:lstStyle/>
          <a:p>
            <a:pPr algn="ctr"/>
            <a:r>
              <a:rPr lang="en-US" b="1" u="sng" dirty="0"/>
              <a:t>2- WHAT IS ACTIVE DIRECTORY</a:t>
            </a:r>
          </a:p>
        </p:txBody>
      </p:sp>
      <p:sp>
        <p:nvSpPr>
          <p:cNvPr id="3" name="Content Placeholder 2">
            <a:extLst>
              <a:ext uri="{FF2B5EF4-FFF2-40B4-BE49-F238E27FC236}">
                <a16:creationId xmlns:a16="http://schemas.microsoft.com/office/drawing/2014/main" id="{7A8A011C-4895-4B93-B305-C0D0F71436AD}"/>
              </a:ext>
            </a:extLst>
          </p:cNvPr>
          <p:cNvSpPr>
            <a:spLocks noGrp="1"/>
          </p:cNvSpPr>
          <p:nvPr>
            <p:ph idx="1"/>
          </p:nvPr>
        </p:nvSpPr>
        <p:spPr>
          <a:xfrm>
            <a:off x="302004" y="1825625"/>
            <a:ext cx="11051796" cy="4351338"/>
          </a:xfrm>
        </p:spPr>
        <p:txBody>
          <a:bodyPr/>
          <a:lstStyle/>
          <a:p>
            <a:r>
              <a:rPr lang="en-US" dirty="0"/>
              <a:t>Active Directory is one of the primary service role of a domain controller</a:t>
            </a:r>
          </a:p>
          <a:p>
            <a:endParaRPr lang="en-US" dirty="0"/>
          </a:p>
          <a:p>
            <a:r>
              <a:rPr lang="en-US" dirty="0"/>
              <a:t>It stores information about objects on the network and make this information available to users and network administrators. AD DS uses domain controllers to give network users access to permitted resources anywhere on the network through a single logon process.</a:t>
            </a:r>
          </a:p>
        </p:txBody>
      </p:sp>
      <p:sp>
        <p:nvSpPr>
          <p:cNvPr id="4" name="Footer Placeholder 3">
            <a:extLst>
              <a:ext uri="{FF2B5EF4-FFF2-40B4-BE49-F238E27FC236}">
                <a16:creationId xmlns:a16="http://schemas.microsoft.com/office/drawing/2014/main" id="{80D1BEEA-2984-40FD-9826-8EFD0EDBB404}"/>
              </a:ext>
            </a:extLst>
          </p:cNvPr>
          <p:cNvSpPr>
            <a:spLocks noGrp="1"/>
          </p:cNvSpPr>
          <p:nvPr>
            <p:ph type="ftr" sz="quarter" idx="11"/>
          </p:nvPr>
        </p:nvSpPr>
        <p:spPr/>
        <p:txBody>
          <a:bodyPr/>
          <a:lstStyle/>
          <a:p>
            <a:r>
              <a:rPr lang="en-US" sz="2000" dirty="0">
                <a:solidFill>
                  <a:schemeClr val="accent6"/>
                </a:solidFill>
              </a:rPr>
              <a:t>UNIXCLOUDTRAININGS</a:t>
            </a:r>
            <a:endParaRPr lang="en-US" dirty="0">
              <a:solidFill>
                <a:schemeClr val="accent6"/>
              </a:solidFill>
            </a:endParaRPr>
          </a:p>
        </p:txBody>
      </p:sp>
      <p:sp>
        <p:nvSpPr>
          <p:cNvPr id="5" name="Slide Number Placeholder 4">
            <a:extLst>
              <a:ext uri="{FF2B5EF4-FFF2-40B4-BE49-F238E27FC236}">
                <a16:creationId xmlns:a16="http://schemas.microsoft.com/office/drawing/2014/main" id="{19BCC7AB-90E7-4148-92D7-66DF2BE2A4CE}"/>
              </a:ext>
            </a:extLst>
          </p:cNvPr>
          <p:cNvSpPr>
            <a:spLocks noGrp="1"/>
          </p:cNvSpPr>
          <p:nvPr>
            <p:ph type="sldNum" sz="quarter" idx="12"/>
          </p:nvPr>
        </p:nvSpPr>
        <p:spPr/>
        <p:txBody>
          <a:bodyPr/>
          <a:lstStyle/>
          <a:p>
            <a:fld id="{922050D3-00BE-4CA1-802E-2369E2E7FF6E}" type="slidenum">
              <a:rPr lang="en-US" smtClean="0"/>
              <a:t>10</a:t>
            </a:fld>
            <a:endParaRPr lang="en-US"/>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D4A3495A-686F-4DF7-9690-55A12170A977}"/>
                  </a:ext>
                </a:extLst>
              </p14:cNvPr>
              <p14:cNvContentPartPr/>
              <p14:nvPr/>
            </p14:nvContentPartPr>
            <p14:xfrm>
              <a:off x="8292960" y="1625760"/>
              <a:ext cx="360" cy="360"/>
            </p14:xfrm>
          </p:contentPart>
        </mc:Choice>
        <mc:Fallback>
          <p:pic>
            <p:nvPicPr>
              <p:cNvPr id="6" name="Ink 5">
                <a:extLst>
                  <a:ext uri="{FF2B5EF4-FFF2-40B4-BE49-F238E27FC236}">
                    <a16:creationId xmlns:a16="http://schemas.microsoft.com/office/drawing/2014/main" id="{D4A3495A-686F-4DF7-9690-55A12170A977}"/>
                  </a:ext>
                </a:extLst>
              </p:cNvPr>
              <p:cNvPicPr/>
              <p:nvPr/>
            </p:nvPicPr>
            <p:blipFill>
              <a:blip r:embed="rId3"/>
              <a:stretch>
                <a:fillRect/>
              </a:stretch>
            </p:blipFill>
            <p:spPr>
              <a:xfrm>
                <a:off x="8283600" y="1616400"/>
                <a:ext cx="19080" cy="19080"/>
              </a:xfrm>
              <a:prstGeom prst="rect">
                <a:avLst/>
              </a:prstGeom>
            </p:spPr>
          </p:pic>
        </mc:Fallback>
      </mc:AlternateContent>
    </p:spTree>
    <p:extLst>
      <p:ext uri="{BB962C8B-B14F-4D97-AF65-F5344CB8AC3E}">
        <p14:creationId xmlns:p14="http://schemas.microsoft.com/office/powerpoint/2010/main" val="4207345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88586-521C-4354-9EAE-DDFCD312FA89}"/>
              </a:ext>
            </a:extLst>
          </p:cNvPr>
          <p:cNvSpPr>
            <a:spLocks noGrp="1"/>
          </p:cNvSpPr>
          <p:nvPr>
            <p:ph type="title"/>
          </p:nvPr>
        </p:nvSpPr>
        <p:spPr/>
        <p:txBody>
          <a:bodyPr/>
          <a:lstStyle/>
          <a:p>
            <a:pPr algn="ctr"/>
            <a:r>
              <a:rPr lang="en-US" sz="4400" b="1" u="sng" dirty="0">
                <a:latin typeface="Arial Narrow" panose="020B0606020202030204" pitchFamily="34" charset="0"/>
              </a:rPr>
              <a:t>Chapter V- Active Directory Prerequisites</a:t>
            </a:r>
            <a:endParaRPr lang="en-US" b="1" u="sng" dirty="0"/>
          </a:p>
        </p:txBody>
      </p:sp>
      <p:sp>
        <p:nvSpPr>
          <p:cNvPr id="3" name="Content Placeholder 2">
            <a:extLst>
              <a:ext uri="{FF2B5EF4-FFF2-40B4-BE49-F238E27FC236}">
                <a16:creationId xmlns:a16="http://schemas.microsoft.com/office/drawing/2014/main" id="{9B742863-6FFF-4174-9AA5-A34767BF7738}"/>
              </a:ext>
            </a:extLst>
          </p:cNvPr>
          <p:cNvSpPr>
            <a:spLocks noGrp="1"/>
          </p:cNvSpPr>
          <p:nvPr>
            <p:ph idx="1"/>
          </p:nvPr>
        </p:nvSpPr>
        <p:spPr/>
        <p:txBody>
          <a:bodyPr/>
          <a:lstStyle/>
          <a:p>
            <a:r>
              <a:rPr lang="en-US" dirty="0"/>
              <a:t>DNS</a:t>
            </a:r>
          </a:p>
          <a:p>
            <a:r>
              <a:rPr lang="en-US" dirty="0"/>
              <a:t>Static IP ADDRESS</a:t>
            </a:r>
          </a:p>
          <a:p>
            <a:r>
              <a:rPr lang="en-US" dirty="0"/>
              <a:t>DOMAIN CONTROLLER= </a:t>
            </a:r>
            <a:r>
              <a:rPr lang="en-US" dirty="0" err="1"/>
              <a:t>mylabdc.local</a:t>
            </a:r>
            <a:endParaRPr lang="en-US" dirty="0"/>
          </a:p>
          <a:p>
            <a:r>
              <a:rPr lang="en-US" dirty="0"/>
              <a:t>NETBIOS DOMAIN NAME= lab</a:t>
            </a:r>
          </a:p>
        </p:txBody>
      </p:sp>
      <p:sp>
        <p:nvSpPr>
          <p:cNvPr id="4" name="Footer Placeholder 3">
            <a:extLst>
              <a:ext uri="{FF2B5EF4-FFF2-40B4-BE49-F238E27FC236}">
                <a16:creationId xmlns:a16="http://schemas.microsoft.com/office/drawing/2014/main" id="{4D6FA210-CD26-4416-AE97-0A67FAE14988}"/>
              </a:ext>
            </a:extLst>
          </p:cNvPr>
          <p:cNvSpPr>
            <a:spLocks noGrp="1"/>
          </p:cNvSpPr>
          <p:nvPr>
            <p:ph type="ftr" sz="quarter" idx="11"/>
          </p:nvPr>
        </p:nvSpPr>
        <p:spPr/>
        <p:txBody>
          <a:bodyPr/>
          <a:lstStyle/>
          <a:p>
            <a:r>
              <a:rPr lang="en-US" sz="2000" dirty="0">
                <a:solidFill>
                  <a:schemeClr val="accent6"/>
                </a:solidFill>
              </a:rPr>
              <a:t>UNIXCLOUDTRAININGS</a:t>
            </a:r>
            <a:endParaRPr lang="en-US" dirty="0">
              <a:solidFill>
                <a:schemeClr val="accent6"/>
              </a:solidFill>
            </a:endParaRPr>
          </a:p>
        </p:txBody>
      </p:sp>
      <p:sp>
        <p:nvSpPr>
          <p:cNvPr id="5" name="Slide Number Placeholder 4">
            <a:extLst>
              <a:ext uri="{FF2B5EF4-FFF2-40B4-BE49-F238E27FC236}">
                <a16:creationId xmlns:a16="http://schemas.microsoft.com/office/drawing/2014/main" id="{D775C3E1-29D5-4D8D-A29C-3E2EEC5FBF23}"/>
              </a:ext>
            </a:extLst>
          </p:cNvPr>
          <p:cNvSpPr>
            <a:spLocks noGrp="1"/>
          </p:cNvSpPr>
          <p:nvPr>
            <p:ph type="sldNum" sz="quarter" idx="12"/>
          </p:nvPr>
        </p:nvSpPr>
        <p:spPr/>
        <p:txBody>
          <a:bodyPr/>
          <a:lstStyle/>
          <a:p>
            <a:fld id="{922050D3-00BE-4CA1-802E-2369E2E7FF6E}" type="slidenum">
              <a:rPr lang="en-US" smtClean="0"/>
              <a:t>11</a:t>
            </a:fld>
            <a:endParaRPr lang="en-US"/>
          </a:p>
        </p:txBody>
      </p:sp>
    </p:spTree>
    <p:extLst>
      <p:ext uri="{BB962C8B-B14F-4D97-AF65-F5344CB8AC3E}">
        <p14:creationId xmlns:p14="http://schemas.microsoft.com/office/powerpoint/2010/main" val="907723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96B16-687C-44EB-A362-88847B254AB1}"/>
              </a:ext>
            </a:extLst>
          </p:cNvPr>
          <p:cNvSpPr>
            <a:spLocks noGrp="1"/>
          </p:cNvSpPr>
          <p:nvPr>
            <p:ph type="title"/>
          </p:nvPr>
        </p:nvSpPr>
        <p:spPr>
          <a:xfrm>
            <a:off x="838200" y="365126"/>
            <a:ext cx="10515600" cy="960336"/>
          </a:xfrm>
        </p:spPr>
        <p:txBody>
          <a:bodyPr>
            <a:normAutofit fontScale="90000"/>
          </a:bodyPr>
          <a:lstStyle/>
          <a:p>
            <a:pPr algn="ctr"/>
            <a:r>
              <a:rPr lang="en-US" sz="4400" b="1" u="sng" dirty="0">
                <a:latin typeface="Arial Narrow" panose="020B0606020202030204" pitchFamily="34" charset="0"/>
              </a:rPr>
              <a:t>Chapter VI- What is DNS</a:t>
            </a:r>
            <a:br>
              <a:rPr lang="en-US" sz="4400" b="1" dirty="0">
                <a:latin typeface="Arial Narrow" panose="020B0606020202030204" pitchFamily="34" charset="0"/>
              </a:rPr>
            </a:br>
            <a:endParaRPr lang="en-US" dirty="0"/>
          </a:p>
        </p:txBody>
      </p:sp>
      <p:sp>
        <p:nvSpPr>
          <p:cNvPr id="3" name="Content Placeholder 2">
            <a:extLst>
              <a:ext uri="{FF2B5EF4-FFF2-40B4-BE49-F238E27FC236}">
                <a16:creationId xmlns:a16="http://schemas.microsoft.com/office/drawing/2014/main" id="{3E67DBC6-ECD6-4DF5-B4FD-A594E1C94939}"/>
              </a:ext>
            </a:extLst>
          </p:cNvPr>
          <p:cNvSpPr>
            <a:spLocks noGrp="1"/>
          </p:cNvSpPr>
          <p:nvPr>
            <p:ph idx="1"/>
          </p:nvPr>
        </p:nvSpPr>
        <p:spPr>
          <a:xfrm>
            <a:off x="318782" y="1325462"/>
            <a:ext cx="11035018" cy="5030887"/>
          </a:xfrm>
        </p:spPr>
        <p:txBody>
          <a:bodyPr/>
          <a:lstStyle/>
          <a:p>
            <a:r>
              <a:rPr lang="en-US" dirty="0"/>
              <a:t> Domain Name Service</a:t>
            </a:r>
          </a:p>
          <a:p>
            <a:r>
              <a:rPr lang="en-US" dirty="0"/>
              <a:t>Domain Name system or Server</a:t>
            </a:r>
          </a:p>
          <a:p>
            <a:endParaRPr lang="en-US" dirty="0"/>
          </a:p>
          <a:p>
            <a:r>
              <a:rPr lang="en-US" dirty="0"/>
              <a:t>DNS is actually resolved the HOSTNAME to IP ADDRESS</a:t>
            </a:r>
          </a:p>
          <a:p>
            <a:r>
              <a:rPr lang="en-US" dirty="0"/>
              <a:t>DNS also resolves HOSTNAME to IP ADDRESS</a:t>
            </a:r>
          </a:p>
          <a:p>
            <a:r>
              <a:rPr lang="en-US" dirty="0"/>
              <a:t> It also resolves  HOSTNAME to HOSTNAME (Alias or CNAME)</a:t>
            </a:r>
          </a:p>
          <a:p>
            <a:pPr marL="0" indent="0">
              <a:buNone/>
            </a:pPr>
            <a:endParaRPr lang="en-US" dirty="0"/>
          </a:p>
          <a:p>
            <a:pPr marL="0" indent="0">
              <a:buNone/>
            </a:pPr>
            <a:r>
              <a:rPr lang="en-US" b="1" i="0" dirty="0">
                <a:solidFill>
                  <a:srgbClr val="5F6368"/>
                </a:solidFill>
                <a:effectLst/>
                <a:latin typeface="Roboto"/>
              </a:rPr>
              <a:t>Cache memory</a:t>
            </a:r>
            <a:r>
              <a:rPr lang="en-US" b="0" i="0" dirty="0">
                <a:solidFill>
                  <a:srgbClr val="4D5156"/>
                </a:solidFill>
                <a:effectLst/>
                <a:latin typeface="Roboto"/>
              </a:rPr>
              <a:t> is a chip-based computer component that makes retrieving data from the computer's memory more efficient. It acts as a temporary storage area ...</a:t>
            </a:r>
            <a:endParaRPr lang="en-US" dirty="0"/>
          </a:p>
        </p:txBody>
      </p:sp>
      <p:sp>
        <p:nvSpPr>
          <p:cNvPr id="4" name="Footer Placeholder 3">
            <a:extLst>
              <a:ext uri="{FF2B5EF4-FFF2-40B4-BE49-F238E27FC236}">
                <a16:creationId xmlns:a16="http://schemas.microsoft.com/office/drawing/2014/main" id="{2F24DC98-BA64-483A-93B1-341E67EAB92B}"/>
              </a:ext>
            </a:extLst>
          </p:cNvPr>
          <p:cNvSpPr>
            <a:spLocks noGrp="1"/>
          </p:cNvSpPr>
          <p:nvPr>
            <p:ph type="ftr" sz="quarter" idx="11"/>
          </p:nvPr>
        </p:nvSpPr>
        <p:spPr/>
        <p:txBody>
          <a:bodyPr/>
          <a:lstStyle/>
          <a:p>
            <a:r>
              <a:rPr lang="en-US" sz="2000" dirty="0">
                <a:solidFill>
                  <a:schemeClr val="accent6"/>
                </a:solidFill>
              </a:rPr>
              <a:t>UNIXCLOUDTRAININGS</a:t>
            </a:r>
          </a:p>
        </p:txBody>
      </p:sp>
      <p:sp>
        <p:nvSpPr>
          <p:cNvPr id="5" name="Slide Number Placeholder 4">
            <a:extLst>
              <a:ext uri="{FF2B5EF4-FFF2-40B4-BE49-F238E27FC236}">
                <a16:creationId xmlns:a16="http://schemas.microsoft.com/office/drawing/2014/main" id="{AB9C356A-4637-4725-B192-6BDD2373401E}"/>
              </a:ext>
            </a:extLst>
          </p:cNvPr>
          <p:cNvSpPr>
            <a:spLocks noGrp="1"/>
          </p:cNvSpPr>
          <p:nvPr>
            <p:ph type="sldNum" sz="quarter" idx="12"/>
          </p:nvPr>
        </p:nvSpPr>
        <p:spPr/>
        <p:txBody>
          <a:bodyPr/>
          <a:lstStyle/>
          <a:p>
            <a:fld id="{922050D3-00BE-4CA1-802E-2369E2E7FF6E}" type="slidenum">
              <a:rPr lang="en-US" smtClean="0"/>
              <a:t>12</a:t>
            </a:fld>
            <a:endParaRPr lang="en-US"/>
          </a:p>
        </p:txBody>
      </p:sp>
    </p:spTree>
    <p:extLst>
      <p:ext uri="{BB962C8B-B14F-4D97-AF65-F5344CB8AC3E}">
        <p14:creationId xmlns:p14="http://schemas.microsoft.com/office/powerpoint/2010/main" val="32218629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49D45-F78A-41EF-8B99-48FBAEF5EEA2}"/>
              </a:ext>
            </a:extLst>
          </p:cNvPr>
          <p:cNvSpPr>
            <a:spLocks noGrp="1"/>
          </p:cNvSpPr>
          <p:nvPr>
            <p:ph type="title"/>
          </p:nvPr>
        </p:nvSpPr>
        <p:spPr/>
        <p:txBody>
          <a:bodyPr/>
          <a:lstStyle/>
          <a:p>
            <a:pPr algn="ctr"/>
            <a:r>
              <a:rPr lang="en-US" b="1" u="sng" dirty="0"/>
              <a:t>DNS </a:t>
            </a:r>
          </a:p>
        </p:txBody>
      </p:sp>
      <p:pic>
        <p:nvPicPr>
          <p:cNvPr id="7" name="Content Placeholder 6">
            <a:extLst>
              <a:ext uri="{FF2B5EF4-FFF2-40B4-BE49-F238E27FC236}">
                <a16:creationId xmlns:a16="http://schemas.microsoft.com/office/drawing/2014/main" id="{07C7585E-8A74-4BFC-92E9-E1E6F37432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4256" y="1881685"/>
            <a:ext cx="9583487" cy="4239217"/>
          </a:xfrm>
        </p:spPr>
      </p:pic>
      <p:sp>
        <p:nvSpPr>
          <p:cNvPr id="4" name="Footer Placeholder 3">
            <a:extLst>
              <a:ext uri="{FF2B5EF4-FFF2-40B4-BE49-F238E27FC236}">
                <a16:creationId xmlns:a16="http://schemas.microsoft.com/office/drawing/2014/main" id="{5D20BC89-86C2-4BD8-978C-E6998F60D61A}"/>
              </a:ext>
            </a:extLst>
          </p:cNvPr>
          <p:cNvSpPr>
            <a:spLocks noGrp="1"/>
          </p:cNvSpPr>
          <p:nvPr>
            <p:ph type="ftr" sz="quarter" idx="11"/>
          </p:nvPr>
        </p:nvSpPr>
        <p:spPr/>
        <p:txBody>
          <a:bodyPr/>
          <a:lstStyle/>
          <a:p>
            <a:r>
              <a:rPr lang="en-US" sz="2000" dirty="0">
                <a:solidFill>
                  <a:schemeClr val="accent6"/>
                </a:solidFill>
              </a:rPr>
              <a:t>UNIXCLOUDTRAININGS</a:t>
            </a:r>
          </a:p>
        </p:txBody>
      </p:sp>
      <p:sp>
        <p:nvSpPr>
          <p:cNvPr id="5" name="Slide Number Placeholder 4">
            <a:extLst>
              <a:ext uri="{FF2B5EF4-FFF2-40B4-BE49-F238E27FC236}">
                <a16:creationId xmlns:a16="http://schemas.microsoft.com/office/drawing/2014/main" id="{80DFADA2-36F3-4634-902E-A2F6E5747576}"/>
              </a:ext>
            </a:extLst>
          </p:cNvPr>
          <p:cNvSpPr>
            <a:spLocks noGrp="1"/>
          </p:cNvSpPr>
          <p:nvPr>
            <p:ph type="sldNum" sz="quarter" idx="12"/>
          </p:nvPr>
        </p:nvSpPr>
        <p:spPr/>
        <p:txBody>
          <a:bodyPr/>
          <a:lstStyle/>
          <a:p>
            <a:fld id="{922050D3-00BE-4CA1-802E-2369E2E7FF6E}" type="slidenum">
              <a:rPr lang="en-US" smtClean="0"/>
              <a:t>13</a:t>
            </a:fld>
            <a:endParaRPr lang="en-US"/>
          </a:p>
        </p:txBody>
      </p:sp>
    </p:spTree>
    <p:extLst>
      <p:ext uri="{BB962C8B-B14F-4D97-AF65-F5344CB8AC3E}">
        <p14:creationId xmlns:p14="http://schemas.microsoft.com/office/powerpoint/2010/main" val="4159776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4DBE1-AF23-49F7-B25B-23283BF29C79}"/>
              </a:ext>
            </a:extLst>
          </p:cNvPr>
          <p:cNvSpPr>
            <a:spLocks noGrp="1"/>
          </p:cNvSpPr>
          <p:nvPr>
            <p:ph type="title"/>
          </p:nvPr>
        </p:nvSpPr>
        <p:spPr>
          <a:xfrm>
            <a:off x="838200" y="365126"/>
            <a:ext cx="10515600" cy="977114"/>
          </a:xfrm>
        </p:spPr>
        <p:txBody>
          <a:bodyPr>
            <a:normAutofit fontScale="90000"/>
          </a:bodyPr>
          <a:lstStyle/>
          <a:p>
            <a:pPr algn="ctr"/>
            <a:r>
              <a:rPr lang="en-US" sz="4400" b="1" u="sng" dirty="0">
                <a:latin typeface="Arial Narrow" panose="020B0606020202030204" pitchFamily="34" charset="0"/>
              </a:rPr>
              <a:t>Chapter VII- Active Directory Installation</a:t>
            </a:r>
            <a:br>
              <a:rPr lang="en-US" sz="4400" b="1" dirty="0">
                <a:latin typeface="Arial Narrow" panose="020B0606020202030204" pitchFamily="34" charset="0"/>
              </a:rPr>
            </a:br>
            <a:endParaRPr lang="en-US" dirty="0"/>
          </a:p>
        </p:txBody>
      </p:sp>
      <p:sp>
        <p:nvSpPr>
          <p:cNvPr id="3" name="Content Placeholder 2">
            <a:extLst>
              <a:ext uri="{FF2B5EF4-FFF2-40B4-BE49-F238E27FC236}">
                <a16:creationId xmlns:a16="http://schemas.microsoft.com/office/drawing/2014/main" id="{E330834F-CCAA-4947-B910-1B9209BC04A3}"/>
              </a:ext>
            </a:extLst>
          </p:cNvPr>
          <p:cNvSpPr>
            <a:spLocks noGrp="1"/>
          </p:cNvSpPr>
          <p:nvPr>
            <p:ph idx="1"/>
          </p:nvPr>
        </p:nvSpPr>
        <p:spPr/>
        <p:txBody>
          <a:bodyPr/>
          <a:lstStyle/>
          <a:p>
            <a:r>
              <a:rPr lang="en-US" dirty="0"/>
              <a:t>DNS</a:t>
            </a:r>
          </a:p>
          <a:p>
            <a:r>
              <a:rPr lang="en-US" dirty="0"/>
              <a:t>STATIC IO ADDRESS= 10.0.0.25</a:t>
            </a:r>
          </a:p>
          <a:p>
            <a:r>
              <a:rPr lang="en-US" dirty="0"/>
              <a:t>DOMAIN CONTROLLER NAME= </a:t>
            </a:r>
            <a:r>
              <a:rPr lang="en-US" dirty="0" err="1"/>
              <a:t>mylabdc.local</a:t>
            </a:r>
            <a:endParaRPr lang="en-US" dirty="0"/>
          </a:p>
          <a:p>
            <a:r>
              <a:rPr lang="en-US" dirty="0"/>
              <a:t> NETBIOS Domaine name= lab</a:t>
            </a:r>
          </a:p>
          <a:p>
            <a:r>
              <a:rPr lang="en-US" b="1" i="0" dirty="0" err="1">
                <a:solidFill>
                  <a:srgbClr val="5F6368"/>
                </a:solidFill>
                <a:effectLst/>
                <a:latin typeface="Roboto"/>
              </a:rPr>
              <a:t>NSLookup</a:t>
            </a:r>
            <a:r>
              <a:rPr lang="en-US" b="0" i="0" dirty="0">
                <a:solidFill>
                  <a:srgbClr val="4D5156"/>
                </a:solidFill>
                <a:effectLst/>
                <a:latin typeface="Roboto"/>
              </a:rPr>
              <a:t> is a primary diagnostic tool for debugging a Domain Name System (DNS) architecture. You can use it to display any resource record on ...</a:t>
            </a:r>
            <a:endParaRPr lang="en-US" dirty="0"/>
          </a:p>
        </p:txBody>
      </p:sp>
      <p:sp>
        <p:nvSpPr>
          <p:cNvPr id="4" name="Footer Placeholder 3">
            <a:extLst>
              <a:ext uri="{FF2B5EF4-FFF2-40B4-BE49-F238E27FC236}">
                <a16:creationId xmlns:a16="http://schemas.microsoft.com/office/drawing/2014/main" id="{103344B6-1C66-43AE-B864-A216508D5990}"/>
              </a:ext>
            </a:extLst>
          </p:cNvPr>
          <p:cNvSpPr>
            <a:spLocks noGrp="1"/>
          </p:cNvSpPr>
          <p:nvPr>
            <p:ph type="ftr" sz="quarter" idx="11"/>
          </p:nvPr>
        </p:nvSpPr>
        <p:spPr/>
        <p:txBody>
          <a:bodyPr/>
          <a:lstStyle/>
          <a:p>
            <a:r>
              <a:rPr lang="en-US" sz="2000" dirty="0">
                <a:solidFill>
                  <a:schemeClr val="accent6"/>
                </a:solidFill>
              </a:rPr>
              <a:t>UNIXCLOUDTRAININGS</a:t>
            </a:r>
          </a:p>
        </p:txBody>
      </p:sp>
      <p:sp>
        <p:nvSpPr>
          <p:cNvPr id="5" name="Slide Number Placeholder 4">
            <a:extLst>
              <a:ext uri="{FF2B5EF4-FFF2-40B4-BE49-F238E27FC236}">
                <a16:creationId xmlns:a16="http://schemas.microsoft.com/office/drawing/2014/main" id="{BA22BE16-B8F2-4CBA-9927-0FF716D0C905}"/>
              </a:ext>
            </a:extLst>
          </p:cNvPr>
          <p:cNvSpPr>
            <a:spLocks noGrp="1"/>
          </p:cNvSpPr>
          <p:nvPr>
            <p:ph type="sldNum" sz="quarter" idx="12"/>
          </p:nvPr>
        </p:nvSpPr>
        <p:spPr/>
        <p:txBody>
          <a:bodyPr/>
          <a:lstStyle/>
          <a:p>
            <a:fld id="{922050D3-00BE-4CA1-802E-2369E2E7FF6E}" type="slidenum">
              <a:rPr lang="en-US" smtClean="0"/>
              <a:t>14</a:t>
            </a:fld>
            <a:endParaRPr lang="en-US"/>
          </a:p>
        </p:txBody>
      </p:sp>
    </p:spTree>
    <p:extLst>
      <p:ext uri="{BB962C8B-B14F-4D97-AF65-F5344CB8AC3E}">
        <p14:creationId xmlns:p14="http://schemas.microsoft.com/office/powerpoint/2010/main" val="7944429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9EC0E-2F2D-47FA-8A5E-D45E42910624}"/>
              </a:ext>
            </a:extLst>
          </p:cNvPr>
          <p:cNvSpPr>
            <a:spLocks noGrp="1"/>
          </p:cNvSpPr>
          <p:nvPr>
            <p:ph type="title"/>
          </p:nvPr>
        </p:nvSpPr>
        <p:spPr/>
        <p:txBody>
          <a:bodyPr>
            <a:normAutofit fontScale="90000"/>
          </a:bodyPr>
          <a:lstStyle/>
          <a:p>
            <a:r>
              <a:rPr lang="en-US" sz="4400" b="1" u="sng" dirty="0">
                <a:latin typeface="Arial Narrow" panose="020B0606020202030204" pitchFamily="34" charset="0"/>
              </a:rPr>
              <a:t>Chapter VIII- Active Directory Users and Computers</a:t>
            </a:r>
            <a:br>
              <a:rPr lang="en-US" sz="4400" b="1" u="sng" dirty="0">
                <a:latin typeface="Arial Narrow" panose="020B0606020202030204" pitchFamily="34" charset="0"/>
              </a:rPr>
            </a:br>
            <a:endParaRPr lang="en-US" u="sng" dirty="0"/>
          </a:p>
        </p:txBody>
      </p:sp>
      <p:sp>
        <p:nvSpPr>
          <p:cNvPr id="3" name="Content Placeholder 2">
            <a:extLst>
              <a:ext uri="{FF2B5EF4-FFF2-40B4-BE49-F238E27FC236}">
                <a16:creationId xmlns:a16="http://schemas.microsoft.com/office/drawing/2014/main" id="{4A15F19C-3270-4F6E-B199-56D5B54E933A}"/>
              </a:ext>
            </a:extLst>
          </p:cNvPr>
          <p:cNvSpPr>
            <a:spLocks noGrp="1"/>
          </p:cNvSpPr>
          <p:nvPr>
            <p:ph idx="1"/>
          </p:nvPr>
        </p:nvSpPr>
        <p:spPr>
          <a:xfrm>
            <a:off x="218114" y="1501628"/>
            <a:ext cx="11551640" cy="4991247"/>
          </a:xfrm>
        </p:spPr>
        <p:txBody>
          <a:bodyPr>
            <a:normAutofit/>
          </a:bodyPr>
          <a:lstStyle/>
          <a:p>
            <a:r>
              <a:rPr lang="en-US" sz="2400" dirty="0"/>
              <a:t>Organization unit</a:t>
            </a:r>
          </a:p>
          <a:p>
            <a:pPr marL="0" indent="0">
              <a:buNone/>
            </a:pPr>
            <a:r>
              <a:rPr lang="en-US" sz="2400" dirty="0"/>
              <a:t>An organizational unit (OU) is a subdivision within an Active Directory into which you can place users, groups, computers and others organizational units.</a:t>
            </a:r>
          </a:p>
          <a:p>
            <a:r>
              <a:rPr lang="en-US" sz="2400" dirty="0"/>
              <a:t> Objects</a:t>
            </a:r>
          </a:p>
          <a:p>
            <a:pPr marL="0" indent="0">
              <a:buNone/>
            </a:pPr>
            <a:r>
              <a:rPr lang="en-US" sz="2400" dirty="0"/>
              <a:t>Are like Users, Groups, Contacts, Shared Folder, Printers etc.….</a:t>
            </a:r>
          </a:p>
          <a:p>
            <a:r>
              <a:rPr lang="en-US" sz="2400" dirty="0"/>
              <a:t>Attributes</a:t>
            </a:r>
          </a:p>
          <a:p>
            <a:pPr marL="0" indent="0">
              <a:buNone/>
            </a:pPr>
            <a:r>
              <a:rPr lang="en-US" sz="2400" dirty="0"/>
              <a:t>Objects have attributes that define and describe them. Form example, the attributes of a user object might include the user’s name, e-mail address, and phone number.</a:t>
            </a:r>
          </a:p>
        </p:txBody>
      </p:sp>
      <p:sp>
        <p:nvSpPr>
          <p:cNvPr id="4" name="Footer Placeholder 3">
            <a:extLst>
              <a:ext uri="{FF2B5EF4-FFF2-40B4-BE49-F238E27FC236}">
                <a16:creationId xmlns:a16="http://schemas.microsoft.com/office/drawing/2014/main" id="{0B89D7B8-54BB-46CC-BE2F-D8C22B9D5D7B}"/>
              </a:ext>
            </a:extLst>
          </p:cNvPr>
          <p:cNvSpPr>
            <a:spLocks noGrp="1"/>
          </p:cNvSpPr>
          <p:nvPr>
            <p:ph type="ftr" sz="quarter" idx="11"/>
          </p:nvPr>
        </p:nvSpPr>
        <p:spPr/>
        <p:txBody>
          <a:bodyPr/>
          <a:lstStyle/>
          <a:p>
            <a:r>
              <a:rPr lang="en-US" sz="2000" dirty="0">
                <a:solidFill>
                  <a:schemeClr val="accent6"/>
                </a:solidFill>
              </a:rPr>
              <a:t>UNIXCLOUDTRAININGS</a:t>
            </a:r>
          </a:p>
        </p:txBody>
      </p:sp>
      <p:sp>
        <p:nvSpPr>
          <p:cNvPr id="5" name="Slide Number Placeholder 4">
            <a:extLst>
              <a:ext uri="{FF2B5EF4-FFF2-40B4-BE49-F238E27FC236}">
                <a16:creationId xmlns:a16="http://schemas.microsoft.com/office/drawing/2014/main" id="{B9B91E8C-8585-4B9D-85A4-B482B91CBD7F}"/>
              </a:ext>
            </a:extLst>
          </p:cNvPr>
          <p:cNvSpPr>
            <a:spLocks noGrp="1"/>
          </p:cNvSpPr>
          <p:nvPr>
            <p:ph type="sldNum" sz="quarter" idx="12"/>
          </p:nvPr>
        </p:nvSpPr>
        <p:spPr/>
        <p:txBody>
          <a:bodyPr/>
          <a:lstStyle/>
          <a:p>
            <a:fld id="{922050D3-00BE-4CA1-802E-2369E2E7FF6E}" type="slidenum">
              <a:rPr lang="en-US" smtClean="0"/>
              <a:t>15</a:t>
            </a:fld>
            <a:endParaRPr lang="en-US"/>
          </a:p>
        </p:txBody>
      </p:sp>
    </p:spTree>
    <p:extLst>
      <p:ext uri="{BB962C8B-B14F-4D97-AF65-F5344CB8AC3E}">
        <p14:creationId xmlns:p14="http://schemas.microsoft.com/office/powerpoint/2010/main" val="187395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8E89B-52F7-4193-A218-1BE36533895F}"/>
              </a:ext>
            </a:extLst>
          </p:cNvPr>
          <p:cNvSpPr>
            <a:spLocks noGrp="1"/>
          </p:cNvSpPr>
          <p:nvPr>
            <p:ph type="title"/>
          </p:nvPr>
        </p:nvSpPr>
        <p:spPr/>
        <p:txBody>
          <a:bodyPr/>
          <a:lstStyle/>
          <a:p>
            <a:pPr algn="ctr"/>
            <a:r>
              <a:rPr lang="en-US" sz="4000" b="1" u="sng" dirty="0"/>
              <a:t>Active Directory “Additional Information</a:t>
            </a:r>
            <a:r>
              <a:rPr lang="en-US" b="1" u="sng" dirty="0"/>
              <a:t>”</a:t>
            </a:r>
          </a:p>
        </p:txBody>
      </p:sp>
      <p:sp>
        <p:nvSpPr>
          <p:cNvPr id="3" name="Content Placeholder 2">
            <a:extLst>
              <a:ext uri="{FF2B5EF4-FFF2-40B4-BE49-F238E27FC236}">
                <a16:creationId xmlns:a16="http://schemas.microsoft.com/office/drawing/2014/main" id="{472608FE-C311-4388-8064-FB443EDF20F9}"/>
              </a:ext>
            </a:extLst>
          </p:cNvPr>
          <p:cNvSpPr>
            <a:spLocks noGrp="1"/>
          </p:cNvSpPr>
          <p:nvPr>
            <p:ph idx="1"/>
          </p:nvPr>
        </p:nvSpPr>
        <p:spPr>
          <a:xfrm>
            <a:off x="394283" y="1468074"/>
            <a:ext cx="11450972" cy="4888276"/>
          </a:xfrm>
        </p:spPr>
        <p:txBody>
          <a:bodyPr/>
          <a:lstStyle/>
          <a:p>
            <a:r>
              <a:rPr lang="en-US" sz="1600" dirty="0"/>
              <a:t>Forest in AD</a:t>
            </a:r>
          </a:p>
          <a:p>
            <a:pPr marL="0" indent="0">
              <a:lnSpc>
                <a:spcPct val="100000"/>
              </a:lnSpc>
              <a:buNone/>
            </a:pPr>
            <a:r>
              <a:rPr lang="en-US" sz="1600" dirty="0"/>
              <a:t>Forest is used to define an assembly of AD domains that share a single schema for the AD. All DC’s in the forest share this schema and is replicated in a hierarchical fashion among them.</a:t>
            </a:r>
          </a:p>
          <a:p>
            <a:pPr>
              <a:lnSpc>
                <a:spcPct val="100000"/>
              </a:lnSpc>
            </a:pPr>
            <a:r>
              <a:rPr lang="en-US" sz="1600" dirty="0"/>
              <a:t>AD runs on LDAP(lightweight Directory Access Protocol) protocol.</a:t>
            </a:r>
          </a:p>
          <a:p>
            <a:pPr marL="0" indent="0">
              <a:lnSpc>
                <a:spcPct val="100000"/>
              </a:lnSpc>
              <a:buNone/>
            </a:pPr>
            <a:r>
              <a:rPr lang="en-US" sz="1600" dirty="0"/>
              <a:t>A lot of people mistake LDAP as an active directory. Remember that LDAP is a protocol uses for directory services. There are different directory services </a:t>
            </a:r>
            <a:r>
              <a:rPr lang="en-US" sz="1600" dirty="0" err="1"/>
              <a:t>e.g</a:t>
            </a:r>
            <a:r>
              <a:rPr lang="en-US" sz="1600" dirty="0"/>
              <a:t>: Active directory on windows and OPENLDAP on Linux.</a:t>
            </a:r>
          </a:p>
          <a:p>
            <a:pPr>
              <a:lnSpc>
                <a:spcPct val="100000"/>
              </a:lnSpc>
            </a:pPr>
            <a:r>
              <a:rPr lang="en-US" sz="1600" dirty="0"/>
              <a:t> SYSVOL</a:t>
            </a:r>
          </a:p>
          <a:p>
            <a:pPr marL="0" indent="0">
              <a:lnSpc>
                <a:spcPct val="100000"/>
              </a:lnSpc>
              <a:buNone/>
            </a:pPr>
            <a:r>
              <a:rPr lang="en-US" sz="1600" dirty="0"/>
              <a:t>The </a:t>
            </a:r>
            <a:r>
              <a:rPr lang="en-US" sz="1600" dirty="0" err="1"/>
              <a:t>sysVOL</a:t>
            </a:r>
            <a:r>
              <a:rPr lang="en-US" sz="1600" dirty="0"/>
              <a:t> keeps the server’s copy of the domain’s public files. The contents such as users, group policy, etc. of the </a:t>
            </a:r>
            <a:r>
              <a:rPr lang="en-US" sz="1600" dirty="0" err="1"/>
              <a:t>sysVOL</a:t>
            </a:r>
            <a:r>
              <a:rPr lang="en-US" sz="1600" dirty="0"/>
              <a:t> folder are replicated to all domain controllers in the domain.</a:t>
            </a:r>
          </a:p>
          <a:p>
            <a:pPr>
              <a:lnSpc>
                <a:spcPct val="100000"/>
              </a:lnSpc>
            </a:pPr>
            <a:r>
              <a:rPr lang="en-US" sz="1600" dirty="0"/>
              <a:t>AD Database</a:t>
            </a:r>
          </a:p>
          <a:p>
            <a:pPr marL="0" indent="0">
              <a:lnSpc>
                <a:spcPct val="100000"/>
              </a:lnSpc>
              <a:buNone/>
            </a:pPr>
            <a:r>
              <a:rPr lang="en-US" sz="1600" dirty="0"/>
              <a:t>AD database is saved into in C:\WINDOWS\NTDS</a:t>
            </a:r>
          </a:p>
          <a:p>
            <a:pPr>
              <a:lnSpc>
                <a:spcPct val="100000"/>
              </a:lnSpc>
            </a:pPr>
            <a:r>
              <a:rPr lang="en-US" sz="1600" dirty="0"/>
              <a:t>Component of AD includes</a:t>
            </a:r>
          </a:p>
          <a:p>
            <a:pPr>
              <a:lnSpc>
                <a:spcPct val="100000"/>
              </a:lnSpc>
              <a:buFont typeface="Wingdings" panose="05000000000000000000" pitchFamily="2" charset="2"/>
              <a:buChar char="ü"/>
            </a:pPr>
            <a:r>
              <a:rPr lang="en-US" sz="1600" dirty="0"/>
              <a:t> Logical structure, Trees, Forest and Domains or OU</a:t>
            </a:r>
          </a:p>
          <a:p>
            <a:pPr>
              <a:lnSpc>
                <a:spcPct val="100000"/>
              </a:lnSpc>
              <a:buFont typeface="Wingdings" panose="05000000000000000000" pitchFamily="2" charset="2"/>
              <a:buChar char="ü"/>
            </a:pPr>
            <a:r>
              <a:rPr lang="en-US" sz="1600" dirty="0"/>
              <a:t> Physical structure, </a:t>
            </a:r>
            <a:r>
              <a:rPr lang="en-US" sz="1600"/>
              <a:t>Domain Controller and Sites.</a:t>
            </a:r>
            <a:endParaRPr lang="en-US" sz="1600" dirty="0"/>
          </a:p>
          <a:p>
            <a:pPr marL="0" indent="0">
              <a:lnSpc>
                <a:spcPct val="100000"/>
              </a:lnSpc>
              <a:buNone/>
            </a:pPr>
            <a:endParaRPr lang="en-US" dirty="0"/>
          </a:p>
        </p:txBody>
      </p:sp>
      <p:sp>
        <p:nvSpPr>
          <p:cNvPr id="4" name="Footer Placeholder 3">
            <a:extLst>
              <a:ext uri="{FF2B5EF4-FFF2-40B4-BE49-F238E27FC236}">
                <a16:creationId xmlns:a16="http://schemas.microsoft.com/office/drawing/2014/main" id="{B2A19DBE-502C-4066-A1DB-0046F0409531}"/>
              </a:ext>
            </a:extLst>
          </p:cNvPr>
          <p:cNvSpPr>
            <a:spLocks noGrp="1"/>
          </p:cNvSpPr>
          <p:nvPr>
            <p:ph type="ftr" sz="quarter" idx="11"/>
          </p:nvPr>
        </p:nvSpPr>
        <p:spPr/>
        <p:txBody>
          <a:bodyPr/>
          <a:lstStyle/>
          <a:p>
            <a:r>
              <a:rPr lang="en-US" sz="2000" dirty="0">
                <a:solidFill>
                  <a:schemeClr val="accent6"/>
                </a:solidFill>
              </a:rPr>
              <a:t>UNIXCLOUDTRAININGS</a:t>
            </a:r>
          </a:p>
        </p:txBody>
      </p:sp>
      <p:sp>
        <p:nvSpPr>
          <p:cNvPr id="5" name="Slide Number Placeholder 4">
            <a:extLst>
              <a:ext uri="{FF2B5EF4-FFF2-40B4-BE49-F238E27FC236}">
                <a16:creationId xmlns:a16="http://schemas.microsoft.com/office/drawing/2014/main" id="{4885C9C3-36C0-4B39-A6A0-066BE28A0361}"/>
              </a:ext>
            </a:extLst>
          </p:cNvPr>
          <p:cNvSpPr>
            <a:spLocks noGrp="1"/>
          </p:cNvSpPr>
          <p:nvPr>
            <p:ph type="sldNum" sz="quarter" idx="12"/>
          </p:nvPr>
        </p:nvSpPr>
        <p:spPr/>
        <p:txBody>
          <a:bodyPr/>
          <a:lstStyle/>
          <a:p>
            <a:fld id="{922050D3-00BE-4CA1-802E-2369E2E7FF6E}" type="slidenum">
              <a:rPr lang="en-US" smtClean="0"/>
              <a:t>16</a:t>
            </a:fld>
            <a:endParaRPr lang="en-US"/>
          </a:p>
        </p:txBody>
      </p:sp>
    </p:spTree>
    <p:extLst>
      <p:ext uri="{BB962C8B-B14F-4D97-AF65-F5344CB8AC3E}">
        <p14:creationId xmlns:p14="http://schemas.microsoft.com/office/powerpoint/2010/main" val="12333386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20D26-F287-4A61-9985-97E5F9BB3CE3}"/>
              </a:ext>
            </a:extLst>
          </p:cNvPr>
          <p:cNvSpPr>
            <a:spLocks noGrp="1"/>
          </p:cNvSpPr>
          <p:nvPr>
            <p:ph type="title"/>
          </p:nvPr>
        </p:nvSpPr>
        <p:spPr>
          <a:xfrm>
            <a:off x="838200" y="365125"/>
            <a:ext cx="10515600" cy="842889"/>
          </a:xfrm>
        </p:spPr>
        <p:txBody>
          <a:bodyPr>
            <a:normAutofit fontScale="90000"/>
          </a:bodyPr>
          <a:lstStyle/>
          <a:p>
            <a:r>
              <a:rPr lang="en-US" sz="4400" b="1" u="sng" dirty="0">
                <a:latin typeface="Arial Narrow" panose="020B0606020202030204" pitchFamily="34" charset="0"/>
              </a:rPr>
              <a:t>Chapter VIII- Active Directory Users and Computers</a:t>
            </a:r>
            <a:br>
              <a:rPr lang="en-US" sz="4400" b="1" u="sng" dirty="0">
                <a:latin typeface="Arial Narrow" panose="020B0606020202030204" pitchFamily="34" charset="0"/>
              </a:rPr>
            </a:br>
            <a:endParaRPr lang="en-US" u="sng" dirty="0"/>
          </a:p>
        </p:txBody>
      </p:sp>
      <p:sp>
        <p:nvSpPr>
          <p:cNvPr id="3" name="Content Placeholder 2">
            <a:extLst>
              <a:ext uri="{FF2B5EF4-FFF2-40B4-BE49-F238E27FC236}">
                <a16:creationId xmlns:a16="http://schemas.microsoft.com/office/drawing/2014/main" id="{ADC82B26-E0F5-4C1C-86DF-3AF6DEFF71E8}"/>
              </a:ext>
            </a:extLst>
          </p:cNvPr>
          <p:cNvSpPr>
            <a:spLocks noGrp="1"/>
          </p:cNvSpPr>
          <p:nvPr>
            <p:ph idx="1"/>
          </p:nvPr>
        </p:nvSpPr>
        <p:spPr>
          <a:xfrm>
            <a:off x="260059" y="838900"/>
            <a:ext cx="11681849" cy="5517450"/>
          </a:xfrm>
        </p:spPr>
        <p:txBody>
          <a:bodyPr>
            <a:normAutofit/>
          </a:bodyPr>
          <a:lstStyle/>
          <a:p>
            <a:pPr marL="571500" indent="-571500" algn="ctr">
              <a:buFont typeface="+mj-lt"/>
              <a:buAutoNum type="romanUcPeriod"/>
            </a:pPr>
            <a:r>
              <a:rPr lang="en-US" u="sng" dirty="0"/>
              <a:t>AD User Account Management</a:t>
            </a:r>
          </a:p>
          <a:p>
            <a:pPr marL="0" indent="0">
              <a:buNone/>
            </a:pPr>
            <a:r>
              <a:rPr lang="en-US" sz="1600" dirty="0"/>
              <a:t>Managing Active Directory is one of the main responsibility of system administrator.</a:t>
            </a:r>
          </a:p>
          <a:p>
            <a:pPr marL="0" indent="0">
              <a:buNone/>
            </a:pPr>
            <a:r>
              <a:rPr lang="en-US" sz="1600" dirty="0"/>
              <a:t>What we will learn…….</a:t>
            </a:r>
          </a:p>
          <a:p>
            <a:r>
              <a:rPr lang="en-US" sz="1600" dirty="0"/>
              <a:t>Creating Organization Unit</a:t>
            </a:r>
          </a:p>
          <a:p>
            <a:pPr>
              <a:buFont typeface="Wingdings" panose="05000000000000000000" pitchFamily="2" charset="2"/>
              <a:buChar char="v"/>
            </a:pPr>
            <a:r>
              <a:rPr lang="en-US" sz="1600" dirty="0"/>
              <a:t> HR, IT, FINANCE etc.</a:t>
            </a:r>
          </a:p>
          <a:p>
            <a:pPr marL="0" indent="0">
              <a:buNone/>
            </a:pPr>
            <a:r>
              <a:rPr lang="en-US" sz="1600" b="0" i="0" dirty="0">
                <a:solidFill>
                  <a:srgbClr val="181818"/>
                </a:solidFill>
                <a:effectLst/>
                <a:latin typeface="BentonSans"/>
              </a:rPr>
              <a:t>An organizational unit (OU) is a subdivision within an </a:t>
            </a:r>
            <a:r>
              <a:rPr lang="en-US" sz="1600" b="0" i="0" u="sng" dirty="0">
                <a:solidFill>
                  <a:srgbClr val="006298"/>
                </a:solidFill>
                <a:effectLst/>
                <a:latin typeface="BentonSans"/>
                <a:hlinkClick r:id="rId2"/>
              </a:rPr>
              <a:t>Active Directory</a:t>
            </a:r>
            <a:r>
              <a:rPr lang="en-US" sz="1600" b="0" i="0" dirty="0">
                <a:solidFill>
                  <a:srgbClr val="181818"/>
                </a:solidFill>
                <a:effectLst/>
                <a:latin typeface="BentonSans"/>
              </a:rPr>
              <a:t> into which you can place users, groups, computers, and other organizational units. You can create organizational units to mirror your organization's functional or business structure.</a:t>
            </a:r>
          </a:p>
          <a:p>
            <a:r>
              <a:rPr lang="en-US" sz="1600" dirty="0">
                <a:solidFill>
                  <a:srgbClr val="181818"/>
                </a:solidFill>
                <a:latin typeface="BentonSans"/>
              </a:rPr>
              <a:t>Settings Sub-OU</a:t>
            </a:r>
          </a:p>
          <a:p>
            <a:pPr>
              <a:buFont typeface="Wingdings" panose="05000000000000000000" pitchFamily="2" charset="2"/>
              <a:buChar char="v"/>
            </a:pPr>
            <a:r>
              <a:rPr lang="en-US" sz="1600" dirty="0">
                <a:solidFill>
                  <a:srgbClr val="181818"/>
                </a:solidFill>
                <a:latin typeface="BentonSans"/>
              </a:rPr>
              <a:t> IT= System, Network, Developer, </a:t>
            </a:r>
            <a:r>
              <a:rPr lang="en-US" sz="1600" dirty="0" err="1">
                <a:solidFill>
                  <a:srgbClr val="181818"/>
                </a:solidFill>
                <a:latin typeface="BentonSans"/>
              </a:rPr>
              <a:t>Devops</a:t>
            </a:r>
            <a:r>
              <a:rPr lang="en-US" sz="1600" dirty="0">
                <a:solidFill>
                  <a:srgbClr val="181818"/>
                </a:solidFill>
                <a:latin typeface="BentonSans"/>
              </a:rPr>
              <a:t> Etc.</a:t>
            </a:r>
          </a:p>
          <a:p>
            <a:pPr>
              <a:buFont typeface="Wingdings" panose="05000000000000000000" pitchFamily="2" charset="2"/>
              <a:buChar char="v"/>
            </a:pPr>
            <a:r>
              <a:rPr lang="en-US" sz="1600" dirty="0">
                <a:solidFill>
                  <a:srgbClr val="181818"/>
                </a:solidFill>
                <a:latin typeface="BentonSans"/>
              </a:rPr>
              <a:t>FINANCE= Accounting, Taxation etc.</a:t>
            </a:r>
          </a:p>
          <a:p>
            <a:pPr marL="0" indent="0">
              <a:buNone/>
            </a:pPr>
            <a:r>
              <a:rPr lang="en-US" sz="1600" dirty="0">
                <a:solidFill>
                  <a:srgbClr val="181818"/>
                </a:solidFill>
                <a:latin typeface="BentonSans"/>
              </a:rPr>
              <a:t>You can create a sub OU within the main OU. </a:t>
            </a:r>
          </a:p>
          <a:p>
            <a:pPr marL="0" indent="0">
              <a:buNone/>
            </a:pPr>
            <a:r>
              <a:rPr lang="en-US" sz="1600" dirty="0">
                <a:solidFill>
                  <a:srgbClr val="181818"/>
                </a:solidFill>
                <a:latin typeface="BentonSans"/>
              </a:rPr>
              <a:t>We can create group within Sub OU e.g. Systems= Windows, Linux, VMWare.</a:t>
            </a:r>
          </a:p>
          <a:p>
            <a:pPr marL="0" indent="0">
              <a:buNone/>
            </a:pPr>
            <a:r>
              <a:rPr lang="en-US" sz="1600" dirty="0">
                <a:solidFill>
                  <a:srgbClr val="181818"/>
                </a:solidFill>
                <a:latin typeface="BentonSans"/>
              </a:rPr>
              <a:t>Create a User e.g. Windows= James, Sean etc.</a:t>
            </a:r>
          </a:p>
          <a:p>
            <a:pPr marL="0" indent="0">
              <a:buNone/>
            </a:pPr>
            <a:r>
              <a:rPr lang="en-US" sz="1600" dirty="0">
                <a:solidFill>
                  <a:srgbClr val="181818"/>
                </a:solidFill>
                <a:latin typeface="BentonSans"/>
              </a:rPr>
              <a:t>If you are working for a multi national company and you have office everywhere (Europe, India, Africa) each location will have an OU and Domain Controller then all  Domains controller will be under the same Forest.</a:t>
            </a:r>
          </a:p>
          <a:p>
            <a:pPr marL="0" indent="0">
              <a:buNone/>
            </a:pPr>
            <a:endParaRPr lang="en-US" sz="1800" dirty="0"/>
          </a:p>
        </p:txBody>
      </p:sp>
      <p:sp>
        <p:nvSpPr>
          <p:cNvPr id="4" name="Footer Placeholder 3">
            <a:extLst>
              <a:ext uri="{FF2B5EF4-FFF2-40B4-BE49-F238E27FC236}">
                <a16:creationId xmlns:a16="http://schemas.microsoft.com/office/drawing/2014/main" id="{5E83AC2F-2E1F-4586-AAA8-80E8E9540D04}"/>
              </a:ext>
            </a:extLst>
          </p:cNvPr>
          <p:cNvSpPr>
            <a:spLocks noGrp="1"/>
          </p:cNvSpPr>
          <p:nvPr>
            <p:ph type="ftr" sz="quarter" idx="11"/>
          </p:nvPr>
        </p:nvSpPr>
        <p:spPr/>
        <p:txBody>
          <a:bodyPr/>
          <a:lstStyle/>
          <a:p>
            <a:r>
              <a:rPr lang="en-US" sz="2000" dirty="0">
                <a:solidFill>
                  <a:srgbClr val="92D050"/>
                </a:solidFill>
              </a:rPr>
              <a:t>UNIXCLOUDTRAININGS</a:t>
            </a:r>
          </a:p>
        </p:txBody>
      </p:sp>
      <p:sp>
        <p:nvSpPr>
          <p:cNvPr id="5" name="Slide Number Placeholder 4">
            <a:extLst>
              <a:ext uri="{FF2B5EF4-FFF2-40B4-BE49-F238E27FC236}">
                <a16:creationId xmlns:a16="http://schemas.microsoft.com/office/drawing/2014/main" id="{5D0183B1-6868-4334-A951-B1F2CBB1E57B}"/>
              </a:ext>
            </a:extLst>
          </p:cNvPr>
          <p:cNvSpPr>
            <a:spLocks noGrp="1"/>
          </p:cNvSpPr>
          <p:nvPr>
            <p:ph type="sldNum" sz="quarter" idx="12"/>
          </p:nvPr>
        </p:nvSpPr>
        <p:spPr/>
        <p:txBody>
          <a:bodyPr/>
          <a:lstStyle/>
          <a:p>
            <a:fld id="{922050D3-00BE-4CA1-802E-2369E2E7FF6E}" type="slidenum">
              <a:rPr lang="en-US" smtClean="0"/>
              <a:t>17</a:t>
            </a:fld>
            <a:endParaRPr lang="en-US"/>
          </a:p>
        </p:txBody>
      </p:sp>
    </p:spTree>
    <p:extLst>
      <p:ext uri="{BB962C8B-B14F-4D97-AF65-F5344CB8AC3E}">
        <p14:creationId xmlns:p14="http://schemas.microsoft.com/office/powerpoint/2010/main" val="34223475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3EE2A2E-8D3C-4C74-8B80-97366440189F}"/>
              </a:ext>
            </a:extLst>
          </p:cNvPr>
          <p:cNvSpPr>
            <a:spLocks noGrp="1"/>
          </p:cNvSpPr>
          <p:nvPr>
            <p:ph type="ftr" sz="quarter" idx="11"/>
          </p:nvPr>
        </p:nvSpPr>
        <p:spPr/>
        <p:txBody>
          <a:bodyPr/>
          <a:lstStyle/>
          <a:p>
            <a:r>
              <a:rPr lang="en-US" sz="2000" dirty="0">
                <a:solidFill>
                  <a:schemeClr val="accent6"/>
                </a:solidFill>
              </a:rPr>
              <a:t>UNIXCLOUDTRAININGS</a:t>
            </a:r>
          </a:p>
        </p:txBody>
      </p:sp>
      <p:sp>
        <p:nvSpPr>
          <p:cNvPr id="5" name="Slide Number Placeholder 4">
            <a:extLst>
              <a:ext uri="{FF2B5EF4-FFF2-40B4-BE49-F238E27FC236}">
                <a16:creationId xmlns:a16="http://schemas.microsoft.com/office/drawing/2014/main" id="{6F39183A-88FC-4FDD-954C-C3E544154B65}"/>
              </a:ext>
            </a:extLst>
          </p:cNvPr>
          <p:cNvSpPr>
            <a:spLocks noGrp="1"/>
          </p:cNvSpPr>
          <p:nvPr>
            <p:ph type="sldNum" sz="quarter" idx="12"/>
          </p:nvPr>
        </p:nvSpPr>
        <p:spPr/>
        <p:txBody>
          <a:bodyPr/>
          <a:lstStyle/>
          <a:p>
            <a:fld id="{922050D3-00BE-4CA1-802E-2369E2E7FF6E}" type="slidenum">
              <a:rPr lang="en-US" smtClean="0"/>
              <a:t>18</a:t>
            </a:fld>
            <a:endParaRPr lang="en-US"/>
          </a:p>
        </p:txBody>
      </p:sp>
      <p:pic>
        <p:nvPicPr>
          <p:cNvPr id="7" name="Picture 6">
            <a:extLst>
              <a:ext uri="{FF2B5EF4-FFF2-40B4-BE49-F238E27FC236}">
                <a16:creationId xmlns:a16="http://schemas.microsoft.com/office/drawing/2014/main" id="{EC7E4C4C-F677-4AA3-8DB7-2FE8E546680A}"/>
              </a:ext>
            </a:extLst>
          </p:cNvPr>
          <p:cNvPicPr>
            <a:picLocks noChangeAspect="1"/>
          </p:cNvPicPr>
          <p:nvPr/>
        </p:nvPicPr>
        <p:blipFill>
          <a:blip r:embed="rId2"/>
          <a:stretch>
            <a:fillRect/>
          </a:stretch>
        </p:blipFill>
        <p:spPr>
          <a:xfrm>
            <a:off x="1979802" y="922789"/>
            <a:ext cx="7717871" cy="4261607"/>
          </a:xfrm>
          <a:prstGeom prst="rect">
            <a:avLst/>
          </a:prstGeom>
        </p:spPr>
      </p:pic>
    </p:spTree>
    <p:extLst>
      <p:ext uri="{BB962C8B-B14F-4D97-AF65-F5344CB8AC3E}">
        <p14:creationId xmlns:p14="http://schemas.microsoft.com/office/powerpoint/2010/main" val="39302680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8D9040A-0ED5-4C73-834E-F8FABCB86E48}"/>
              </a:ext>
            </a:extLst>
          </p:cNvPr>
          <p:cNvSpPr>
            <a:spLocks noGrp="1"/>
          </p:cNvSpPr>
          <p:nvPr>
            <p:ph type="title"/>
          </p:nvPr>
        </p:nvSpPr>
        <p:spPr>
          <a:xfrm>
            <a:off x="511728" y="365126"/>
            <a:ext cx="10842072" cy="977114"/>
          </a:xfrm>
        </p:spPr>
        <p:txBody>
          <a:bodyPr>
            <a:normAutofit fontScale="90000"/>
          </a:bodyPr>
          <a:lstStyle/>
          <a:p>
            <a:pPr algn="ctr"/>
            <a:r>
              <a:rPr lang="en-US" sz="3600" b="1" u="sng" dirty="0">
                <a:latin typeface="Arial Narrow" panose="020B0606020202030204" pitchFamily="34" charset="0"/>
              </a:rPr>
              <a:t>Chapter IX- Active Directory User Account Management</a:t>
            </a:r>
            <a:br>
              <a:rPr lang="en-US" sz="4400" b="1" dirty="0">
                <a:latin typeface="Arial Narrow" panose="020B0606020202030204" pitchFamily="34" charset="0"/>
              </a:rPr>
            </a:br>
            <a:endParaRPr lang="en-US" dirty="0"/>
          </a:p>
        </p:txBody>
      </p:sp>
      <p:sp>
        <p:nvSpPr>
          <p:cNvPr id="5" name="Content Placeholder 4">
            <a:extLst>
              <a:ext uri="{FF2B5EF4-FFF2-40B4-BE49-F238E27FC236}">
                <a16:creationId xmlns:a16="http://schemas.microsoft.com/office/drawing/2014/main" id="{31FDD608-2E88-409D-AF85-BA0D36851706}"/>
              </a:ext>
            </a:extLst>
          </p:cNvPr>
          <p:cNvSpPr>
            <a:spLocks noGrp="1"/>
          </p:cNvSpPr>
          <p:nvPr>
            <p:ph idx="1"/>
          </p:nvPr>
        </p:nvSpPr>
        <p:spPr>
          <a:xfrm>
            <a:off x="268448" y="1342240"/>
            <a:ext cx="11601974" cy="4834723"/>
          </a:xfrm>
        </p:spPr>
        <p:txBody>
          <a:bodyPr/>
          <a:lstStyle/>
          <a:p>
            <a:pPr>
              <a:buFont typeface="Wingdings" panose="05000000000000000000" pitchFamily="2" charset="2"/>
              <a:buChar char="q"/>
            </a:pPr>
            <a:endParaRPr lang="en-US" dirty="0"/>
          </a:p>
          <a:p>
            <a:pPr marL="0" indent="0">
              <a:buNone/>
            </a:pPr>
            <a:r>
              <a:rPr lang="en-US" dirty="0"/>
              <a:t> What will learn here……..</a:t>
            </a:r>
          </a:p>
          <a:p>
            <a:pPr marL="0" indent="0">
              <a:buNone/>
            </a:pPr>
            <a:endParaRPr lang="en-US" dirty="0"/>
          </a:p>
          <a:p>
            <a:pPr>
              <a:buFont typeface="Wingdings" panose="05000000000000000000" pitchFamily="2" charset="2"/>
              <a:buChar char="q"/>
            </a:pPr>
            <a:r>
              <a:rPr lang="en-US" dirty="0"/>
              <a:t>   How to create an OU(organization Unit)</a:t>
            </a:r>
          </a:p>
          <a:p>
            <a:pPr>
              <a:buFont typeface="Wingdings" panose="05000000000000000000" pitchFamily="2" charset="2"/>
              <a:buChar char="q"/>
            </a:pPr>
            <a:r>
              <a:rPr lang="en-US" dirty="0"/>
              <a:t>   How to create a Sub OU</a:t>
            </a:r>
          </a:p>
          <a:p>
            <a:pPr>
              <a:buFont typeface="Wingdings" panose="05000000000000000000" pitchFamily="2" charset="2"/>
              <a:buChar char="q"/>
            </a:pPr>
            <a:r>
              <a:rPr lang="en-US" dirty="0"/>
              <a:t>   How to create Users</a:t>
            </a:r>
          </a:p>
          <a:p>
            <a:pPr>
              <a:buFont typeface="Wingdings" panose="05000000000000000000" pitchFamily="2" charset="2"/>
              <a:buChar char="q"/>
            </a:pPr>
            <a:r>
              <a:rPr lang="en-US" dirty="0"/>
              <a:t>   How to add Users into a Group</a:t>
            </a:r>
          </a:p>
        </p:txBody>
      </p:sp>
      <p:sp>
        <p:nvSpPr>
          <p:cNvPr id="2" name="Footer Placeholder 1">
            <a:extLst>
              <a:ext uri="{FF2B5EF4-FFF2-40B4-BE49-F238E27FC236}">
                <a16:creationId xmlns:a16="http://schemas.microsoft.com/office/drawing/2014/main" id="{B4BA8AF8-55AD-4FBC-98AF-C8254C01A045}"/>
              </a:ext>
            </a:extLst>
          </p:cNvPr>
          <p:cNvSpPr>
            <a:spLocks noGrp="1"/>
          </p:cNvSpPr>
          <p:nvPr>
            <p:ph type="ftr" sz="quarter" idx="11"/>
          </p:nvPr>
        </p:nvSpPr>
        <p:spPr/>
        <p:txBody>
          <a:bodyPr/>
          <a:lstStyle/>
          <a:p>
            <a:r>
              <a:rPr lang="en-US" sz="2000" dirty="0">
                <a:solidFill>
                  <a:schemeClr val="accent6"/>
                </a:solidFill>
              </a:rPr>
              <a:t>UNIXCLOUDTRAININGS</a:t>
            </a:r>
          </a:p>
        </p:txBody>
      </p:sp>
      <p:sp>
        <p:nvSpPr>
          <p:cNvPr id="3" name="Slide Number Placeholder 2">
            <a:extLst>
              <a:ext uri="{FF2B5EF4-FFF2-40B4-BE49-F238E27FC236}">
                <a16:creationId xmlns:a16="http://schemas.microsoft.com/office/drawing/2014/main" id="{B5D1E5FE-A715-452C-8DEF-0F2D3222F550}"/>
              </a:ext>
            </a:extLst>
          </p:cNvPr>
          <p:cNvSpPr>
            <a:spLocks noGrp="1"/>
          </p:cNvSpPr>
          <p:nvPr>
            <p:ph type="sldNum" sz="quarter" idx="12"/>
          </p:nvPr>
        </p:nvSpPr>
        <p:spPr/>
        <p:txBody>
          <a:bodyPr/>
          <a:lstStyle/>
          <a:p>
            <a:fld id="{922050D3-00BE-4CA1-802E-2369E2E7FF6E}" type="slidenum">
              <a:rPr lang="en-US" smtClean="0"/>
              <a:t>19</a:t>
            </a:fld>
            <a:endParaRPr lang="en-US"/>
          </a:p>
        </p:txBody>
      </p:sp>
    </p:spTree>
    <p:extLst>
      <p:ext uri="{BB962C8B-B14F-4D97-AF65-F5344CB8AC3E}">
        <p14:creationId xmlns:p14="http://schemas.microsoft.com/office/powerpoint/2010/main" val="1620908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4A6AD-BF22-4745-8662-4622C0137E7D}"/>
              </a:ext>
            </a:extLst>
          </p:cNvPr>
          <p:cNvSpPr>
            <a:spLocks noGrp="1"/>
          </p:cNvSpPr>
          <p:nvPr>
            <p:ph type="title"/>
          </p:nvPr>
        </p:nvSpPr>
        <p:spPr>
          <a:xfrm>
            <a:off x="838200" y="365125"/>
            <a:ext cx="10515600" cy="415051"/>
          </a:xfrm>
        </p:spPr>
        <p:txBody>
          <a:bodyPr>
            <a:normAutofit fontScale="90000"/>
          </a:bodyPr>
          <a:lstStyle/>
          <a:p>
            <a:r>
              <a:rPr lang="en-US" dirty="0"/>
              <a:t>What we will learn…..</a:t>
            </a:r>
          </a:p>
        </p:txBody>
      </p:sp>
      <p:sp>
        <p:nvSpPr>
          <p:cNvPr id="3" name="Content Placeholder 2">
            <a:extLst>
              <a:ext uri="{FF2B5EF4-FFF2-40B4-BE49-F238E27FC236}">
                <a16:creationId xmlns:a16="http://schemas.microsoft.com/office/drawing/2014/main" id="{A36805F4-FE05-45E3-98D9-3B16452D85AD}"/>
              </a:ext>
            </a:extLst>
          </p:cNvPr>
          <p:cNvSpPr>
            <a:spLocks noGrp="1"/>
          </p:cNvSpPr>
          <p:nvPr>
            <p:ph idx="1"/>
          </p:nvPr>
        </p:nvSpPr>
        <p:spPr>
          <a:xfrm>
            <a:off x="260059" y="864066"/>
            <a:ext cx="11853644" cy="5993934"/>
          </a:xfrm>
        </p:spPr>
        <p:txBody>
          <a:bodyPr>
            <a:normAutofit/>
          </a:bodyPr>
          <a:lstStyle/>
          <a:p>
            <a:pPr marL="0" indent="0">
              <a:buNone/>
            </a:pPr>
            <a:r>
              <a:rPr lang="en-US" sz="1400" b="1" dirty="0">
                <a:latin typeface="Arial Narrow" panose="020B0606020202030204" pitchFamily="34" charset="0"/>
              </a:rPr>
              <a:t>Chapter I- Role vs Features</a:t>
            </a:r>
          </a:p>
          <a:p>
            <a:pPr marL="0" indent="0">
              <a:buNone/>
            </a:pPr>
            <a:r>
              <a:rPr lang="en-US" sz="1400" b="1" dirty="0">
                <a:latin typeface="Arial Narrow" panose="020B0606020202030204" pitchFamily="34" charset="0"/>
              </a:rPr>
              <a:t>Chapter II- Adding Roles And Features</a:t>
            </a:r>
          </a:p>
          <a:p>
            <a:pPr marL="0" indent="0">
              <a:buNone/>
            </a:pPr>
            <a:r>
              <a:rPr lang="en-US" sz="1400" b="1" dirty="0">
                <a:latin typeface="Arial Narrow" panose="020B0606020202030204" pitchFamily="34" charset="0"/>
              </a:rPr>
              <a:t>Chapter III- What is domain controller</a:t>
            </a:r>
          </a:p>
          <a:p>
            <a:pPr marL="0" indent="0">
              <a:buNone/>
            </a:pPr>
            <a:r>
              <a:rPr lang="en-US" sz="1400" b="1" dirty="0">
                <a:latin typeface="Arial Narrow" panose="020B0606020202030204" pitchFamily="34" charset="0"/>
              </a:rPr>
              <a:t>Chapter IV- Domain Controller and Active Directory</a:t>
            </a:r>
          </a:p>
          <a:p>
            <a:pPr marL="0" indent="0">
              <a:buNone/>
            </a:pPr>
            <a:r>
              <a:rPr lang="en-US" sz="1400" b="1" dirty="0">
                <a:latin typeface="Arial Narrow" panose="020B0606020202030204" pitchFamily="34" charset="0"/>
              </a:rPr>
              <a:t>Chapter V- Active Directory Prerequisites </a:t>
            </a:r>
          </a:p>
          <a:p>
            <a:pPr marL="0" indent="0">
              <a:buNone/>
            </a:pPr>
            <a:r>
              <a:rPr lang="en-US" sz="1400" b="1" dirty="0">
                <a:latin typeface="Arial Narrow" panose="020B0606020202030204" pitchFamily="34" charset="0"/>
              </a:rPr>
              <a:t>Chapter VI- What is DNS</a:t>
            </a:r>
          </a:p>
          <a:p>
            <a:pPr marL="0" indent="0">
              <a:buNone/>
            </a:pPr>
            <a:r>
              <a:rPr lang="en-US" sz="1400" b="1" dirty="0">
                <a:latin typeface="Arial Narrow" panose="020B0606020202030204" pitchFamily="34" charset="0"/>
              </a:rPr>
              <a:t>Chapter VII- Active Directory Installation</a:t>
            </a:r>
          </a:p>
          <a:p>
            <a:pPr marL="0" indent="0">
              <a:buNone/>
            </a:pPr>
            <a:r>
              <a:rPr lang="en-US" sz="1400" b="1" dirty="0">
                <a:latin typeface="Arial Narrow" panose="020B0606020202030204" pitchFamily="34" charset="0"/>
              </a:rPr>
              <a:t>Chapter VIII- Active Directory Users and Computers</a:t>
            </a:r>
          </a:p>
          <a:p>
            <a:pPr marL="0" indent="0">
              <a:buNone/>
            </a:pPr>
            <a:r>
              <a:rPr lang="en-US" sz="1400" b="1" dirty="0">
                <a:latin typeface="Arial Narrow" panose="020B0606020202030204" pitchFamily="34" charset="0"/>
              </a:rPr>
              <a:t>Chapter IX- Active Directory User Account Management</a:t>
            </a:r>
          </a:p>
          <a:p>
            <a:pPr marL="0" indent="0">
              <a:buNone/>
            </a:pPr>
            <a:r>
              <a:rPr lang="en-US" sz="1400" b="1" dirty="0">
                <a:latin typeface="Arial Narrow" panose="020B0606020202030204" pitchFamily="34" charset="0"/>
              </a:rPr>
              <a:t>Chapter x- Installing Windows client</a:t>
            </a:r>
          </a:p>
          <a:p>
            <a:pPr marL="0" indent="0">
              <a:buNone/>
            </a:pPr>
            <a:r>
              <a:rPr lang="en-US" sz="1400" b="1" dirty="0">
                <a:latin typeface="Arial Narrow" panose="020B0606020202030204" pitchFamily="34" charset="0"/>
              </a:rPr>
              <a:t>Chapter XI- Joining the domain from windows 7 &amp; 10</a:t>
            </a:r>
          </a:p>
          <a:p>
            <a:pPr marL="0" indent="0">
              <a:buNone/>
            </a:pPr>
            <a:r>
              <a:rPr lang="en-US" sz="1400" b="1" dirty="0">
                <a:latin typeface="Arial Narrow" panose="020B0606020202030204" pitchFamily="34" charset="0"/>
              </a:rPr>
              <a:t>Chapter XI- Active Directory “Administrative Center”</a:t>
            </a:r>
          </a:p>
          <a:p>
            <a:pPr marL="0" indent="0">
              <a:buNone/>
            </a:pPr>
            <a:r>
              <a:rPr lang="en-US" sz="1400" b="1" dirty="0">
                <a:latin typeface="Arial Narrow" panose="020B0606020202030204" pitchFamily="34" charset="0"/>
              </a:rPr>
              <a:t>Chapter XII- Active Directory “Domain and Trust”</a:t>
            </a:r>
          </a:p>
          <a:p>
            <a:pPr marL="0" indent="0">
              <a:buNone/>
            </a:pPr>
            <a:r>
              <a:rPr lang="en-US" sz="1400" b="1" dirty="0">
                <a:latin typeface="Arial Narrow" panose="020B0606020202030204" pitchFamily="34" charset="0"/>
              </a:rPr>
              <a:t>Chapter XIII- Active Directory “ Module for Windows </a:t>
            </a:r>
            <a:r>
              <a:rPr lang="en-US" sz="1400" b="1" dirty="0" err="1">
                <a:latin typeface="Arial Narrow" panose="020B0606020202030204" pitchFamily="34" charset="0"/>
              </a:rPr>
              <a:t>Powershell</a:t>
            </a:r>
            <a:r>
              <a:rPr lang="en-US" sz="1400" b="1" dirty="0">
                <a:latin typeface="Arial Narrow" panose="020B0606020202030204" pitchFamily="34" charset="0"/>
              </a:rPr>
              <a:t>”</a:t>
            </a:r>
          </a:p>
          <a:p>
            <a:pPr marL="0" indent="0">
              <a:buNone/>
            </a:pPr>
            <a:r>
              <a:rPr lang="en-US" sz="1400" b="1" dirty="0">
                <a:latin typeface="Arial Narrow" panose="020B0606020202030204" pitchFamily="34" charset="0"/>
              </a:rPr>
              <a:t>Chapter XIV- Active Directory “Site and Services”</a:t>
            </a:r>
          </a:p>
          <a:p>
            <a:pPr marL="0" indent="0">
              <a:buNone/>
            </a:pPr>
            <a:r>
              <a:rPr lang="en-US" sz="1400" b="1" dirty="0">
                <a:latin typeface="Arial Narrow" panose="020B0606020202030204" pitchFamily="34" charset="0"/>
              </a:rPr>
              <a:t>Chapter XV- Active Directory Group Policy Management</a:t>
            </a:r>
          </a:p>
          <a:p>
            <a:pPr marL="0" indent="0">
              <a:buNone/>
            </a:pPr>
            <a:r>
              <a:rPr lang="en-US" sz="1400" b="1" dirty="0">
                <a:latin typeface="Arial Narrow" panose="020B0606020202030204" pitchFamily="34" charset="0"/>
              </a:rPr>
              <a:t>Chapter XVI- DNS Administration</a:t>
            </a:r>
          </a:p>
          <a:p>
            <a:pPr marL="0" indent="0">
              <a:buNone/>
            </a:pPr>
            <a:r>
              <a:rPr lang="en-US" sz="1400" b="1" dirty="0">
                <a:latin typeface="Arial Narrow" panose="020B0606020202030204" pitchFamily="34" charset="0"/>
              </a:rPr>
              <a:t>Chapter XVII- </a:t>
            </a:r>
            <a:r>
              <a:rPr lang="en-US" sz="1400" b="1" dirty="0" err="1">
                <a:latin typeface="Arial Narrow" panose="020B0606020202030204" pitchFamily="34" charset="0"/>
              </a:rPr>
              <a:t>WebServer</a:t>
            </a:r>
            <a:r>
              <a:rPr lang="en-US" sz="1400" b="1" dirty="0">
                <a:latin typeface="Arial Narrow" panose="020B0606020202030204" pitchFamily="34" charset="0"/>
              </a:rPr>
              <a:t> (IIS) Installation</a:t>
            </a:r>
          </a:p>
        </p:txBody>
      </p:sp>
      <p:sp>
        <p:nvSpPr>
          <p:cNvPr id="4" name="Footer Placeholder 3">
            <a:extLst>
              <a:ext uri="{FF2B5EF4-FFF2-40B4-BE49-F238E27FC236}">
                <a16:creationId xmlns:a16="http://schemas.microsoft.com/office/drawing/2014/main" id="{664B32F4-DFE8-4675-A0D6-C3CEBEDACF6F}"/>
              </a:ext>
            </a:extLst>
          </p:cNvPr>
          <p:cNvSpPr>
            <a:spLocks noGrp="1"/>
          </p:cNvSpPr>
          <p:nvPr>
            <p:ph type="ftr" sz="quarter" idx="11"/>
          </p:nvPr>
        </p:nvSpPr>
        <p:spPr/>
        <p:txBody>
          <a:bodyPr/>
          <a:lstStyle/>
          <a:p>
            <a:r>
              <a:rPr lang="en-US" sz="2000" dirty="0">
                <a:solidFill>
                  <a:schemeClr val="accent6"/>
                </a:solidFill>
              </a:rPr>
              <a:t>UNIXCLOUDTRAININGS</a:t>
            </a:r>
          </a:p>
        </p:txBody>
      </p:sp>
      <p:sp>
        <p:nvSpPr>
          <p:cNvPr id="5" name="Slide Number Placeholder 4">
            <a:extLst>
              <a:ext uri="{FF2B5EF4-FFF2-40B4-BE49-F238E27FC236}">
                <a16:creationId xmlns:a16="http://schemas.microsoft.com/office/drawing/2014/main" id="{F52ED476-7441-4841-8FA3-BD707EE3F016}"/>
              </a:ext>
            </a:extLst>
          </p:cNvPr>
          <p:cNvSpPr>
            <a:spLocks noGrp="1"/>
          </p:cNvSpPr>
          <p:nvPr>
            <p:ph type="sldNum" sz="quarter" idx="12"/>
          </p:nvPr>
        </p:nvSpPr>
        <p:spPr/>
        <p:txBody>
          <a:bodyPr/>
          <a:lstStyle/>
          <a:p>
            <a:fld id="{922050D3-00BE-4CA1-802E-2369E2E7FF6E}" type="slidenum">
              <a:rPr lang="en-US" smtClean="0"/>
              <a:t>2</a:t>
            </a:fld>
            <a:endParaRPr lang="en-US"/>
          </a:p>
        </p:txBody>
      </p:sp>
    </p:spTree>
    <p:extLst>
      <p:ext uri="{BB962C8B-B14F-4D97-AF65-F5344CB8AC3E}">
        <p14:creationId xmlns:p14="http://schemas.microsoft.com/office/powerpoint/2010/main" val="7303972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6091C-B5C4-44F9-A54C-F0BB328F0553}"/>
              </a:ext>
            </a:extLst>
          </p:cNvPr>
          <p:cNvSpPr>
            <a:spLocks noGrp="1"/>
          </p:cNvSpPr>
          <p:nvPr>
            <p:ph type="title"/>
          </p:nvPr>
        </p:nvSpPr>
        <p:spPr>
          <a:xfrm>
            <a:off x="838200" y="365126"/>
            <a:ext cx="10515600" cy="1069392"/>
          </a:xfrm>
        </p:spPr>
        <p:txBody>
          <a:bodyPr>
            <a:normAutofit fontScale="90000"/>
          </a:bodyPr>
          <a:lstStyle/>
          <a:p>
            <a:pPr algn="ctr"/>
            <a:r>
              <a:rPr lang="en-US" sz="4400" b="1" u="sng" dirty="0">
                <a:latin typeface="Arial Narrow" panose="020B0606020202030204" pitchFamily="34" charset="0"/>
              </a:rPr>
              <a:t>Chapter x- Installing Windows client</a:t>
            </a:r>
            <a:br>
              <a:rPr lang="en-US" sz="4400" b="1" u="sng" dirty="0">
                <a:latin typeface="Arial Narrow" panose="020B0606020202030204" pitchFamily="34" charset="0"/>
              </a:rPr>
            </a:br>
            <a:endParaRPr lang="en-US" u="sng" dirty="0"/>
          </a:p>
        </p:txBody>
      </p:sp>
      <p:sp>
        <p:nvSpPr>
          <p:cNvPr id="3" name="Content Placeholder 2">
            <a:extLst>
              <a:ext uri="{FF2B5EF4-FFF2-40B4-BE49-F238E27FC236}">
                <a16:creationId xmlns:a16="http://schemas.microsoft.com/office/drawing/2014/main" id="{4BA09AE8-DFBF-46C4-9510-43F069525D47}"/>
              </a:ext>
            </a:extLst>
          </p:cNvPr>
          <p:cNvSpPr>
            <a:spLocks noGrp="1"/>
          </p:cNvSpPr>
          <p:nvPr>
            <p:ph idx="1"/>
          </p:nvPr>
        </p:nvSpPr>
        <p:spPr/>
        <p:txBody>
          <a:bodyPr/>
          <a:lstStyle/>
          <a:p>
            <a:r>
              <a:rPr lang="en-US" dirty="0"/>
              <a:t>Download windows 10 client in Microsoft website</a:t>
            </a:r>
          </a:p>
          <a:p>
            <a:r>
              <a:rPr lang="en-US" dirty="0"/>
              <a:t>Create a virtual machine and install windows 10 on it.</a:t>
            </a:r>
          </a:p>
          <a:p>
            <a:r>
              <a:rPr lang="en-US" dirty="0"/>
              <a:t>Change the hostname of the client machine.</a:t>
            </a:r>
          </a:p>
        </p:txBody>
      </p:sp>
      <p:sp>
        <p:nvSpPr>
          <p:cNvPr id="4" name="Footer Placeholder 3">
            <a:extLst>
              <a:ext uri="{FF2B5EF4-FFF2-40B4-BE49-F238E27FC236}">
                <a16:creationId xmlns:a16="http://schemas.microsoft.com/office/drawing/2014/main" id="{F4F87F7F-A210-46FA-8A26-295E974E9056}"/>
              </a:ext>
            </a:extLst>
          </p:cNvPr>
          <p:cNvSpPr>
            <a:spLocks noGrp="1"/>
          </p:cNvSpPr>
          <p:nvPr>
            <p:ph type="ftr" sz="quarter" idx="11"/>
          </p:nvPr>
        </p:nvSpPr>
        <p:spPr/>
        <p:txBody>
          <a:bodyPr/>
          <a:lstStyle/>
          <a:p>
            <a:r>
              <a:rPr lang="en-US" sz="2000" dirty="0">
                <a:solidFill>
                  <a:schemeClr val="accent6"/>
                </a:solidFill>
              </a:rPr>
              <a:t>UNIXCLOUDTRAININGS</a:t>
            </a:r>
          </a:p>
        </p:txBody>
      </p:sp>
      <p:sp>
        <p:nvSpPr>
          <p:cNvPr id="5" name="Slide Number Placeholder 4">
            <a:extLst>
              <a:ext uri="{FF2B5EF4-FFF2-40B4-BE49-F238E27FC236}">
                <a16:creationId xmlns:a16="http://schemas.microsoft.com/office/drawing/2014/main" id="{347AEF75-61E3-4118-912D-678A5F548F8F}"/>
              </a:ext>
            </a:extLst>
          </p:cNvPr>
          <p:cNvSpPr>
            <a:spLocks noGrp="1"/>
          </p:cNvSpPr>
          <p:nvPr>
            <p:ph type="sldNum" sz="quarter" idx="12"/>
          </p:nvPr>
        </p:nvSpPr>
        <p:spPr/>
        <p:txBody>
          <a:bodyPr/>
          <a:lstStyle/>
          <a:p>
            <a:fld id="{922050D3-00BE-4CA1-802E-2369E2E7FF6E}" type="slidenum">
              <a:rPr lang="en-US" smtClean="0"/>
              <a:t>20</a:t>
            </a:fld>
            <a:endParaRPr lang="en-US"/>
          </a:p>
        </p:txBody>
      </p:sp>
    </p:spTree>
    <p:extLst>
      <p:ext uri="{BB962C8B-B14F-4D97-AF65-F5344CB8AC3E}">
        <p14:creationId xmlns:p14="http://schemas.microsoft.com/office/powerpoint/2010/main" val="35167108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81D5E-A8A9-4A11-88DE-C707B5479AAE}"/>
              </a:ext>
            </a:extLst>
          </p:cNvPr>
          <p:cNvSpPr>
            <a:spLocks noGrp="1"/>
          </p:cNvSpPr>
          <p:nvPr>
            <p:ph type="title"/>
          </p:nvPr>
        </p:nvSpPr>
        <p:spPr>
          <a:xfrm>
            <a:off x="703976" y="320675"/>
            <a:ext cx="10515600" cy="1325563"/>
          </a:xfrm>
        </p:spPr>
        <p:txBody>
          <a:bodyPr>
            <a:normAutofit/>
          </a:bodyPr>
          <a:lstStyle/>
          <a:p>
            <a:pPr algn="ctr"/>
            <a:r>
              <a:rPr lang="en-US" sz="3600" b="1" u="sng" dirty="0">
                <a:latin typeface="Arial Narrow" panose="020B0606020202030204" pitchFamily="34" charset="0"/>
              </a:rPr>
              <a:t>Chapter XI- Joining the domain from windows 7 &amp; 10</a:t>
            </a:r>
            <a:br>
              <a:rPr lang="en-US" sz="4400" b="1" dirty="0">
                <a:latin typeface="Arial Narrow" panose="020B0606020202030204" pitchFamily="34" charset="0"/>
              </a:rPr>
            </a:br>
            <a:endParaRPr lang="en-US" dirty="0"/>
          </a:p>
        </p:txBody>
      </p:sp>
      <p:pic>
        <p:nvPicPr>
          <p:cNvPr id="7" name="Content Placeholder 6">
            <a:extLst>
              <a:ext uri="{FF2B5EF4-FFF2-40B4-BE49-F238E27FC236}">
                <a16:creationId xmlns:a16="http://schemas.microsoft.com/office/drawing/2014/main" id="{BEF85F17-B988-4D73-9F94-52FAE46E50C7}"/>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768368" y="1646239"/>
            <a:ext cx="5842232" cy="3840956"/>
          </a:xfrm>
        </p:spPr>
      </p:pic>
      <p:sp>
        <p:nvSpPr>
          <p:cNvPr id="4" name="Footer Placeholder 3">
            <a:extLst>
              <a:ext uri="{FF2B5EF4-FFF2-40B4-BE49-F238E27FC236}">
                <a16:creationId xmlns:a16="http://schemas.microsoft.com/office/drawing/2014/main" id="{E33787E0-8370-48DC-B723-08E707D9650F}"/>
              </a:ext>
            </a:extLst>
          </p:cNvPr>
          <p:cNvSpPr>
            <a:spLocks noGrp="1"/>
          </p:cNvSpPr>
          <p:nvPr>
            <p:ph type="ftr" sz="quarter" idx="11"/>
          </p:nvPr>
        </p:nvSpPr>
        <p:spPr/>
        <p:txBody>
          <a:bodyPr/>
          <a:lstStyle/>
          <a:p>
            <a:r>
              <a:rPr lang="en-US" sz="2000" dirty="0">
                <a:solidFill>
                  <a:schemeClr val="accent6"/>
                </a:solidFill>
              </a:rPr>
              <a:t>UNIXCLOUDTRAININGS</a:t>
            </a:r>
            <a:endParaRPr lang="en-US" dirty="0">
              <a:solidFill>
                <a:schemeClr val="accent6"/>
              </a:solidFill>
            </a:endParaRPr>
          </a:p>
        </p:txBody>
      </p:sp>
      <p:sp>
        <p:nvSpPr>
          <p:cNvPr id="5" name="Slide Number Placeholder 4">
            <a:extLst>
              <a:ext uri="{FF2B5EF4-FFF2-40B4-BE49-F238E27FC236}">
                <a16:creationId xmlns:a16="http://schemas.microsoft.com/office/drawing/2014/main" id="{E2FD48AE-A396-498A-BC40-8965C6F54472}"/>
              </a:ext>
            </a:extLst>
          </p:cNvPr>
          <p:cNvSpPr>
            <a:spLocks noGrp="1"/>
          </p:cNvSpPr>
          <p:nvPr>
            <p:ph type="sldNum" sz="quarter" idx="12"/>
          </p:nvPr>
        </p:nvSpPr>
        <p:spPr/>
        <p:txBody>
          <a:bodyPr/>
          <a:lstStyle/>
          <a:p>
            <a:fld id="{922050D3-00BE-4CA1-802E-2369E2E7FF6E}" type="slidenum">
              <a:rPr lang="en-US" smtClean="0"/>
              <a:t>21</a:t>
            </a:fld>
            <a:endParaRPr lang="en-US"/>
          </a:p>
        </p:txBody>
      </p:sp>
    </p:spTree>
    <p:extLst>
      <p:ext uri="{BB962C8B-B14F-4D97-AF65-F5344CB8AC3E}">
        <p14:creationId xmlns:p14="http://schemas.microsoft.com/office/powerpoint/2010/main" val="472898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9ED77-AAA3-427B-9099-222D1D867BFE}"/>
              </a:ext>
            </a:extLst>
          </p:cNvPr>
          <p:cNvSpPr>
            <a:spLocks noGrp="1"/>
          </p:cNvSpPr>
          <p:nvPr>
            <p:ph type="title"/>
          </p:nvPr>
        </p:nvSpPr>
        <p:spPr>
          <a:xfrm>
            <a:off x="838200" y="365126"/>
            <a:ext cx="10515600" cy="725444"/>
          </a:xfrm>
        </p:spPr>
        <p:txBody>
          <a:bodyPr/>
          <a:lstStyle/>
          <a:p>
            <a:pPr algn="ctr"/>
            <a:r>
              <a:rPr lang="en-US" b="1" u="sng" dirty="0"/>
              <a:t>Chapter I- ROLES VS FEATURES</a:t>
            </a:r>
          </a:p>
        </p:txBody>
      </p:sp>
      <p:sp>
        <p:nvSpPr>
          <p:cNvPr id="3" name="Content Placeholder 2">
            <a:extLst>
              <a:ext uri="{FF2B5EF4-FFF2-40B4-BE49-F238E27FC236}">
                <a16:creationId xmlns:a16="http://schemas.microsoft.com/office/drawing/2014/main" id="{C71EA1D5-5125-48D8-8D15-17B68A57DDDB}"/>
              </a:ext>
            </a:extLst>
          </p:cNvPr>
          <p:cNvSpPr>
            <a:spLocks noGrp="1"/>
          </p:cNvSpPr>
          <p:nvPr>
            <p:ph idx="1"/>
          </p:nvPr>
        </p:nvSpPr>
        <p:spPr>
          <a:xfrm>
            <a:off x="209725" y="1451294"/>
            <a:ext cx="11144075" cy="4781725"/>
          </a:xfrm>
        </p:spPr>
        <p:txBody>
          <a:bodyPr/>
          <a:lstStyle/>
          <a:p>
            <a:r>
              <a:rPr lang="en-US" dirty="0"/>
              <a:t>Roles</a:t>
            </a:r>
          </a:p>
          <a:p>
            <a:pPr marL="0" indent="0">
              <a:lnSpc>
                <a:spcPct val="100000"/>
              </a:lnSpc>
              <a:buNone/>
            </a:pPr>
            <a:r>
              <a:rPr lang="en-US" sz="1600" dirty="0"/>
              <a:t>A server role is a set of software programs that, when they are installed and properly configured, lets a computer perform a specific function for multiples users or other computers within a network.</a:t>
            </a:r>
          </a:p>
          <a:p>
            <a:pPr>
              <a:lnSpc>
                <a:spcPct val="100000"/>
              </a:lnSpc>
            </a:pPr>
            <a:r>
              <a:rPr lang="en-US" dirty="0"/>
              <a:t> Roles services </a:t>
            </a:r>
          </a:p>
          <a:p>
            <a:pPr marL="0" indent="0">
              <a:lnSpc>
                <a:spcPct val="100000"/>
              </a:lnSpc>
              <a:buNone/>
            </a:pPr>
            <a:r>
              <a:rPr lang="en-US" sz="1800" dirty="0"/>
              <a:t>Are software programs that provide the functionality of a role. When you install a role, you can choose which services the role provides for other users and computers in your enterprise.</a:t>
            </a:r>
          </a:p>
          <a:p>
            <a:pPr>
              <a:lnSpc>
                <a:spcPct val="100000"/>
              </a:lnSpc>
            </a:pPr>
            <a:r>
              <a:rPr lang="en-US" dirty="0"/>
              <a:t> Features</a:t>
            </a:r>
          </a:p>
          <a:p>
            <a:pPr marL="0" indent="0">
              <a:lnSpc>
                <a:spcPct val="100000"/>
              </a:lnSpc>
              <a:buNone/>
            </a:pPr>
            <a:r>
              <a:rPr lang="en-US" sz="1600" dirty="0"/>
              <a:t>Are software programs that, although they are not directly part of  roles or augment the functionality of one or more role, or improve the functionality of the server, regardless of which roles are installed.</a:t>
            </a:r>
          </a:p>
        </p:txBody>
      </p:sp>
      <p:sp>
        <p:nvSpPr>
          <p:cNvPr id="4" name="Footer Placeholder 3">
            <a:extLst>
              <a:ext uri="{FF2B5EF4-FFF2-40B4-BE49-F238E27FC236}">
                <a16:creationId xmlns:a16="http://schemas.microsoft.com/office/drawing/2014/main" id="{4C6EF137-12C6-448C-BEA6-9AAE2AC3F366}"/>
              </a:ext>
            </a:extLst>
          </p:cNvPr>
          <p:cNvSpPr>
            <a:spLocks noGrp="1"/>
          </p:cNvSpPr>
          <p:nvPr>
            <p:ph type="ftr" sz="quarter" idx="11"/>
          </p:nvPr>
        </p:nvSpPr>
        <p:spPr/>
        <p:txBody>
          <a:bodyPr/>
          <a:lstStyle/>
          <a:p>
            <a:r>
              <a:rPr lang="en-US" sz="2000" dirty="0">
                <a:solidFill>
                  <a:schemeClr val="accent6">
                    <a:lumMod val="75000"/>
                  </a:schemeClr>
                </a:solidFill>
              </a:rPr>
              <a:t>UNIXCLOUDTRAININGS</a:t>
            </a:r>
          </a:p>
        </p:txBody>
      </p:sp>
      <p:sp>
        <p:nvSpPr>
          <p:cNvPr id="5" name="Slide Number Placeholder 4">
            <a:extLst>
              <a:ext uri="{FF2B5EF4-FFF2-40B4-BE49-F238E27FC236}">
                <a16:creationId xmlns:a16="http://schemas.microsoft.com/office/drawing/2014/main" id="{B72F8855-0741-491E-AA2E-2D36F2D6CA73}"/>
              </a:ext>
            </a:extLst>
          </p:cNvPr>
          <p:cNvSpPr>
            <a:spLocks noGrp="1"/>
          </p:cNvSpPr>
          <p:nvPr>
            <p:ph type="sldNum" sz="quarter" idx="12"/>
          </p:nvPr>
        </p:nvSpPr>
        <p:spPr/>
        <p:txBody>
          <a:bodyPr/>
          <a:lstStyle/>
          <a:p>
            <a:fld id="{922050D3-00BE-4CA1-802E-2369E2E7FF6E}" type="slidenum">
              <a:rPr lang="en-US" smtClean="0"/>
              <a:t>3</a:t>
            </a:fld>
            <a:endParaRPr lang="en-US"/>
          </a:p>
        </p:txBody>
      </p:sp>
    </p:spTree>
    <p:extLst>
      <p:ext uri="{BB962C8B-B14F-4D97-AF65-F5344CB8AC3E}">
        <p14:creationId xmlns:p14="http://schemas.microsoft.com/office/powerpoint/2010/main" val="127440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D5418-DFEB-402F-A421-7017708172D3}"/>
              </a:ext>
            </a:extLst>
          </p:cNvPr>
          <p:cNvSpPr>
            <a:spLocks noGrp="1"/>
          </p:cNvSpPr>
          <p:nvPr>
            <p:ph type="title"/>
          </p:nvPr>
        </p:nvSpPr>
        <p:spPr>
          <a:xfrm>
            <a:off x="838200" y="365125"/>
            <a:ext cx="10515600" cy="784167"/>
          </a:xfrm>
        </p:spPr>
        <p:txBody>
          <a:bodyPr/>
          <a:lstStyle/>
          <a:p>
            <a:pPr algn="ctr"/>
            <a:r>
              <a:rPr lang="en-US" u="sng" dirty="0"/>
              <a:t>Roles vs Features</a:t>
            </a:r>
          </a:p>
        </p:txBody>
      </p:sp>
      <p:pic>
        <p:nvPicPr>
          <p:cNvPr id="7" name="Content Placeholder 6">
            <a:extLst>
              <a:ext uri="{FF2B5EF4-FFF2-40B4-BE49-F238E27FC236}">
                <a16:creationId xmlns:a16="http://schemas.microsoft.com/office/drawing/2014/main" id="{6DFBF573-5AA3-4725-9226-8261F08F41A9}"/>
              </a:ext>
            </a:extLst>
          </p:cNvPr>
          <p:cNvPicPr>
            <a:picLocks noGrp="1" noChangeAspect="1"/>
          </p:cNvPicPr>
          <p:nvPr>
            <p:ph idx="1"/>
          </p:nvPr>
        </p:nvPicPr>
        <p:blipFill>
          <a:blip r:embed="rId2"/>
          <a:stretch>
            <a:fillRect/>
          </a:stretch>
        </p:blipFill>
        <p:spPr>
          <a:xfrm>
            <a:off x="1404679" y="1283516"/>
            <a:ext cx="9358396" cy="4893447"/>
          </a:xfrm>
        </p:spPr>
      </p:pic>
      <p:sp>
        <p:nvSpPr>
          <p:cNvPr id="4" name="Footer Placeholder 3">
            <a:extLst>
              <a:ext uri="{FF2B5EF4-FFF2-40B4-BE49-F238E27FC236}">
                <a16:creationId xmlns:a16="http://schemas.microsoft.com/office/drawing/2014/main" id="{D16337FF-EE77-4D22-BB9B-4445B03D5C04}"/>
              </a:ext>
            </a:extLst>
          </p:cNvPr>
          <p:cNvSpPr>
            <a:spLocks noGrp="1"/>
          </p:cNvSpPr>
          <p:nvPr>
            <p:ph type="ftr" sz="quarter" idx="11"/>
          </p:nvPr>
        </p:nvSpPr>
        <p:spPr/>
        <p:txBody>
          <a:bodyPr/>
          <a:lstStyle/>
          <a:p>
            <a:r>
              <a:rPr lang="en-US"/>
              <a:t>unixcloudtrainings</a:t>
            </a:r>
          </a:p>
        </p:txBody>
      </p:sp>
      <p:sp>
        <p:nvSpPr>
          <p:cNvPr id="5" name="Slide Number Placeholder 4">
            <a:extLst>
              <a:ext uri="{FF2B5EF4-FFF2-40B4-BE49-F238E27FC236}">
                <a16:creationId xmlns:a16="http://schemas.microsoft.com/office/drawing/2014/main" id="{C151D641-AC5A-4D49-9E5C-236CF0221960}"/>
              </a:ext>
            </a:extLst>
          </p:cNvPr>
          <p:cNvSpPr>
            <a:spLocks noGrp="1"/>
          </p:cNvSpPr>
          <p:nvPr>
            <p:ph type="sldNum" sz="quarter" idx="12"/>
          </p:nvPr>
        </p:nvSpPr>
        <p:spPr/>
        <p:txBody>
          <a:bodyPr/>
          <a:lstStyle/>
          <a:p>
            <a:fld id="{922050D3-00BE-4CA1-802E-2369E2E7FF6E}" type="slidenum">
              <a:rPr lang="en-US" smtClean="0"/>
              <a:t>4</a:t>
            </a:fld>
            <a:endParaRPr lang="en-US"/>
          </a:p>
        </p:txBody>
      </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13124196-693C-426A-9F33-CF060E52FAD0}"/>
                  </a:ext>
                </a:extLst>
              </p14:cNvPr>
              <p14:cNvContentPartPr/>
              <p14:nvPr/>
            </p14:nvContentPartPr>
            <p14:xfrm>
              <a:off x="4457880" y="2838600"/>
              <a:ext cx="63720" cy="222480"/>
            </p14:xfrm>
          </p:contentPart>
        </mc:Choice>
        <mc:Fallback>
          <p:pic>
            <p:nvPicPr>
              <p:cNvPr id="3" name="Ink 2">
                <a:extLst>
                  <a:ext uri="{FF2B5EF4-FFF2-40B4-BE49-F238E27FC236}">
                    <a16:creationId xmlns:a16="http://schemas.microsoft.com/office/drawing/2014/main" id="{13124196-693C-426A-9F33-CF060E52FAD0}"/>
                  </a:ext>
                </a:extLst>
              </p:cNvPr>
              <p:cNvPicPr/>
              <p:nvPr/>
            </p:nvPicPr>
            <p:blipFill>
              <a:blip r:embed="rId4"/>
              <a:stretch>
                <a:fillRect/>
              </a:stretch>
            </p:blipFill>
            <p:spPr>
              <a:xfrm>
                <a:off x="4448520" y="2829240"/>
                <a:ext cx="82440" cy="2412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6" name="Ink 5">
                <a:extLst>
                  <a:ext uri="{FF2B5EF4-FFF2-40B4-BE49-F238E27FC236}">
                    <a16:creationId xmlns:a16="http://schemas.microsoft.com/office/drawing/2014/main" id="{1AA0071A-DDE0-4A81-83E6-89C5D6638903}"/>
                  </a:ext>
                </a:extLst>
              </p14:cNvPr>
              <p14:cNvContentPartPr/>
              <p14:nvPr/>
            </p14:nvContentPartPr>
            <p14:xfrm>
              <a:off x="1797120" y="12600"/>
              <a:ext cx="9925200" cy="5787000"/>
            </p14:xfrm>
          </p:contentPart>
        </mc:Choice>
        <mc:Fallback>
          <p:pic>
            <p:nvPicPr>
              <p:cNvPr id="6" name="Ink 5">
                <a:extLst>
                  <a:ext uri="{FF2B5EF4-FFF2-40B4-BE49-F238E27FC236}">
                    <a16:creationId xmlns:a16="http://schemas.microsoft.com/office/drawing/2014/main" id="{1AA0071A-DDE0-4A81-83E6-89C5D6638903}"/>
                  </a:ext>
                </a:extLst>
              </p:cNvPr>
              <p:cNvPicPr/>
              <p:nvPr/>
            </p:nvPicPr>
            <p:blipFill>
              <a:blip r:embed="rId6"/>
              <a:stretch>
                <a:fillRect/>
              </a:stretch>
            </p:blipFill>
            <p:spPr>
              <a:xfrm>
                <a:off x="1787760" y="3240"/>
                <a:ext cx="9943920" cy="5805720"/>
              </a:xfrm>
              <a:prstGeom prst="rect">
                <a:avLst/>
              </a:prstGeom>
            </p:spPr>
          </p:pic>
        </mc:Fallback>
      </mc:AlternateContent>
    </p:spTree>
    <p:extLst>
      <p:ext uri="{BB962C8B-B14F-4D97-AF65-F5344CB8AC3E}">
        <p14:creationId xmlns:p14="http://schemas.microsoft.com/office/powerpoint/2010/main" val="1646208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2940E-E948-46DF-8F68-3F3EA868EB5F}"/>
              </a:ext>
            </a:extLst>
          </p:cNvPr>
          <p:cNvSpPr>
            <a:spLocks noGrp="1"/>
          </p:cNvSpPr>
          <p:nvPr>
            <p:ph type="title"/>
          </p:nvPr>
        </p:nvSpPr>
        <p:spPr/>
        <p:txBody>
          <a:bodyPr/>
          <a:lstStyle/>
          <a:p>
            <a:pPr algn="ctr"/>
            <a:r>
              <a:rPr lang="en-US" b="1" u="sng" dirty="0"/>
              <a:t>Chapter II- Adding Roles and Features</a:t>
            </a:r>
          </a:p>
        </p:txBody>
      </p:sp>
      <p:sp>
        <p:nvSpPr>
          <p:cNvPr id="3" name="Content Placeholder 2">
            <a:extLst>
              <a:ext uri="{FF2B5EF4-FFF2-40B4-BE49-F238E27FC236}">
                <a16:creationId xmlns:a16="http://schemas.microsoft.com/office/drawing/2014/main" id="{8314882F-E262-4666-941F-700453B6CB25}"/>
              </a:ext>
            </a:extLst>
          </p:cNvPr>
          <p:cNvSpPr>
            <a:spLocks noGrp="1"/>
          </p:cNvSpPr>
          <p:nvPr>
            <p:ph idx="1"/>
          </p:nvPr>
        </p:nvSpPr>
        <p:spPr>
          <a:xfrm>
            <a:off x="201336" y="1825624"/>
            <a:ext cx="11152464" cy="4530725"/>
          </a:xfrm>
        </p:spPr>
        <p:txBody>
          <a:bodyPr/>
          <a:lstStyle/>
          <a:p>
            <a:pPr lvl="1"/>
            <a:r>
              <a:rPr lang="en-US" dirty="0">
                <a:latin typeface="Avenir Next LT Pro Light" panose="020B0304020202020204" pitchFamily="34" charset="0"/>
              </a:rPr>
              <a:t>When adding a role it may not requites service role or features.</a:t>
            </a:r>
          </a:p>
          <a:p>
            <a:pPr marL="457200" lvl="1" indent="0">
              <a:buNone/>
            </a:pPr>
            <a:endParaRPr lang="en-US" dirty="0">
              <a:latin typeface="Avenir Next LT Pro Light" panose="020B0304020202020204" pitchFamily="34" charset="0"/>
            </a:endParaRPr>
          </a:p>
          <a:p>
            <a:pPr lvl="1"/>
            <a:r>
              <a:rPr lang="en-US" dirty="0">
                <a:latin typeface="Avenir Next LT Pro Light" panose="020B0304020202020204" pitchFamily="34" charset="0"/>
              </a:rPr>
              <a:t>Service Roles are directly associated with roles and can’t be installed without roles.</a:t>
            </a:r>
          </a:p>
          <a:p>
            <a:pPr marL="457200" lvl="1" indent="0">
              <a:buNone/>
            </a:pPr>
            <a:endParaRPr lang="en-US" dirty="0">
              <a:latin typeface="Avenir Next LT Pro Light" panose="020B0304020202020204" pitchFamily="34" charset="0"/>
            </a:endParaRPr>
          </a:p>
          <a:p>
            <a:pPr lvl="1"/>
            <a:r>
              <a:rPr lang="en-US" dirty="0">
                <a:latin typeface="Avenir Next LT Pro Light" panose="020B0304020202020204" pitchFamily="34" charset="0"/>
              </a:rPr>
              <a:t>When adding features it may or not may require service roles.</a:t>
            </a:r>
          </a:p>
          <a:p>
            <a:pPr marL="457200" lvl="1" indent="0">
              <a:buNone/>
            </a:pPr>
            <a:endParaRPr lang="en-US" dirty="0">
              <a:latin typeface="Avenir Next LT Pro Light" panose="020B0304020202020204" pitchFamily="34" charset="0"/>
            </a:endParaRPr>
          </a:p>
          <a:p>
            <a:pPr lvl="1"/>
            <a:r>
              <a:rPr lang="en-US" dirty="0">
                <a:latin typeface="Avenir Next LT Pro Light" panose="020B0304020202020204" pitchFamily="34" charset="0"/>
              </a:rPr>
              <a:t>When adding features it does not require roles.</a:t>
            </a:r>
          </a:p>
        </p:txBody>
      </p:sp>
      <p:sp>
        <p:nvSpPr>
          <p:cNvPr id="4" name="Footer Placeholder 3">
            <a:extLst>
              <a:ext uri="{FF2B5EF4-FFF2-40B4-BE49-F238E27FC236}">
                <a16:creationId xmlns:a16="http://schemas.microsoft.com/office/drawing/2014/main" id="{2F38A1A1-2606-4D9A-B8BE-5386885EFA8E}"/>
              </a:ext>
            </a:extLst>
          </p:cNvPr>
          <p:cNvSpPr>
            <a:spLocks noGrp="1"/>
          </p:cNvSpPr>
          <p:nvPr>
            <p:ph type="ftr" sz="quarter" idx="11"/>
          </p:nvPr>
        </p:nvSpPr>
        <p:spPr/>
        <p:txBody>
          <a:bodyPr/>
          <a:lstStyle/>
          <a:p>
            <a:r>
              <a:rPr lang="en-US" sz="2000" dirty="0">
                <a:solidFill>
                  <a:schemeClr val="accent6"/>
                </a:solidFill>
              </a:rPr>
              <a:t>UNIXCLOUDTRAININGS</a:t>
            </a:r>
          </a:p>
        </p:txBody>
      </p:sp>
      <p:sp>
        <p:nvSpPr>
          <p:cNvPr id="5" name="Slide Number Placeholder 4">
            <a:extLst>
              <a:ext uri="{FF2B5EF4-FFF2-40B4-BE49-F238E27FC236}">
                <a16:creationId xmlns:a16="http://schemas.microsoft.com/office/drawing/2014/main" id="{B2C7B749-757C-4FC7-BDD9-B84CC27260B9}"/>
              </a:ext>
            </a:extLst>
          </p:cNvPr>
          <p:cNvSpPr>
            <a:spLocks noGrp="1"/>
          </p:cNvSpPr>
          <p:nvPr>
            <p:ph type="sldNum" sz="quarter" idx="12"/>
          </p:nvPr>
        </p:nvSpPr>
        <p:spPr/>
        <p:txBody>
          <a:bodyPr/>
          <a:lstStyle/>
          <a:p>
            <a:fld id="{922050D3-00BE-4CA1-802E-2369E2E7FF6E}" type="slidenum">
              <a:rPr lang="en-US" smtClean="0"/>
              <a:t>5</a:t>
            </a:fld>
            <a:endParaRPr lang="en-US"/>
          </a:p>
        </p:txBody>
      </p:sp>
    </p:spTree>
    <p:extLst>
      <p:ext uri="{BB962C8B-B14F-4D97-AF65-F5344CB8AC3E}">
        <p14:creationId xmlns:p14="http://schemas.microsoft.com/office/powerpoint/2010/main" val="2468606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8B328-A4AF-4172-B1CE-C6E289940819}"/>
              </a:ext>
            </a:extLst>
          </p:cNvPr>
          <p:cNvSpPr>
            <a:spLocks noGrp="1"/>
          </p:cNvSpPr>
          <p:nvPr>
            <p:ph type="title"/>
          </p:nvPr>
        </p:nvSpPr>
        <p:spPr>
          <a:xfrm>
            <a:off x="838200" y="365125"/>
            <a:ext cx="10515600" cy="717055"/>
          </a:xfrm>
        </p:spPr>
        <p:txBody>
          <a:bodyPr/>
          <a:lstStyle/>
          <a:p>
            <a:pPr algn="ctr"/>
            <a:r>
              <a:rPr lang="en-US" u="sng" dirty="0">
                <a:latin typeface="Arial Black" panose="020B0A04020102020204" pitchFamily="34" charset="0"/>
              </a:rPr>
              <a:t>Chapter III- Domain Controller</a:t>
            </a:r>
          </a:p>
        </p:txBody>
      </p:sp>
      <p:sp>
        <p:nvSpPr>
          <p:cNvPr id="3" name="Content Placeholder 2">
            <a:extLst>
              <a:ext uri="{FF2B5EF4-FFF2-40B4-BE49-F238E27FC236}">
                <a16:creationId xmlns:a16="http://schemas.microsoft.com/office/drawing/2014/main" id="{999D2E91-8CE6-4E91-9353-CD16A5AB202E}"/>
              </a:ext>
            </a:extLst>
          </p:cNvPr>
          <p:cNvSpPr>
            <a:spLocks noGrp="1"/>
          </p:cNvSpPr>
          <p:nvPr>
            <p:ph idx="1"/>
          </p:nvPr>
        </p:nvSpPr>
        <p:spPr>
          <a:xfrm>
            <a:off x="218114" y="1191236"/>
            <a:ext cx="11135686" cy="5165113"/>
          </a:xfrm>
        </p:spPr>
        <p:txBody>
          <a:bodyPr/>
          <a:lstStyle/>
          <a:p>
            <a:r>
              <a:rPr lang="en-US" dirty="0">
                <a:latin typeface="Arial Narrow" panose="020B0606020202030204" pitchFamily="34" charset="0"/>
              </a:rPr>
              <a:t>Domain is an area of territory owned or controlled by a ruler or government</a:t>
            </a:r>
          </a:p>
          <a:p>
            <a:r>
              <a:rPr lang="en-US" dirty="0">
                <a:latin typeface="Arial Narrow" panose="020B0606020202030204" pitchFamily="34" charset="0"/>
              </a:rPr>
              <a:t>Kingdom of resources</a:t>
            </a:r>
          </a:p>
          <a:p>
            <a:r>
              <a:rPr lang="en-US" dirty="0">
                <a:latin typeface="Arial Narrow" panose="020B0606020202030204" pitchFamily="34" charset="0"/>
              </a:rPr>
              <a:t>Domain Controller Controls major group services such as:</a:t>
            </a:r>
          </a:p>
          <a:p>
            <a:pPr>
              <a:buFont typeface="Wingdings" panose="05000000000000000000" pitchFamily="2" charset="2"/>
              <a:buChar char="q"/>
            </a:pPr>
            <a:r>
              <a:rPr lang="en-US" dirty="0">
                <a:latin typeface="Arial Narrow" panose="020B0606020202030204" pitchFamily="34" charset="0"/>
              </a:rPr>
              <a:t> User Activation (AD)</a:t>
            </a:r>
          </a:p>
          <a:p>
            <a:pPr>
              <a:buFont typeface="Wingdings" panose="05000000000000000000" pitchFamily="2" charset="2"/>
              <a:buChar char="q"/>
            </a:pPr>
            <a:r>
              <a:rPr lang="en-US" dirty="0">
                <a:latin typeface="Arial Narrow" panose="020B0606020202030204" pitchFamily="34" charset="0"/>
              </a:rPr>
              <a:t> DNS</a:t>
            </a:r>
          </a:p>
          <a:p>
            <a:pPr>
              <a:buFont typeface="Wingdings" panose="05000000000000000000" pitchFamily="2" charset="2"/>
              <a:buChar char="q"/>
            </a:pPr>
            <a:r>
              <a:rPr lang="en-US" dirty="0">
                <a:latin typeface="Arial Narrow" panose="020B0606020202030204" pitchFamily="34" charset="0"/>
              </a:rPr>
              <a:t> Print Services</a:t>
            </a:r>
          </a:p>
          <a:p>
            <a:pPr>
              <a:buFont typeface="Wingdings" panose="05000000000000000000" pitchFamily="2" charset="2"/>
              <a:buChar char="q"/>
            </a:pPr>
            <a:r>
              <a:rPr lang="en-US" dirty="0">
                <a:latin typeface="Arial Narrow" panose="020B0606020202030204" pitchFamily="34" charset="0"/>
              </a:rPr>
              <a:t> Files System Separation</a:t>
            </a:r>
          </a:p>
          <a:p>
            <a:pPr>
              <a:buFont typeface="Wingdings" panose="05000000000000000000" pitchFamily="2" charset="2"/>
              <a:buChar char="q"/>
            </a:pPr>
            <a:r>
              <a:rPr lang="en-US" dirty="0">
                <a:latin typeface="Arial Narrow" panose="020B0606020202030204" pitchFamily="34" charset="0"/>
              </a:rPr>
              <a:t> Windows Time Service</a:t>
            </a:r>
          </a:p>
          <a:p>
            <a:pPr>
              <a:buFont typeface="Wingdings" panose="05000000000000000000" pitchFamily="2" charset="2"/>
              <a:buChar char="q"/>
            </a:pPr>
            <a:r>
              <a:rPr lang="en-US" dirty="0">
                <a:latin typeface="Arial Narrow" panose="020B0606020202030204" pitchFamily="34" charset="0"/>
              </a:rPr>
              <a:t> DHCP</a:t>
            </a:r>
          </a:p>
        </p:txBody>
      </p:sp>
      <p:sp>
        <p:nvSpPr>
          <p:cNvPr id="4" name="Footer Placeholder 3">
            <a:extLst>
              <a:ext uri="{FF2B5EF4-FFF2-40B4-BE49-F238E27FC236}">
                <a16:creationId xmlns:a16="http://schemas.microsoft.com/office/drawing/2014/main" id="{2942B5BB-C50B-40A5-9AF1-7749A627F3F0}"/>
              </a:ext>
            </a:extLst>
          </p:cNvPr>
          <p:cNvSpPr>
            <a:spLocks noGrp="1"/>
          </p:cNvSpPr>
          <p:nvPr>
            <p:ph type="ftr" sz="quarter" idx="11"/>
          </p:nvPr>
        </p:nvSpPr>
        <p:spPr/>
        <p:txBody>
          <a:bodyPr/>
          <a:lstStyle/>
          <a:p>
            <a:r>
              <a:rPr lang="en-US" sz="2000" dirty="0">
                <a:solidFill>
                  <a:schemeClr val="accent6"/>
                </a:solidFill>
              </a:rPr>
              <a:t>UNIXCLOUDTRAININGS</a:t>
            </a:r>
          </a:p>
        </p:txBody>
      </p:sp>
      <p:sp>
        <p:nvSpPr>
          <p:cNvPr id="5" name="Slide Number Placeholder 4">
            <a:extLst>
              <a:ext uri="{FF2B5EF4-FFF2-40B4-BE49-F238E27FC236}">
                <a16:creationId xmlns:a16="http://schemas.microsoft.com/office/drawing/2014/main" id="{4F5244D6-AFF0-48DE-A8BA-D5FA3DE537BA}"/>
              </a:ext>
            </a:extLst>
          </p:cNvPr>
          <p:cNvSpPr>
            <a:spLocks noGrp="1"/>
          </p:cNvSpPr>
          <p:nvPr>
            <p:ph type="sldNum" sz="quarter" idx="12"/>
          </p:nvPr>
        </p:nvSpPr>
        <p:spPr/>
        <p:txBody>
          <a:bodyPr/>
          <a:lstStyle/>
          <a:p>
            <a:fld id="{922050D3-00BE-4CA1-802E-2369E2E7FF6E}" type="slidenum">
              <a:rPr lang="en-US" smtClean="0"/>
              <a:t>6</a:t>
            </a:fld>
            <a:endParaRPr lang="en-US"/>
          </a:p>
        </p:txBody>
      </p:sp>
    </p:spTree>
    <p:extLst>
      <p:ext uri="{BB962C8B-B14F-4D97-AF65-F5344CB8AC3E}">
        <p14:creationId xmlns:p14="http://schemas.microsoft.com/office/powerpoint/2010/main" val="3278621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09B55E1-7ADF-45CD-893A-4D824A281630}"/>
              </a:ext>
            </a:extLst>
          </p:cNvPr>
          <p:cNvSpPr>
            <a:spLocks noGrp="1"/>
          </p:cNvSpPr>
          <p:nvPr>
            <p:ph type="ftr" sz="quarter" idx="11"/>
          </p:nvPr>
        </p:nvSpPr>
        <p:spPr/>
        <p:txBody>
          <a:bodyPr/>
          <a:lstStyle/>
          <a:p>
            <a:r>
              <a:rPr lang="en-US" sz="2000" dirty="0">
                <a:solidFill>
                  <a:schemeClr val="accent6"/>
                </a:solidFill>
              </a:rPr>
              <a:t>UNIXCLOUDTRAININGS</a:t>
            </a:r>
          </a:p>
        </p:txBody>
      </p:sp>
      <p:sp>
        <p:nvSpPr>
          <p:cNvPr id="5" name="Slide Number Placeholder 4">
            <a:extLst>
              <a:ext uri="{FF2B5EF4-FFF2-40B4-BE49-F238E27FC236}">
                <a16:creationId xmlns:a16="http://schemas.microsoft.com/office/drawing/2014/main" id="{1BD12107-809A-4583-923E-A3937069BAAE}"/>
              </a:ext>
            </a:extLst>
          </p:cNvPr>
          <p:cNvSpPr>
            <a:spLocks noGrp="1"/>
          </p:cNvSpPr>
          <p:nvPr>
            <p:ph type="sldNum" sz="quarter" idx="12"/>
          </p:nvPr>
        </p:nvSpPr>
        <p:spPr/>
        <p:txBody>
          <a:bodyPr/>
          <a:lstStyle/>
          <a:p>
            <a:fld id="{922050D3-00BE-4CA1-802E-2369E2E7FF6E}" type="slidenum">
              <a:rPr lang="en-US" smtClean="0"/>
              <a:t>7</a:t>
            </a:fld>
            <a:endParaRPr lang="en-US"/>
          </a:p>
        </p:txBody>
      </p:sp>
      <p:pic>
        <p:nvPicPr>
          <p:cNvPr id="7" name="Picture 6">
            <a:extLst>
              <a:ext uri="{FF2B5EF4-FFF2-40B4-BE49-F238E27FC236}">
                <a16:creationId xmlns:a16="http://schemas.microsoft.com/office/drawing/2014/main" id="{45F42020-A391-46CA-86C1-62D13BB999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063" y="503340"/>
            <a:ext cx="10402349" cy="5780014"/>
          </a:xfrm>
          <a:prstGeom prst="rect">
            <a:avLst/>
          </a:prstGeom>
        </p:spPr>
      </p:pic>
    </p:spTree>
    <p:extLst>
      <p:ext uri="{BB962C8B-B14F-4D97-AF65-F5344CB8AC3E}">
        <p14:creationId xmlns:p14="http://schemas.microsoft.com/office/powerpoint/2010/main" val="597230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8580E-EC8D-4A36-A2E4-CF03D64BD371}"/>
              </a:ext>
            </a:extLst>
          </p:cNvPr>
          <p:cNvSpPr>
            <a:spLocks noGrp="1"/>
          </p:cNvSpPr>
          <p:nvPr>
            <p:ph type="title"/>
          </p:nvPr>
        </p:nvSpPr>
        <p:spPr/>
        <p:txBody>
          <a:bodyPr/>
          <a:lstStyle/>
          <a:p>
            <a:pPr algn="ctr"/>
            <a:r>
              <a:rPr lang="en-US" b="1" u="sng" dirty="0"/>
              <a:t>Chapter IV- Domain Controller and Active directory</a:t>
            </a:r>
          </a:p>
        </p:txBody>
      </p:sp>
      <p:sp>
        <p:nvSpPr>
          <p:cNvPr id="3" name="Content Placeholder 2">
            <a:extLst>
              <a:ext uri="{FF2B5EF4-FFF2-40B4-BE49-F238E27FC236}">
                <a16:creationId xmlns:a16="http://schemas.microsoft.com/office/drawing/2014/main" id="{68C68521-E29E-499E-8C1D-BDB8715792FE}"/>
              </a:ext>
            </a:extLst>
          </p:cNvPr>
          <p:cNvSpPr>
            <a:spLocks noGrp="1"/>
          </p:cNvSpPr>
          <p:nvPr>
            <p:ph idx="1"/>
          </p:nvPr>
        </p:nvSpPr>
        <p:spPr>
          <a:xfrm>
            <a:off x="192947" y="1825624"/>
            <a:ext cx="11160853" cy="4591953"/>
          </a:xfrm>
        </p:spPr>
        <p:txBody>
          <a:bodyPr/>
          <a:lstStyle/>
          <a:p>
            <a:r>
              <a:rPr lang="en-US" dirty="0"/>
              <a:t>Domain Controller (DC) is the main service that serves Active directory (AD) Service.</a:t>
            </a:r>
          </a:p>
          <a:p>
            <a:endParaRPr lang="en-US" dirty="0"/>
          </a:p>
          <a:p>
            <a:r>
              <a:rPr lang="en-US" dirty="0"/>
              <a:t>Active directory is a directory service which allows user to authenticate logins, login to the clients.</a:t>
            </a:r>
          </a:p>
          <a:p>
            <a:pPr marL="0" indent="0">
              <a:buNone/>
            </a:pPr>
            <a:endParaRPr lang="en-US" dirty="0"/>
          </a:p>
        </p:txBody>
      </p:sp>
      <p:sp>
        <p:nvSpPr>
          <p:cNvPr id="4" name="Footer Placeholder 3">
            <a:extLst>
              <a:ext uri="{FF2B5EF4-FFF2-40B4-BE49-F238E27FC236}">
                <a16:creationId xmlns:a16="http://schemas.microsoft.com/office/drawing/2014/main" id="{76ADB0D5-C799-455A-8C50-9E2F17422BD2}"/>
              </a:ext>
            </a:extLst>
          </p:cNvPr>
          <p:cNvSpPr>
            <a:spLocks noGrp="1"/>
          </p:cNvSpPr>
          <p:nvPr>
            <p:ph type="ftr" sz="quarter" idx="11"/>
          </p:nvPr>
        </p:nvSpPr>
        <p:spPr/>
        <p:txBody>
          <a:bodyPr/>
          <a:lstStyle/>
          <a:p>
            <a:r>
              <a:rPr lang="en-US" sz="2000" dirty="0">
                <a:solidFill>
                  <a:schemeClr val="accent6"/>
                </a:solidFill>
              </a:rPr>
              <a:t>UNIXCLOUDTRAININGS</a:t>
            </a:r>
            <a:endParaRPr lang="en-US" dirty="0">
              <a:solidFill>
                <a:schemeClr val="accent6"/>
              </a:solidFill>
            </a:endParaRPr>
          </a:p>
        </p:txBody>
      </p:sp>
      <p:sp>
        <p:nvSpPr>
          <p:cNvPr id="5" name="Slide Number Placeholder 4">
            <a:extLst>
              <a:ext uri="{FF2B5EF4-FFF2-40B4-BE49-F238E27FC236}">
                <a16:creationId xmlns:a16="http://schemas.microsoft.com/office/drawing/2014/main" id="{B4B4AE58-AE8F-42D5-8803-A2C2BB194D70}"/>
              </a:ext>
            </a:extLst>
          </p:cNvPr>
          <p:cNvSpPr>
            <a:spLocks noGrp="1"/>
          </p:cNvSpPr>
          <p:nvPr>
            <p:ph type="sldNum" sz="quarter" idx="12"/>
          </p:nvPr>
        </p:nvSpPr>
        <p:spPr/>
        <p:txBody>
          <a:bodyPr/>
          <a:lstStyle/>
          <a:p>
            <a:fld id="{922050D3-00BE-4CA1-802E-2369E2E7FF6E}" type="slidenum">
              <a:rPr lang="en-US" smtClean="0"/>
              <a:t>8</a:t>
            </a:fld>
            <a:endParaRPr lang="en-US"/>
          </a:p>
        </p:txBody>
      </p:sp>
    </p:spTree>
    <p:extLst>
      <p:ext uri="{BB962C8B-B14F-4D97-AF65-F5344CB8AC3E}">
        <p14:creationId xmlns:p14="http://schemas.microsoft.com/office/powerpoint/2010/main" val="4028885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90BB0D2-3A16-410B-8155-002774AA343C}"/>
              </a:ext>
            </a:extLst>
          </p:cNvPr>
          <p:cNvSpPr>
            <a:spLocks noGrp="1"/>
          </p:cNvSpPr>
          <p:nvPr>
            <p:ph type="title"/>
          </p:nvPr>
        </p:nvSpPr>
        <p:spPr/>
        <p:txBody>
          <a:bodyPr/>
          <a:lstStyle/>
          <a:p>
            <a:pPr algn="ctr"/>
            <a:r>
              <a:rPr lang="en-US" b="1" u="sng" dirty="0"/>
              <a:t>1- Domain Controller Installation</a:t>
            </a:r>
          </a:p>
        </p:txBody>
      </p:sp>
      <p:sp>
        <p:nvSpPr>
          <p:cNvPr id="5" name="Content Placeholder 4">
            <a:extLst>
              <a:ext uri="{FF2B5EF4-FFF2-40B4-BE49-F238E27FC236}">
                <a16:creationId xmlns:a16="http://schemas.microsoft.com/office/drawing/2014/main" id="{BFD92930-D09E-482C-9D9B-456098AC2537}"/>
              </a:ext>
            </a:extLst>
          </p:cNvPr>
          <p:cNvSpPr>
            <a:spLocks noGrp="1"/>
          </p:cNvSpPr>
          <p:nvPr>
            <p:ph idx="1"/>
          </p:nvPr>
        </p:nvSpPr>
        <p:spPr>
          <a:xfrm>
            <a:off x="360727" y="1690688"/>
            <a:ext cx="11492917" cy="4665662"/>
          </a:xfrm>
        </p:spPr>
        <p:txBody>
          <a:bodyPr/>
          <a:lstStyle/>
          <a:p>
            <a:r>
              <a:rPr lang="en-US" dirty="0"/>
              <a:t>Domain Controller cannot be installed without a role</a:t>
            </a:r>
          </a:p>
          <a:p>
            <a:r>
              <a:rPr lang="en-US" dirty="0"/>
              <a:t>  e.g. you can open a company but it is useless if it does not provide any products or services.</a:t>
            </a:r>
          </a:p>
          <a:p>
            <a:endParaRPr lang="en-US" dirty="0"/>
          </a:p>
          <a:p>
            <a:r>
              <a:rPr lang="en-US" dirty="0"/>
              <a:t>You will need a role service to install domain controller</a:t>
            </a:r>
          </a:p>
          <a:p>
            <a:pPr marL="0" indent="0">
              <a:buNone/>
            </a:pPr>
            <a:endParaRPr lang="en-US" dirty="0"/>
          </a:p>
        </p:txBody>
      </p:sp>
      <p:sp>
        <p:nvSpPr>
          <p:cNvPr id="2" name="Footer Placeholder 1">
            <a:extLst>
              <a:ext uri="{FF2B5EF4-FFF2-40B4-BE49-F238E27FC236}">
                <a16:creationId xmlns:a16="http://schemas.microsoft.com/office/drawing/2014/main" id="{92932FA2-D62A-4BCC-BFD1-050384564493}"/>
              </a:ext>
            </a:extLst>
          </p:cNvPr>
          <p:cNvSpPr>
            <a:spLocks noGrp="1"/>
          </p:cNvSpPr>
          <p:nvPr>
            <p:ph type="ftr" sz="quarter" idx="11"/>
          </p:nvPr>
        </p:nvSpPr>
        <p:spPr/>
        <p:txBody>
          <a:bodyPr/>
          <a:lstStyle/>
          <a:p>
            <a:r>
              <a:rPr lang="en-US" sz="2000" dirty="0">
                <a:solidFill>
                  <a:schemeClr val="accent6"/>
                </a:solidFill>
              </a:rPr>
              <a:t>UNIXCLOUDTRAININGS</a:t>
            </a:r>
          </a:p>
        </p:txBody>
      </p:sp>
      <p:sp>
        <p:nvSpPr>
          <p:cNvPr id="3" name="Slide Number Placeholder 2">
            <a:extLst>
              <a:ext uri="{FF2B5EF4-FFF2-40B4-BE49-F238E27FC236}">
                <a16:creationId xmlns:a16="http://schemas.microsoft.com/office/drawing/2014/main" id="{CD1781B4-6A2A-44EA-9A51-C7C3A98D55B1}"/>
              </a:ext>
            </a:extLst>
          </p:cNvPr>
          <p:cNvSpPr>
            <a:spLocks noGrp="1"/>
          </p:cNvSpPr>
          <p:nvPr>
            <p:ph type="sldNum" sz="quarter" idx="12"/>
          </p:nvPr>
        </p:nvSpPr>
        <p:spPr/>
        <p:txBody>
          <a:bodyPr/>
          <a:lstStyle/>
          <a:p>
            <a:fld id="{922050D3-00BE-4CA1-802E-2369E2E7FF6E}" type="slidenum">
              <a:rPr lang="en-US" smtClean="0"/>
              <a:t>9</a:t>
            </a:fld>
            <a:endParaRPr lang="en-US"/>
          </a:p>
        </p:txBody>
      </p:sp>
    </p:spTree>
    <p:extLst>
      <p:ext uri="{BB962C8B-B14F-4D97-AF65-F5344CB8AC3E}">
        <p14:creationId xmlns:p14="http://schemas.microsoft.com/office/powerpoint/2010/main" val="24164809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28097</TotalTime>
  <Words>1230</Words>
  <Application>Microsoft Office PowerPoint</Application>
  <PresentationFormat>Widescreen</PresentationFormat>
  <Paragraphs>167</Paragraphs>
  <Slides>21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Arial</vt:lpstr>
      <vt:lpstr>Arial Black</vt:lpstr>
      <vt:lpstr>Arial Narrow</vt:lpstr>
      <vt:lpstr>Avenir Next LT Pro Light</vt:lpstr>
      <vt:lpstr>BentonSans</vt:lpstr>
      <vt:lpstr>Calibri</vt:lpstr>
      <vt:lpstr>Calibri Light</vt:lpstr>
      <vt:lpstr>Roboto</vt:lpstr>
      <vt:lpstr>Wingdings</vt:lpstr>
      <vt:lpstr>Office Theme</vt:lpstr>
      <vt:lpstr>WELCOME TO MODULE 6 </vt:lpstr>
      <vt:lpstr>What we will learn…..</vt:lpstr>
      <vt:lpstr>Chapter I- ROLES VS FEATURES</vt:lpstr>
      <vt:lpstr>Roles vs Features</vt:lpstr>
      <vt:lpstr>Chapter II- Adding Roles and Features</vt:lpstr>
      <vt:lpstr>Chapter III- Domain Controller</vt:lpstr>
      <vt:lpstr>PowerPoint Presentation</vt:lpstr>
      <vt:lpstr>Chapter IV- Domain Controller and Active directory</vt:lpstr>
      <vt:lpstr>1- Domain Controller Installation</vt:lpstr>
      <vt:lpstr>2- WHAT IS ACTIVE DIRECTORY</vt:lpstr>
      <vt:lpstr>Chapter V- Active Directory Prerequisites</vt:lpstr>
      <vt:lpstr>Chapter VI- What is DNS </vt:lpstr>
      <vt:lpstr>DNS </vt:lpstr>
      <vt:lpstr>Chapter VII- Active Directory Installation </vt:lpstr>
      <vt:lpstr>Chapter VIII- Active Directory Users and Computers </vt:lpstr>
      <vt:lpstr>Active Directory “Additional Information”</vt:lpstr>
      <vt:lpstr>Chapter VIII- Active Directory Users and Computers </vt:lpstr>
      <vt:lpstr>PowerPoint Presentation</vt:lpstr>
      <vt:lpstr>Chapter IX- Active Directory User Account Management </vt:lpstr>
      <vt:lpstr>Chapter x- Installing Windows client </vt:lpstr>
      <vt:lpstr>Chapter XI- Joining the domain from windows 7 &amp; 10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MODULE 6 </dc:title>
  <dc:creator>OWNER</dc:creator>
  <cp:lastModifiedBy>OWNER</cp:lastModifiedBy>
  <cp:revision>8</cp:revision>
  <dcterms:created xsi:type="dcterms:W3CDTF">2021-01-18T13:54:38Z</dcterms:created>
  <dcterms:modified xsi:type="dcterms:W3CDTF">2021-02-07T23:54:29Z</dcterms:modified>
</cp:coreProperties>
</file>