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CFDD-7347-4FD0-850F-76A93C196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65E3D-620B-42BB-891E-FD15277F1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6F86-18D3-4A8A-B27E-2C1E2F28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76FC-1566-4A4D-B6D8-85B34D52BF3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CEC41-DC20-4432-A371-F739DC96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01FEC-E31A-4F6F-9209-7F5510C1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ACDA-CCCD-4751-9F8E-E4AF71C19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8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BEA0-F725-4860-A2B9-C63D83893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A9F23-6C62-4941-8E46-0D1C86D61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39B01-826F-485F-A077-E8EE0CAFC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76FC-1566-4A4D-B6D8-85B34D52BF3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EF1E1-0BC6-46A5-A46A-5BA760E8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4B36F-3037-48BC-884A-03B712A7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ACDA-CCCD-4751-9F8E-E4AF71C19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5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AAF49-9BCA-48F6-8EE5-8F0DFCF02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F0257-2B80-414A-B589-18F90E5DF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279A-DCF7-4679-A561-EE8A2A40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76FC-1566-4A4D-B6D8-85B34D52BF3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7A6F-1C8F-4181-ACA3-4FEEE0FA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4ACBB-0759-4A6E-BAE4-3D54F23D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ACDA-CCCD-4751-9F8E-E4AF71C19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4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10EA-C716-4630-A180-35C48893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2400C-A456-440F-8A1D-BC0BD8E7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186F5-D11F-4A92-96B2-A4C019B4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76FC-1566-4A4D-B6D8-85B34D52BF3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E439A-01B3-4C91-AED5-A71CA553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79E4E-8F05-4BDD-8D2D-0A4920D2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ACDA-CCCD-4751-9F8E-E4AF71C19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1F13-31D0-4E18-84D2-46C35EDA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0AAF2-B0C8-44F6-B0A5-CCB47B54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AC3F5-EE4E-4A7A-8E45-A0305786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76FC-1566-4A4D-B6D8-85B34D52BF3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AE6AC-A236-4133-8765-81D64ECE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A2655-3FE4-4452-8F13-9D28D3F9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ACDA-CCCD-4751-9F8E-E4AF71C19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7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67E3-D1DE-4DE3-BF77-4D1343D6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19E5B-1C82-4E97-8953-F488AF748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B91B8-7736-439B-A493-82A8665B5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5ED15-2438-443E-8AFC-03899114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76FC-1566-4A4D-B6D8-85B34D52BF3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065A6-BB27-4535-8435-604D9782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8A37A-4CED-4082-B1BA-EDCB0BF8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ACDA-CCCD-4751-9F8E-E4AF71C19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2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975D-12D3-44AA-B691-04F3C59E2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01143-9762-4339-B78B-CC5FEA7AF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8B810-A26B-408B-987A-B66BC5114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6A94F-A66A-4EF6-AE88-25B8A1AE7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E7D1BB-EB04-428C-9F51-5D36F5FED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AEE5B-6CA6-4DC5-B321-B5AB08F0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76FC-1566-4A4D-B6D8-85B34D52BF3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DA6756-EDB3-4CB7-89AD-029B0417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82725-8CA0-4552-84ED-651DE3E0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ACDA-CCCD-4751-9F8E-E4AF71C19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6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E9A3-F554-4DE6-B20C-710A0946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27764-6CA0-4A53-8705-C1F590182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76FC-1566-4A4D-B6D8-85B34D52BF3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76154-953A-400C-861C-D4C10F71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A0865-291E-4E9E-BA7A-DEA0EE67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ACDA-CCCD-4751-9F8E-E4AF71C19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9E3A8-6637-4014-A9A1-14F02089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76FC-1566-4A4D-B6D8-85B34D52BF3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79E1BA-21B7-4AD6-91DB-231983AC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9C8A4-9652-4E31-A03E-9A9C4C6D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ACDA-CCCD-4751-9F8E-E4AF71C19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2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76FE-1562-43FE-AD28-71A649537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A5557-40C3-4486-AFD3-2AA9518E2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CBBB3-7D09-4AF4-ABB0-343987613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682B2-AD38-41DE-8F26-83AAE9F4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76FC-1566-4A4D-B6D8-85B34D52BF3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1EF7B-3F7C-4DA0-B526-04DAC5F4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08B6A-027F-4069-AFAA-D32CCF06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ACDA-CCCD-4751-9F8E-E4AF71C19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3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8F69-C6E2-4B68-804F-67B44076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BA585-CAF0-4C96-981B-E3DAABDE2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C7C2D-9374-435E-8EA4-1DF21C02F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1472B-858C-4AA0-82FD-B5A8BCAD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76FC-1566-4A4D-B6D8-85B34D52BF3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BC02B-9067-4082-8ECC-ECF4DA0B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19228-E5B6-441C-948E-ED4E1A26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ACDA-CCCD-4751-9F8E-E4AF71C19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C4940-1D77-4979-BCA8-4CA7DCA6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5723F-2B48-4609-80AA-50AB65077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ADBFB-F594-4317-9C12-C61898CE0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476FC-1566-4A4D-B6D8-85B34D52BF3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C0F4A-1A4D-4321-BEB1-C35162AF6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98746-DD0D-4718-A9DD-8B1A6D35C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CACDA-CCCD-4751-9F8E-E4AF71C19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0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9E8A-122D-454C-8301-43AB06DAB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20" y="665163"/>
            <a:ext cx="11793894" cy="477837"/>
          </a:xfrm>
        </p:spPr>
        <p:txBody>
          <a:bodyPr>
            <a:noAutofit/>
          </a:bodyPr>
          <a:lstStyle/>
          <a:p>
            <a:r>
              <a:rPr lang="en-US" sz="3200" b="1" u="sng" dirty="0"/>
              <a:t>QUIZ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17A96-2185-4EE9-B12B-88210B384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05" y="1278294"/>
            <a:ext cx="12027159" cy="5430416"/>
          </a:xfrm>
        </p:spPr>
        <p:txBody>
          <a:bodyPr>
            <a:normAutofit lnSpcReduction="10000"/>
          </a:bodyPr>
          <a:lstStyle/>
          <a:p>
            <a:pPr marL="457200" indent="-457200" algn="l">
              <a:buAutoNum type="arabicParenR"/>
            </a:pPr>
            <a:r>
              <a:rPr lang="en-US" dirty="0"/>
              <a:t>What is the client name used to remote into a Windows machine?</a:t>
            </a:r>
          </a:p>
          <a:p>
            <a:pPr marL="457200" indent="-457200" algn="l">
              <a:buAutoNum type="alphaLcParenR"/>
            </a:pPr>
            <a:r>
              <a:rPr lang="en-US" dirty="0"/>
              <a:t>Remote Desktop connection</a:t>
            </a:r>
          </a:p>
          <a:p>
            <a:pPr marL="457200" indent="-457200" algn="l">
              <a:buAutoNum type="alphaLcParenR"/>
            </a:pPr>
            <a:r>
              <a:rPr lang="en-US" dirty="0"/>
              <a:t>Remote Desktop client</a:t>
            </a:r>
          </a:p>
          <a:p>
            <a:pPr marL="457200" indent="-457200" algn="l">
              <a:buAutoNum type="alphaLcParenR"/>
            </a:pPr>
            <a:r>
              <a:rPr lang="en-US" dirty="0"/>
              <a:t>Putty</a:t>
            </a:r>
          </a:p>
          <a:p>
            <a:pPr marL="457200" indent="-457200" algn="l">
              <a:buAutoNum type="alphaLcParenR"/>
            </a:pPr>
            <a:r>
              <a:rPr lang="en-US" dirty="0"/>
              <a:t>Remote Connection Client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2) Which one of the following is not the correct way to access Remote Desktop Connection Client software?</a:t>
            </a:r>
          </a:p>
          <a:p>
            <a:pPr marL="457200" indent="-457200" algn="l">
              <a:buAutoNum type="alphaLcParenR"/>
            </a:pPr>
            <a:r>
              <a:rPr lang="en-US" dirty="0"/>
              <a:t>Go to search bar and type Remote Desktop Client</a:t>
            </a:r>
          </a:p>
          <a:p>
            <a:pPr marL="457200" indent="-457200" algn="l">
              <a:buAutoNum type="alphaLcParenR"/>
            </a:pPr>
            <a:r>
              <a:rPr lang="en-US" dirty="0"/>
              <a:t>Go to search bar and type </a:t>
            </a:r>
            <a:r>
              <a:rPr lang="en-US" dirty="0" err="1"/>
              <a:t>mstsc</a:t>
            </a:r>
            <a:endParaRPr lang="en-US" dirty="0"/>
          </a:p>
          <a:p>
            <a:pPr marL="457200" indent="-457200" algn="l">
              <a:buAutoNum type="alphaLcParenR"/>
            </a:pPr>
            <a:r>
              <a:rPr lang="en-US" dirty="0"/>
              <a:t>Go to windows start menu then accessories then Remote Desktop Connection</a:t>
            </a:r>
          </a:p>
          <a:p>
            <a:pPr marL="457200" indent="-457200" algn="l">
              <a:buAutoNum type="alphaLcParenR"/>
            </a:pPr>
            <a:r>
              <a:rPr lang="en-US" dirty="0"/>
              <a:t>Go to search bar type </a:t>
            </a:r>
            <a:r>
              <a:rPr lang="en-US" dirty="0" err="1"/>
              <a:t>cmd</a:t>
            </a:r>
            <a:r>
              <a:rPr lang="en-US" dirty="0"/>
              <a:t> in </a:t>
            </a:r>
            <a:r>
              <a:rPr lang="en-US" dirty="0" err="1"/>
              <a:t>cmd</a:t>
            </a:r>
            <a:r>
              <a:rPr lang="en-US" dirty="0"/>
              <a:t> type </a:t>
            </a:r>
            <a:r>
              <a:rPr lang="en-US" dirty="0" err="1"/>
              <a:t>mstsc</a:t>
            </a:r>
            <a:endParaRPr lang="en-US" dirty="0"/>
          </a:p>
          <a:p>
            <a:pPr marL="457200" indent="-457200" algn="l">
              <a:buAutoNum type="alphaLcParenR"/>
            </a:pPr>
            <a:r>
              <a:rPr lang="en-US" dirty="0"/>
              <a:t>Go to windows start menu control panel then settings.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5097EA-12BC-43D2-8D2A-F057F2FD8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165" y="300242"/>
            <a:ext cx="9144000" cy="477837"/>
          </a:xfrm>
        </p:spPr>
        <p:txBody>
          <a:bodyPr>
            <a:noAutofit/>
          </a:bodyPr>
          <a:lstStyle/>
          <a:p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48250F2-14B7-4956-B355-0457FC951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90" y="939567"/>
            <a:ext cx="11987868" cy="5780015"/>
          </a:xfrm>
        </p:spPr>
        <p:txBody>
          <a:bodyPr/>
          <a:lstStyle/>
          <a:p>
            <a:pPr algn="l"/>
            <a:r>
              <a:rPr lang="en-US" dirty="0"/>
              <a:t> 3) Which of the following is/are Windows Filesystem?</a:t>
            </a:r>
          </a:p>
          <a:p>
            <a:pPr marL="457200" indent="-457200" algn="l">
              <a:buAutoNum type="alphaLcParenR"/>
            </a:pPr>
            <a:r>
              <a:rPr lang="en-US" dirty="0"/>
              <a:t>NTFS</a:t>
            </a:r>
          </a:p>
          <a:p>
            <a:pPr marL="457200" indent="-457200" algn="l">
              <a:buAutoNum type="alphaLcParenR"/>
            </a:pPr>
            <a:r>
              <a:rPr lang="en-US" dirty="0"/>
              <a:t>EXT3</a:t>
            </a:r>
          </a:p>
          <a:p>
            <a:pPr marL="457200" indent="-457200" algn="l">
              <a:buAutoNum type="alphaLcParenR"/>
            </a:pPr>
            <a:r>
              <a:rPr lang="en-US" dirty="0"/>
              <a:t>FAT</a:t>
            </a:r>
          </a:p>
          <a:p>
            <a:pPr marL="457200" indent="-457200" algn="l">
              <a:buAutoNum type="alphaLcParenR"/>
            </a:pPr>
            <a:r>
              <a:rPr lang="en-US" dirty="0"/>
              <a:t>XFS</a:t>
            </a:r>
          </a:p>
          <a:p>
            <a:pPr marL="457200" indent="-457200" algn="l">
              <a:buAutoNum type="alphaLcParenR"/>
            </a:pPr>
            <a:r>
              <a:rPr lang="en-US" dirty="0"/>
              <a:t>A and C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4) File system allows you to </a:t>
            </a:r>
          </a:p>
          <a:p>
            <a:pPr marL="457200" indent="-457200" algn="l">
              <a:buAutoNum type="alphaLcParenR"/>
            </a:pPr>
            <a:r>
              <a:rPr lang="en-US" dirty="0"/>
              <a:t>Organize files and system so system won’t crash</a:t>
            </a:r>
          </a:p>
          <a:p>
            <a:pPr marL="457200" indent="-457200" algn="l">
              <a:buAutoNum type="alphaLcParenR"/>
            </a:pPr>
            <a:r>
              <a:rPr lang="en-US" dirty="0"/>
              <a:t>Organize system tools</a:t>
            </a:r>
          </a:p>
          <a:p>
            <a:pPr marL="457200" indent="-457200" algn="l">
              <a:buAutoNum type="alphaLcParenR"/>
            </a:pPr>
            <a:r>
              <a:rPr lang="en-US" dirty="0"/>
              <a:t>Place file only to a windows folder</a:t>
            </a:r>
          </a:p>
          <a:p>
            <a:pPr marL="457200" indent="-457200" algn="l">
              <a:buAutoNum type="alphaLcParenR"/>
            </a:pPr>
            <a:r>
              <a:rPr lang="en-US" dirty="0"/>
              <a:t> organize files and folders so system can access them quickly.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2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7299-E9DC-4180-8A32-FBB00CC5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57" y="365126"/>
            <a:ext cx="11803309" cy="4905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09390-9801-4FBE-BC75-627C7400F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57" y="1040235"/>
            <a:ext cx="11962701" cy="57045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5) What are the different way to navigate Window filesystem.</a:t>
            </a:r>
          </a:p>
          <a:p>
            <a:pPr marL="514350" indent="-514350">
              <a:buAutoNum type="alphaLcParenR"/>
            </a:pPr>
            <a:r>
              <a:rPr lang="en-US" sz="2000" dirty="0"/>
              <a:t>Double clicking</a:t>
            </a:r>
          </a:p>
          <a:p>
            <a:pPr marL="514350" indent="-514350">
              <a:buAutoNum type="alphaLcParenR"/>
            </a:pPr>
            <a:r>
              <a:rPr lang="en-US" sz="2000" dirty="0"/>
              <a:t> Go to the search bar and then type the path of the file.</a:t>
            </a:r>
          </a:p>
          <a:p>
            <a:pPr marL="514350" indent="-514350">
              <a:buAutoNum type="alphaLcParenR"/>
            </a:pPr>
            <a:r>
              <a:rPr lang="en-US" sz="2000" dirty="0"/>
              <a:t>Windows  start menu then server manager then file system.</a:t>
            </a:r>
          </a:p>
          <a:p>
            <a:pPr marL="514350" indent="-514350">
              <a:buAutoNum type="alphaLcParenR"/>
            </a:pPr>
            <a:r>
              <a:rPr lang="en-US" sz="2000" dirty="0"/>
              <a:t>Windows start menu then type </a:t>
            </a:r>
            <a:r>
              <a:rPr lang="en-US" sz="2000" dirty="0" err="1"/>
              <a:t>cmd</a:t>
            </a:r>
            <a:r>
              <a:rPr lang="en-US" sz="2000" dirty="0"/>
              <a:t> then type filesystem path in </a:t>
            </a:r>
            <a:r>
              <a:rPr lang="en-US" sz="2000" dirty="0" err="1"/>
              <a:t>cmd</a:t>
            </a:r>
            <a:r>
              <a:rPr lang="en-US" sz="2000" dirty="0"/>
              <a:t> windows</a:t>
            </a:r>
          </a:p>
          <a:p>
            <a:pPr marL="514350" indent="-514350">
              <a:buAutoNum type="alphaLcParenR"/>
            </a:pPr>
            <a:r>
              <a:rPr lang="en-US" sz="2000" dirty="0"/>
              <a:t>All of the above</a:t>
            </a:r>
          </a:p>
          <a:p>
            <a:pPr marL="514350" indent="-514350">
              <a:buAutoNum type="alphaLcParenR"/>
            </a:pPr>
            <a:r>
              <a:rPr lang="en-US" sz="2000" dirty="0"/>
              <a:t>All of the above except C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6) Which of the following is a file</a:t>
            </a:r>
          </a:p>
          <a:p>
            <a:pPr marL="457200" indent="-457200">
              <a:buAutoNum type="alphaLcParenR"/>
            </a:pPr>
            <a:r>
              <a:rPr lang="en-US" sz="2000" dirty="0"/>
              <a:t>Text file ;   b) Video  ;  c) Directory  ; d) All of the above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400" dirty="0"/>
              <a:t>7) Which one of the following is NOT a tab in file properties</a:t>
            </a:r>
          </a:p>
          <a:p>
            <a:pPr marL="0" indent="0">
              <a:buNone/>
            </a:pPr>
            <a:r>
              <a:rPr lang="en-US" sz="2400" dirty="0"/>
              <a:t>a) Detail ; b) Security ;  c) General ; d) Previous version ; e) Permissions ; f) all of the above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7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9612-47EB-4E04-BE35-7D18EEC9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05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C66EC-675A-4682-8020-F885BE9C3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7" y="956344"/>
            <a:ext cx="11996257" cy="5780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8) What is the correct command to find a file in windows command line?</a:t>
            </a:r>
          </a:p>
          <a:p>
            <a:pPr marL="514350" indent="-514350">
              <a:buAutoNum type="alphaLcParenR"/>
            </a:pPr>
            <a:r>
              <a:rPr lang="en-US" dirty="0" err="1"/>
              <a:t>dir</a:t>
            </a:r>
            <a:r>
              <a:rPr lang="en-US" dirty="0"/>
              <a:t> /s filename.*</a:t>
            </a:r>
          </a:p>
          <a:p>
            <a:pPr marL="514350" indent="-514350">
              <a:buAutoNum type="alphaLcParenR"/>
            </a:pPr>
            <a:r>
              <a:rPr lang="en-US" dirty="0" err="1"/>
              <a:t>dir</a:t>
            </a:r>
            <a:r>
              <a:rPr lang="en-US" dirty="0"/>
              <a:t> /p filename.*</a:t>
            </a:r>
          </a:p>
          <a:p>
            <a:pPr marL="514350" indent="-514350">
              <a:buAutoNum type="alphaLcParenR"/>
            </a:pPr>
            <a:r>
              <a:rPr lang="en-US" dirty="0"/>
              <a:t> find /s filename.*</a:t>
            </a:r>
          </a:p>
          <a:p>
            <a:pPr marL="514350" indent="-514350">
              <a:buAutoNum type="alphaLcParenR"/>
            </a:pPr>
            <a:r>
              <a:rPr lang="en-US" dirty="0"/>
              <a:t> </a:t>
            </a:r>
            <a:r>
              <a:rPr lang="en-US" dirty="0" err="1"/>
              <a:t>dir</a:t>
            </a:r>
            <a:r>
              <a:rPr lang="en-US" dirty="0"/>
              <a:t> /sub filename.*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9) </a:t>
            </a:r>
            <a:r>
              <a:rPr lang="en-US" sz="2000" dirty="0"/>
              <a:t>Which of the following is NOT a file maintenance command used in Windows command line?</a:t>
            </a:r>
          </a:p>
          <a:p>
            <a:pPr marL="457200" indent="-457200">
              <a:buAutoNum type="alphaLcParenR"/>
            </a:pPr>
            <a:r>
              <a:rPr lang="en-US" sz="2000" dirty="0"/>
              <a:t>Delete ;  b) move  ;   c) change  ;  d) rename  e) copy  ;     f) all of the above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10) How to open a file in Windows?</a:t>
            </a:r>
          </a:p>
          <a:p>
            <a:pPr marL="457200" indent="-457200">
              <a:buAutoNum type="alphaLcParenR"/>
            </a:pPr>
            <a:r>
              <a:rPr lang="en-US" sz="2400" dirty="0"/>
              <a:t>Double clicking ; b) Typing the file in command line ; c) Through the services windows</a:t>
            </a:r>
          </a:p>
          <a:p>
            <a:pPr marL="0" indent="0">
              <a:buNone/>
            </a:pPr>
            <a:r>
              <a:rPr lang="en-US" sz="2400" dirty="0"/>
              <a:t>d) A and B  ;  e) All of the above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42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4881</TotalTime>
  <Words>400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QUIZ</vt:lpstr>
      <vt:lpstr>QUIZ</vt:lpstr>
      <vt:lpstr>QUIZ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</dc:title>
  <dc:creator>OWNER</dc:creator>
  <cp:lastModifiedBy>OWNER</cp:lastModifiedBy>
  <cp:revision>1</cp:revision>
  <dcterms:created xsi:type="dcterms:W3CDTF">2020-12-30T13:28:39Z</dcterms:created>
  <dcterms:modified xsi:type="dcterms:W3CDTF">2021-01-02T22:50:29Z</dcterms:modified>
</cp:coreProperties>
</file>