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NER" initials="O" lastIdx="1" clrIdx="0">
    <p:extLst>
      <p:ext uri="{19B8F6BF-5375-455C-9EA6-DF929625EA0E}">
        <p15:presenceInfo xmlns:p15="http://schemas.microsoft.com/office/powerpoint/2012/main" userId="OW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77A5A-2B1A-468A-ADED-B65D71169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9A9F2-B2ED-4AF3-8ECA-7EC4DB31A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B048C-6E08-451A-8499-6FD3ED6A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3C85-FA86-4C21-B87B-4C8D4EE05B9B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0E4F0-4E4C-4834-BD4E-9907CAA0F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4AFF1-B720-437A-AF67-E8287C4D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D8F8-8D22-4F6F-ACD2-35F343346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6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7CA6-E69E-452A-BBE4-55C6735F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D0568-BC9E-49F4-9C90-1F945726A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FFC22-9B3D-497C-B5BF-F0F3AD3B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3C85-FA86-4C21-B87B-4C8D4EE05B9B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D137E-1E44-47D0-8B04-0F4D6546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10FF9-19F4-4957-BC8A-1C040085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D8F8-8D22-4F6F-ACD2-35F343346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7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391F2C-B540-465F-852B-C7CE8C040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335A0-DCAF-4E5E-A6AF-12EFCA18C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EA3C5-E73A-4CEB-9A18-38B61C0D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3C85-FA86-4C21-B87B-4C8D4EE05B9B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F2240-21B8-4ACA-8ECD-7A22E799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B4B63-E20E-42AA-8DF5-F9DD8054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D8F8-8D22-4F6F-ACD2-35F343346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0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2399-9014-4BD5-870D-B143C88A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6D0AE-E998-4FE4-89F8-ECA0D8D8A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12F5B-A0B9-47BB-A5CD-6909F94B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3C85-FA86-4C21-B87B-4C8D4EE05B9B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6982E-F148-4219-A26F-FD3C429F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F6C26-4A98-4DCD-91D4-8BDD8248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D8F8-8D22-4F6F-ACD2-35F343346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3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009C-D760-4927-96CB-0DC38787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FCD7A-F637-42CE-975B-C63B66E90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AFA56-A4C1-46A1-93E3-1B8FC606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3C85-FA86-4C21-B87B-4C8D4EE05B9B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8B6A2-12CF-4E7E-99BF-D2C8CDE7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EE2F-9750-4B5F-BAB2-8CDF71F5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D8F8-8D22-4F6F-ACD2-35F343346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2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2CB1-C5E7-4353-B126-D94E8B039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75D9-BAFB-4A69-A5E1-132A9F2B3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19313-BCC9-4861-AAF6-332B1B30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D0D10-B389-478F-8D80-AA98CD2A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3C85-FA86-4C21-B87B-4C8D4EE05B9B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B64BB-1C3B-49D3-B68A-7BB65F05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9BB4D-0549-499F-A9BF-28AD1F30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D8F8-8D22-4F6F-ACD2-35F343346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9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6841-C30C-4C9A-8AEF-BD0F60EB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DFD1F-9B9E-4A89-9B07-444CD606E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FDB65-A45C-47CF-A466-75431C9BA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75D86F-B9AD-44AD-B774-23A99BF0D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241CD4-72D6-4FAB-9A38-D883221F9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29A713-B55C-4A39-A0F2-633808CB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3C85-FA86-4C21-B87B-4C8D4EE05B9B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126D3F-98C9-4389-A599-14B26413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BBD8B-BD02-4153-A1F7-026DE174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D8F8-8D22-4F6F-ACD2-35F343346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9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AC1E-6F5A-4BF4-9126-DCB7A56B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504A1-31B0-4908-AA6D-7AF3F434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3C85-FA86-4C21-B87B-4C8D4EE05B9B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62CDD-79C5-4416-BB2A-9B6D5F8D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FCD1A-DED8-485E-8931-5B36F6D1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D8F8-8D22-4F6F-ACD2-35F343346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4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2965F-703E-4623-B3A1-4D3FED80F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3C85-FA86-4C21-B87B-4C8D4EE05B9B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78327-ADA5-414B-BF12-C323C769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79C3D-1D14-4285-9335-EE098B81E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D8F8-8D22-4F6F-ACD2-35F343346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6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9AC9-713B-4395-8F27-905AC36B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DBC8C-BB0B-42A6-AE99-205D85A98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A798C-E1D1-4109-8867-B56F385B6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ED4C2-4583-4053-8C2A-3971C0EC8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3C85-FA86-4C21-B87B-4C8D4EE05B9B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36279-3D7B-401A-A3ED-89AB25F2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C46B0-0D1B-477C-87F7-092D5F2C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D8F8-8D22-4F6F-ACD2-35F343346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7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E336-CF61-4FBF-A25A-38F9B14F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B9AB54-0A2F-403D-93B3-797EA490B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47D42-818C-47CE-B077-256D2004C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883CE-539F-4E06-ADCC-FD494789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3C85-FA86-4C21-B87B-4C8D4EE05B9B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C85A5-3765-46B3-8DFD-0278260D9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E45A3-79BC-4227-9DC6-074F76DC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D8F8-8D22-4F6F-ACD2-35F343346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5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C69B9-7BBB-45F4-B975-3AC01576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26C73-ED0B-4A7F-9AE1-E4C05128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D696E-5108-4233-B78A-355FEEF48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63C85-FA86-4C21-B87B-4C8D4EE05B9B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51148-03ED-4700-887D-F0D7EBD75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0AE70-1436-4104-83DA-FA532F303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CD8F8-8D22-4F6F-ACD2-35F343346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9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USB_Stick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evalcenter/evaluate-windows-10-enterprise" TargetMode="External"/><Relationship Id="rId2" Type="http://schemas.openxmlformats.org/officeDocument/2006/relationships/hyperlink" Target="https://www.microsoft.com/en-us/evalcenter/evaluate-windows-server-201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tsteps.com/en/t/269c6f8416427d51/create-virtual-machine-for-windows-8-on-vmware-workstation-9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lliamjturkel.net/2013/05/31/installing-debian-linux-in-a-vm/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s://creativecommons.org/licenses/by-sa/3.0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control" Target="../activeX/activeX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ek.net/burn-audio-cd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2716C1-42D5-414C-9CBA-E520B7E968C7}"/>
              </a:ext>
            </a:extLst>
          </p:cNvPr>
          <p:cNvSpPr/>
          <p:nvPr/>
        </p:nvSpPr>
        <p:spPr>
          <a:xfrm>
            <a:off x="0" y="402671"/>
            <a:ext cx="12192000" cy="75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8727D-3ED4-4CF1-A3E6-1433C2E90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671"/>
            <a:ext cx="12192000" cy="755009"/>
          </a:xfrm>
        </p:spPr>
        <p:txBody>
          <a:bodyPr>
            <a:normAutofit/>
          </a:bodyPr>
          <a:lstStyle/>
          <a:p>
            <a:r>
              <a:rPr lang="en-US" sz="3600" b="1" i="1" u="sng" dirty="0">
                <a:solidFill>
                  <a:schemeClr val="bg1"/>
                </a:solidFill>
              </a:rPr>
              <a:t>Module 3- WINDOWS INSTALLATION AND CONFIGURATION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ECA59-D2CD-4BC9-B6D7-BB7C84806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16404"/>
            <a:ext cx="12192000" cy="5528345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dirty="0">
                <a:latin typeface="Franklin Gothic Heavy" panose="020B0903020102020204" pitchFamily="34" charset="0"/>
              </a:rPr>
              <a:t>1- Different way to install an operating system</a:t>
            </a:r>
          </a:p>
          <a:p>
            <a:pPr algn="l"/>
            <a:r>
              <a:rPr lang="en-US" dirty="0">
                <a:latin typeface="Franklin Gothic Heavy" panose="020B0903020102020204" pitchFamily="34" charset="0"/>
              </a:rPr>
              <a:t>2- Download the OS on Microsoft website: technet.microsoft.com</a:t>
            </a:r>
          </a:p>
          <a:p>
            <a:pPr algn="l"/>
            <a:r>
              <a:rPr lang="en-US" dirty="0">
                <a:latin typeface="Franklin Gothic Heavy" panose="020B0903020102020204" pitchFamily="34" charset="0"/>
              </a:rPr>
              <a:t>3- Creating a virtual machine</a:t>
            </a:r>
          </a:p>
          <a:p>
            <a:pPr algn="l"/>
            <a:r>
              <a:rPr lang="en-US" dirty="0">
                <a:latin typeface="Franklin Gothic Heavy" panose="020B0903020102020204" pitchFamily="34" charset="0"/>
              </a:rPr>
              <a:t>4-  Installing Windows server 2016</a:t>
            </a:r>
          </a:p>
          <a:p>
            <a:pPr algn="l"/>
            <a:r>
              <a:rPr lang="en-US" dirty="0">
                <a:latin typeface="Franklin Gothic Heavy" panose="020B0903020102020204" pitchFamily="34" charset="0"/>
              </a:rPr>
              <a:t>5- Adding resources </a:t>
            </a:r>
          </a:p>
          <a:p>
            <a:pPr algn="l"/>
            <a:r>
              <a:rPr lang="en-US" dirty="0">
                <a:latin typeface="Franklin Gothic Heavy" panose="020B0903020102020204" pitchFamily="34" charset="0"/>
              </a:rPr>
              <a:t>6- Hostname and system information</a:t>
            </a:r>
          </a:p>
          <a:p>
            <a:pPr algn="l"/>
            <a:r>
              <a:rPr lang="en-US" dirty="0">
                <a:latin typeface="Franklin Gothic Heavy" panose="020B0903020102020204" pitchFamily="34" charset="0"/>
              </a:rPr>
              <a:t>7- Windows server GUI overview</a:t>
            </a:r>
          </a:p>
          <a:p>
            <a:pPr algn="l"/>
            <a:r>
              <a:rPr lang="en-US" dirty="0">
                <a:latin typeface="Franklin Gothic Heavy" panose="020B0903020102020204" pitchFamily="34" charset="0"/>
              </a:rPr>
              <a:t>8- Quiz</a:t>
            </a:r>
          </a:p>
          <a:p>
            <a:pPr algn="l"/>
            <a:r>
              <a:rPr lang="en-US" dirty="0">
                <a:latin typeface="Franklin Gothic Heavy" panose="020B0903020102020204" pitchFamily="34" charset="0"/>
              </a:rPr>
              <a:t>9- Homework</a:t>
            </a:r>
          </a:p>
        </p:txBody>
      </p:sp>
    </p:spTree>
    <p:extLst>
      <p:ext uri="{BB962C8B-B14F-4D97-AF65-F5344CB8AC3E}">
        <p14:creationId xmlns:p14="http://schemas.microsoft.com/office/powerpoint/2010/main" val="3775705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FC357C-C676-4D4E-AD27-27152F232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237679"/>
            <a:ext cx="10363200" cy="662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26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CC8D45-3EE7-4419-BE1A-99B9DF1F4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09100"/>
            <a:ext cx="11569700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45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CD4AB4-5504-427C-8675-2188B4B45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0"/>
            <a:ext cx="10477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44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C5E3DE-445A-4C04-AD5D-86C3B45F6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1" y="190048"/>
            <a:ext cx="10744200" cy="64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32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84CC5C-A8F3-4077-86E1-E2D650A75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77800"/>
            <a:ext cx="111379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04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0E17B6-3D92-4628-9460-5605FEE39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42416"/>
            <a:ext cx="11772899" cy="657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06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B6F3AE-2800-46C4-A14F-25EC6F44D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499653"/>
            <a:ext cx="11620500" cy="620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664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8B9775-D9D3-4C08-9694-1BCC9026D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442495"/>
            <a:ext cx="12014200" cy="632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12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DB54EA-E2F9-42E6-9120-A73C08CA4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39700"/>
            <a:ext cx="119507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81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4B135E-B356-4798-90E2-949BE48DB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66205"/>
            <a:ext cx="11468100" cy="67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3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CC5F77-DF40-49B2-87B9-935334CCFBD4}"/>
              </a:ext>
            </a:extLst>
          </p:cNvPr>
          <p:cNvSpPr/>
          <p:nvPr/>
        </p:nvSpPr>
        <p:spPr>
          <a:xfrm>
            <a:off x="0" y="20796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C7F72-FCFF-4A64-8F62-8AD160A50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963"/>
            <a:ext cx="12192000" cy="9144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DIFFERENT WAY TO INSTALL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1B215-B7C5-4897-B770-99B862C10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2700"/>
            <a:ext cx="12192000" cy="5575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en-US" b="1" u="sng" dirty="0">
                <a:solidFill>
                  <a:srgbClr val="171717"/>
                </a:solidFill>
                <a:latin typeface="OCR A Extended" panose="02010509020102010303" pitchFamily="50" charset="0"/>
              </a:rPr>
              <a:t>Install windows with an </a:t>
            </a:r>
            <a:r>
              <a:rPr lang="en-US" sz="3200" b="1" u="sng" dirty="0">
                <a:latin typeface="OCR A Extended" panose="02010509020102010303" pitchFamily="50" charset="0"/>
              </a:rPr>
              <a:t>USB key</a:t>
            </a:r>
            <a:endParaRPr lang="en-US" b="1" u="sng" dirty="0">
              <a:latin typeface="OCR A Extended" panose="02010509020102010303" pitchFamily="50" charset="0"/>
            </a:endParaRPr>
          </a:p>
          <a:p>
            <a:pPr marL="0" indent="0" algn="ctr">
              <a:buNone/>
            </a:pPr>
            <a:endParaRPr lang="en-US" b="1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What you need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Windows 10 install .iso or DVD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USB flash drive with at least 5GB free space. This drive will be formatted, so make sure it doesn't have any important files on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Technician PC - Windows PC that you'll use to format the USB flash drive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Destination PC - A PC that you'll install Windows 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AF639C-4EF2-42A6-AD76-A41EA7D41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47300" y="1282699"/>
            <a:ext cx="1485900" cy="152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85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951E10-321C-4F38-B3E6-8FE146ED3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0"/>
            <a:ext cx="11620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91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DE71-01B0-48FC-A8F4-490CCCD7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the OS on Microsoft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747B3-7F1F-4FDB-B35B-D86A388E5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Windows server 2016</a:t>
            </a:r>
          </a:p>
          <a:p>
            <a:pPr marL="0" indent="0">
              <a:buNone/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https://www.microsoft.com/en-us/evalcenter/evaluate-windows-server-2016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Windows 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https://www.microsoft.com/en-us/evalcenter/evaluate-windows-10-enterprise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26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8795-0D16-45C1-AD4A-5FFED194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Arial Rounded MT Bold" panose="020F0704030504030204" pitchFamily="34" charset="0"/>
              </a:rPr>
              <a:t>Creating virtual Machine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059448-43D9-4CB4-8084-0BD124C08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95444" y="2091265"/>
            <a:ext cx="4201111" cy="38200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F88A90-7947-45FA-9843-77C27EB33528}"/>
              </a:ext>
            </a:extLst>
          </p:cNvPr>
          <p:cNvSpPr txBox="1"/>
          <p:nvPr/>
        </p:nvSpPr>
        <p:spPr>
          <a:xfrm>
            <a:off x="3995444" y="5911323"/>
            <a:ext cx="42011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www.getsteps.com/en/t/269c6f8416427d51/create-virtual-machine-for-windows-8-on-vmware-workstation-9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4EBB11-E64B-4491-B116-21E7AC9247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0" y="1295400"/>
            <a:ext cx="12014200" cy="570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66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AAD2E2-0C41-4BD7-950A-7789EF6C6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u="sng" dirty="0">
                <a:latin typeface="Arial Rounded MT Bold" panose="020F0704030504030204" pitchFamily="34" charset="0"/>
              </a:rPr>
              <a:t>Adding resources to virtual machine(VM)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AA4C39-FCC5-410D-96EB-CAA3D486A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1690688"/>
            <a:ext cx="11226800" cy="5002212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dirty="0">
                <a:latin typeface="Franklin Gothic Heavy" panose="020B0903020102020204" pitchFamily="34" charset="0"/>
              </a:rPr>
              <a:t> verify if you have enough resources in your physical machine.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dirty="0">
                <a:latin typeface="Franklin Gothic Heavy" panose="020B0903020102020204" pitchFamily="34" charset="0"/>
              </a:rPr>
              <a:t> add </a:t>
            </a:r>
            <a:r>
              <a:rPr lang="en-US" dirty="0" err="1">
                <a:latin typeface="Franklin Gothic Heavy" panose="020B0903020102020204" pitchFamily="34" charset="0"/>
              </a:rPr>
              <a:t>cpu</a:t>
            </a:r>
            <a:r>
              <a:rPr lang="en-US" dirty="0">
                <a:latin typeface="Franklin Gothic Heavy" panose="020B0903020102020204" pitchFamily="34" charset="0"/>
              </a:rPr>
              <a:t> and memory (ram) to VM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dirty="0">
              <a:latin typeface="Franklin Gothic Heavy" panose="020B09030201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24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44DA-782C-4380-A337-52A67808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pPr algn="ctr"/>
            <a:r>
              <a:rPr lang="en-US" b="1" dirty="0">
                <a:latin typeface="Franklin Gothic Heavy" panose="020B0903020102020204" pitchFamily="34" charset="0"/>
              </a:rPr>
              <a:t>HOSTNAME AND SYSTEM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43134-F093-4333-BECE-F6CC0381F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1353800" cy="5027612"/>
          </a:xfrm>
        </p:spPr>
        <p:txBody>
          <a:bodyPr/>
          <a:lstStyle/>
          <a:p>
            <a:r>
              <a:rPr lang="en-US" dirty="0"/>
              <a:t>How to change hostname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C3C3C"/>
                </a:solidFill>
                <a:effectLst/>
                <a:latin typeface="OpenSansRegular"/>
              </a:rPr>
              <a:t>The hostname is a freely selectable name for a host. For example, you could call a server in a company network responsible for the central administration of emails “mail” or “mail123”.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Check system Information</a:t>
            </a:r>
          </a:p>
        </p:txBody>
      </p:sp>
    </p:spTree>
    <p:extLst>
      <p:ext uri="{BB962C8B-B14F-4D97-AF65-F5344CB8AC3E}">
        <p14:creationId xmlns:p14="http://schemas.microsoft.com/office/powerpoint/2010/main" val="2861138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BADD-6958-42B0-A3D8-F214473E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Windows server GUI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C1AE-9A22-4F60-AAC0-1D2A0640B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Desktop</a:t>
            </a:r>
          </a:p>
          <a:p>
            <a:r>
              <a:rPr lang="en-US" dirty="0"/>
              <a:t>Start menu</a:t>
            </a:r>
          </a:p>
          <a:p>
            <a:r>
              <a:rPr lang="en-US" dirty="0"/>
              <a:t>Task bar</a:t>
            </a:r>
          </a:p>
          <a:p>
            <a:r>
              <a:rPr lang="en-US" dirty="0"/>
              <a:t>Search bar</a:t>
            </a:r>
          </a:p>
        </p:txBody>
      </p:sp>
    </p:spTree>
    <p:extLst>
      <p:ext uri="{BB962C8B-B14F-4D97-AF65-F5344CB8AC3E}">
        <p14:creationId xmlns:p14="http://schemas.microsoft.com/office/powerpoint/2010/main" val="4193577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9E24-9CC0-4EB8-B88A-E30C6BAA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4EF2B-5B94-4376-9828-8FA165949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4426"/>
            <a:ext cx="12192000" cy="5743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Which one of the following is not a method to install an operating system?</a:t>
            </a:r>
          </a:p>
          <a:p>
            <a:pPr marL="0" indent="0">
              <a:buNone/>
            </a:pPr>
            <a:r>
              <a:rPr lang="en-US" dirty="0"/>
              <a:t>a) Attached ISO</a:t>
            </a:r>
          </a:p>
          <a:p>
            <a:pPr marL="0" indent="0">
              <a:buNone/>
            </a:pPr>
            <a:r>
              <a:rPr lang="en-US" dirty="0"/>
              <a:t>b) Run executable file in BIOS </a:t>
            </a:r>
          </a:p>
          <a:p>
            <a:pPr marL="0" indent="0">
              <a:buNone/>
            </a:pPr>
            <a:r>
              <a:rPr lang="en-US" dirty="0"/>
              <a:t>c) Network Boot</a:t>
            </a:r>
          </a:p>
          <a:p>
            <a:pPr marL="0" indent="0">
              <a:buNone/>
            </a:pPr>
            <a:r>
              <a:rPr lang="en-US" dirty="0"/>
              <a:t>d) Insert a CD or DVD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 Which of the following can be pre-installed with the hardware?</a:t>
            </a:r>
          </a:p>
          <a:p>
            <a:pPr marL="514350" indent="-514350">
              <a:buAutoNum type="alphaLcParenR"/>
            </a:pPr>
            <a:r>
              <a:rPr lang="en-US" dirty="0"/>
              <a:t>User application             b) Operating system      c) None of the above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3) What is the </a:t>
            </a:r>
            <a:r>
              <a:rPr lang="en-US" dirty="0" err="1"/>
              <a:t>url</a:t>
            </a:r>
            <a:r>
              <a:rPr lang="en-US" dirty="0"/>
              <a:t> to download Microsoft Windows Server ISO?</a:t>
            </a:r>
          </a:p>
          <a:p>
            <a:pPr marL="0" indent="0">
              <a:buNone/>
            </a:pPr>
            <a:r>
              <a:rPr lang="en-US" dirty="0"/>
              <a:t>a) Technet.windows.com   b) Microsoft.technet.com     c) Technet.Microsoft.com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967FFD-455F-4330-82AD-3DBC756C2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665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one of the following is not a method to install an operating system?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Attached ISO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</a:b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HTMLOption1" r:id="rId1" imgW="257040" imgH="304920"/>
        </mc:Choice>
        <mc:Fallback>
          <p:control name="HTMLOption1" r:id="rId1" imgW="257040" imgH="304920">
            <p:pic>
              <p:nvPicPr>
                <p:cNvPr id="5" name="HTMLOption1">
                  <a:extLst>
                    <a:ext uri="{FF2B5EF4-FFF2-40B4-BE49-F238E27FC236}">
                      <a16:creationId xmlns:a16="http://schemas.microsoft.com/office/drawing/2014/main" id="{E1660366-89BE-420E-950F-6EFCA1DE6AE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59766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6113C2-8CA1-44F3-BE7C-F9EB7528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0650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EA05A-5BA3-4CF7-A2B5-0731EC6EE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117600"/>
            <a:ext cx="12014200" cy="561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4) For how many days Windows evaluation is for?</a:t>
            </a:r>
          </a:p>
          <a:p>
            <a:pPr marL="514350" indent="-514350">
              <a:buAutoNum type="alphaLcParenR"/>
            </a:pPr>
            <a:r>
              <a:rPr lang="en-US" dirty="0"/>
              <a:t>172 ;    b)  190      ;      c)  180     ;  d)  150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5) Which key can use used to release mouse from the VM window?</a:t>
            </a:r>
          </a:p>
          <a:p>
            <a:pPr marL="514350" indent="-514350">
              <a:buAutoNum type="alphaLcParenR"/>
            </a:pPr>
            <a:r>
              <a:rPr lang="en-US" dirty="0"/>
              <a:t>Esc      b) </a:t>
            </a:r>
            <a:r>
              <a:rPr lang="en-US" dirty="0" err="1"/>
              <a:t>Alt+Ctrl+Del</a:t>
            </a:r>
            <a:r>
              <a:rPr lang="en-US" dirty="0"/>
              <a:t>        c) Enter     d) Right Ctrl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6) Which Windows 2016 operating system has the  most features?</a:t>
            </a:r>
          </a:p>
          <a:p>
            <a:pPr marL="514350" indent="-514350">
              <a:buAutoNum type="alphaLcParenR"/>
            </a:pPr>
            <a:r>
              <a:rPr lang="en-US" dirty="0"/>
              <a:t>Windows server Datacenter (Desktop experience)</a:t>
            </a:r>
          </a:p>
          <a:p>
            <a:pPr marL="514350" indent="-514350">
              <a:buAutoNum type="alphaLcParenR"/>
            </a:pPr>
            <a:r>
              <a:rPr lang="en-US" dirty="0"/>
              <a:t>Windows 2016 Datacenter</a:t>
            </a:r>
          </a:p>
          <a:p>
            <a:pPr marL="514350" indent="-514350">
              <a:buAutoNum type="alphaLcParenR"/>
            </a:pPr>
            <a:r>
              <a:rPr lang="en-US" dirty="0"/>
              <a:t>Widows 2016 standard Evaluation (Desktop experience)</a:t>
            </a:r>
          </a:p>
          <a:p>
            <a:pPr marL="514350" indent="-514350">
              <a:buAutoNum type="alphaLcParenR"/>
            </a:pPr>
            <a:r>
              <a:rPr lang="en-US" dirty="0"/>
              <a:t> Windows 2016 Standard Evaluation</a:t>
            </a:r>
          </a:p>
        </p:txBody>
      </p:sp>
    </p:spTree>
    <p:extLst>
      <p:ext uri="{BB962C8B-B14F-4D97-AF65-F5344CB8AC3E}">
        <p14:creationId xmlns:p14="http://schemas.microsoft.com/office/powerpoint/2010/main" val="594440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ABBD-F509-45E6-B16D-AA78390D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pPr algn="ctr"/>
            <a:r>
              <a:rPr lang="en-US" b="1" u="sng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79BB-C15D-47E5-8D0F-E86773B7D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1193800"/>
            <a:ext cx="11912600" cy="5575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8) Which of the following resources can be added to a VM?</a:t>
            </a:r>
          </a:p>
          <a:p>
            <a:pPr marL="514350" indent="-514350">
              <a:buAutoNum type="alphaLcParenR"/>
            </a:pPr>
            <a:r>
              <a:rPr lang="en-US" dirty="0"/>
              <a:t>Ram           b) Hard drive       c) CPU         d) All of the above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9) How to change Windows server hostname?</a:t>
            </a:r>
          </a:p>
          <a:p>
            <a:pPr marL="514350" indent="-514350">
              <a:buAutoNum type="alphaLcParenR"/>
            </a:pPr>
            <a:r>
              <a:rPr lang="en-US" dirty="0"/>
              <a:t>Server Manager then tools then computer management</a:t>
            </a:r>
          </a:p>
          <a:p>
            <a:pPr marL="514350" indent="-514350">
              <a:buAutoNum type="alphaLcParenR"/>
            </a:pPr>
            <a:r>
              <a:rPr lang="en-US" dirty="0"/>
              <a:t>Server Manager then Manage then Server Manager properties</a:t>
            </a:r>
          </a:p>
          <a:p>
            <a:pPr marL="514350" indent="-514350">
              <a:buAutoNum type="alphaLcParenR"/>
            </a:pPr>
            <a:r>
              <a:rPr lang="en-US" dirty="0"/>
              <a:t> Server Manager then tool then computer services</a:t>
            </a:r>
          </a:p>
          <a:p>
            <a:pPr marL="514350" indent="-514350">
              <a:buAutoNum type="alphaLcParenR"/>
            </a:pPr>
            <a:r>
              <a:rPr lang="en-US" dirty="0"/>
              <a:t> My pc then properties then </a:t>
            </a:r>
            <a:r>
              <a:rPr lang="en-US"/>
              <a:t>change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58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45B0-8AD3-443F-9D6A-D083CC0D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0700"/>
            <a:ext cx="12192000" cy="54610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7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</a:br>
            <a:br>
              <a:rPr lang="en-US" sz="27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</a:br>
            <a:r>
              <a:rPr lang="en-US" sz="2700" b="1" i="0" u="sng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Step 1 - Format the drive and set the primary partition as active</a:t>
            </a:r>
            <a:br>
              <a:rPr lang="en-US" b="1" i="0" u="sng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</a:b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6F5D9-8F55-4F62-A01D-82B86C00D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5400"/>
            <a:ext cx="12306300" cy="5892800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Connect the USB flash drive to your technician PC.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Open Disk Management: Right-click on 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Start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and choose 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Disk Management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marL="0" indent="0" algn="l">
              <a:buNone/>
            </a:pP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Format the partition: Right-click the USB drive partition and choose 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Format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 Select the 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FAT32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file system to be able to boot either BIOS-based or UEFI-based PCs.</a:t>
            </a:r>
          </a:p>
          <a:p>
            <a:pPr marL="0" indent="0" algn="l">
              <a:buNone/>
            </a:pP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Set the partition as active: Right-click the USB drive partition and click 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Mark Partition as Active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296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6654-C084-4317-97E8-9C814186C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65125"/>
            <a:ext cx="12077700" cy="3419475"/>
          </a:xfrm>
        </p:spPr>
        <p:txBody>
          <a:bodyPr>
            <a:normAutofit fontScale="90000"/>
          </a:bodyPr>
          <a:lstStyle/>
          <a:p>
            <a:br>
              <a:rPr lang="en-US" sz="2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</a:br>
            <a:br>
              <a:rPr lang="en-US" sz="2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</a:br>
            <a:br>
              <a:rPr lang="en-US" sz="2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</a:br>
            <a:br>
              <a:rPr lang="en-US" sz="2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</a:br>
            <a:r>
              <a:rPr lang="en-US" sz="2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Step 2 - Copy Windows Setup to the USB flash drive</a:t>
            </a:r>
            <a:br>
              <a:rPr lang="en-US" sz="2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</a:br>
            <a:br>
              <a:rPr lang="en-US" sz="2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</a:br>
            <a:r>
              <a:rPr lang="en-US" sz="220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1- 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Use File Explorer to copy and paste the entire contents of the Windows product DVD or ISO to the USB flash drive.</a:t>
            </a:r>
            <a:br>
              <a:rPr lang="en-US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</a:br>
            <a:br>
              <a:rPr lang="en-US" sz="2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</a:br>
            <a:br>
              <a:rPr lang="en-US" sz="2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</a:br>
            <a:br>
              <a:rPr lang="en-US" sz="18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</a:b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05D31-AA3D-4FCB-9225-E060AFF84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2197100"/>
            <a:ext cx="12077700" cy="4533900"/>
          </a:xfrm>
        </p:spPr>
        <p:txBody>
          <a:bodyPr/>
          <a:lstStyle/>
          <a:p>
            <a:pPr algn="l"/>
            <a:endParaRPr lang="en-US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b="1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l"/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Step 3 - Install Windows to the new PC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Connect the USB flash drive to a new PC.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Turn on the PC and press the key that opens the boot-device selection menu for the computer, such as the Esc/F10/F12 keys. Select the option that boots the PC from the USB flash drive.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Windows Setup starts. Follow the instructions to install Windows.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Remove the USB flash drive.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88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98993-C655-4EC1-813D-8456E504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988"/>
            <a:ext cx="10515600" cy="1045044"/>
          </a:xfrm>
        </p:spPr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Installing windows with DVD    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C3ED-F501-4F60-A461-DAD39DD94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5900"/>
            <a:ext cx="12192000" cy="537209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C934A64-5DF8-4BFB-B787-4709826F5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26600" y="190969"/>
            <a:ext cx="1828800" cy="121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467B34-78ED-47FA-BC2A-DAA2B6BDE0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206032"/>
            <a:ext cx="12014200" cy="565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1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80E93F-2673-4C10-89D9-CA8588C69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9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495D8E-C471-440E-9A01-87063C038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1"/>
            <a:ext cx="10159999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9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B71003-FAC9-4B4F-B5FA-0FA1665C4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5100"/>
            <a:ext cx="10998199" cy="650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9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074BCE-593C-450E-9A10-C051AD988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1" y="0"/>
            <a:ext cx="1016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3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42181</TotalTime>
  <Words>756</Words>
  <Application>Microsoft Office PowerPoint</Application>
  <PresentationFormat>Widescreen</PresentationFormat>
  <Paragraphs>98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Arial Rounded MT Bold</vt:lpstr>
      <vt:lpstr>Baskerville Old Face</vt:lpstr>
      <vt:lpstr>Calibri</vt:lpstr>
      <vt:lpstr>Calibri Light</vt:lpstr>
      <vt:lpstr>Franklin Gothic Heavy</vt:lpstr>
      <vt:lpstr>OCR A Extended</vt:lpstr>
      <vt:lpstr>OpenSansRegular</vt:lpstr>
      <vt:lpstr>Segoe UI</vt:lpstr>
      <vt:lpstr>sf pro text</vt:lpstr>
      <vt:lpstr>Wingdings</vt:lpstr>
      <vt:lpstr>Office Theme</vt:lpstr>
      <vt:lpstr>Module 3- WINDOWS INSTALLATION AND CONFIGURATION</vt:lpstr>
      <vt:lpstr>DIFFERENT WAY TO INSTALL WINDOWS</vt:lpstr>
      <vt:lpstr>  Step 1 - Format the drive and set the primary partition as active </vt:lpstr>
      <vt:lpstr>    Step 2 - Copy Windows Setup to the USB flash drive  1- Use File Explorer to copy and paste the entire contents of the Windows product DVD or ISO to the USB flash drive.    </vt:lpstr>
      <vt:lpstr>Installing windows with DVD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Downloading the OS on Microsoft website</vt:lpstr>
      <vt:lpstr>Creating virtual Machine</vt:lpstr>
      <vt:lpstr>Adding resources to virtual machine(VM)</vt:lpstr>
      <vt:lpstr>HOSTNAME AND SYSTEM INFORMATION</vt:lpstr>
      <vt:lpstr>Windows server GUI overview</vt:lpstr>
      <vt:lpstr>QUIZ</vt:lpstr>
      <vt:lpstr>QUIZ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3- WINDOWS INSTALLATION AND CONFIGURATION</dc:title>
  <dc:creator>OWNER</dc:creator>
  <cp:lastModifiedBy>OWNER</cp:lastModifiedBy>
  <cp:revision>7</cp:revision>
  <dcterms:created xsi:type="dcterms:W3CDTF">2020-12-03T22:49:28Z</dcterms:created>
  <dcterms:modified xsi:type="dcterms:W3CDTF">2021-05-11T11:16:57Z</dcterms:modified>
</cp:coreProperties>
</file>