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8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01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08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3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2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0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4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9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FC06-D454-47D0-A53D-99DC1F456B1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0B68-3470-4B5A-90DA-A2EF0DC36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9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операциями по обработке контуров: объединение, пересечение и т.п. фигур. </a:t>
            </a:r>
            <a:br>
              <a:rPr lang="ru-RU" dirty="0" smtClean="0"/>
            </a:br>
            <a:r>
              <a:rPr lang="ru-RU" dirty="0" smtClean="0"/>
              <a:t>Настройка трансформирования, размеров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15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программе </a:t>
            </a:r>
            <a:r>
              <a:rPr lang="ru-RU" dirty="0" err="1"/>
              <a:t>Illustrator</a:t>
            </a:r>
            <a:r>
              <a:rPr lang="ru-RU" dirty="0"/>
              <a:t> можно комбинировать векторные объекты, создавая фигуры разными способами. Полученные контуры или фигуры различаются в зависимости от выбранного способа комбинирования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49709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Ч</a:t>
            </a:r>
            <a:r>
              <a:rPr lang="ru-RU" smtClean="0"/>
              <a:t>тобы </a:t>
            </a:r>
            <a:r>
              <a:rPr lang="ru-RU" dirty="0"/>
              <a:t>открыть панель </a:t>
            </a:r>
            <a:r>
              <a:rPr lang="ru-RU" b="1" dirty="0" err="1"/>
              <a:t>Pathfinder</a:t>
            </a:r>
            <a:r>
              <a:rPr lang="ru-RU" b="1" dirty="0"/>
              <a:t> (Обработка Контуров)</a:t>
            </a:r>
            <a:r>
              <a:rPr lang="ru-RU" dirty="0"/>
              <a:t> в верхнем меню зайдите в </a:t>
            </a:r>
            <a:r>
              <a:rPr lang="ru-RU" b="1" dirty="0" err="1"/>
              <a:t>Window</a:t>
            </a:r>
            <a:r>
              <a:rPr lang="ru-RU" b="1" dirty="0"/>
              <a:t> &gt; </a:t>
            </a:r>
            <a:r>
              <a:rPr lang="ru-RU" b="1" dirty="0" err="1"/>
              <a:t>Pathfinder</a:t>
            </a:r>
            <a:r>
              <a:rPr lang="ru-RU" b="1" dirty="0"/>
              <a:t> (Окно &gt; Обработка Контуров)</a:t>
            </a:r>
            <a:r>
              <a:rPr lang="ru-RU" dirty="0"/>
              <a:t>.</a:t>
            </a:r>
          </a:p>
        </p:txBody>
      </p:sp>
      <p:pic>
        <p:nvPicPr>
          <p:cNvPr id="1026" name="Picture 2" descr="Палитра «Обработка контуров» обз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80" y="3789040"/>
            <a:ext cx="294809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631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44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Работа с операциями по обработке контуров: объединение, пересечение и т.п. фигур.  Настройка трансформирования, размеров объектов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операциями по обработке контуров: объединение, пересечение и т.п. фигур.  Настройка трансформирования, размеров объектов</dc:title>
  <dc:creator>Пользователь</dc:creator>
  <cp:lastModifiedBy>Пользователь</cp:lastModifiedBy>
  <cp:revision>4</cp:revision>
  <dcterms:created xsi:type="dcterms:W3CDTF">2022-02-27T16:41:11Z</dcterms:created>
  <dcterms:modified xsi:type="dcterms:W3CDTF">2022-02-27T19:31:59Z</dcterms:modified>
</cp:coreProperties>
</file>