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C196FA00-9CB4-4D07-8BB5-FCF0270B0F9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Sezione senza titolo" id="{009430D0-2DA4-4E57-9695-266E65921ECD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3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28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1849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0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22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1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2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5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6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382" y="1210659"/>
            <a:ext cx="6154713" cy="3124201"/>
          </a:xfrm>
        </p:spPr>
        <p:txBody>
          <a:bodyPr>
            <a:normAutofit fontScale="90000"/>
          </a:bodyPr>
          <a:lstStyle/>
          <a:p>
            <a:r>
              <a:rPr lang="it-IT" i="1" dirty="0" smtClean="0"/>
              <a:t/>
            </a:r>
            <a:br>
              <a:rPr lang="it-IT" i="1" dirty="0" smtClean="0"/>
            </a:br>
            <a:r>
              <a:rPr lang="it-IT" i="1" dirty="0"/>
              <a:t/>
            </a:r>
            <a:br>
              <a:rPr lang="it-IT" i="1" dirty="0"/>
            </a:br>
            <a:r>
              <a:rPr lang="it-IT" i="1" dirty="0" smtClean="0"/>
              <a:t>Progetto </a:t>
            </a:r>
            <a:r>
              <a:rPr lang="it-IT" i="1" dirty="0"/>
              <a:t>outdoor di un centro polisportivo per le donna in menopausa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9650"/>
            <a:ext cx="4954250" cy="1913466"/>
          </a:xfrm>
        </p:spPr>
        <p:txBody>
          <a:bodyPr/>
          <a:lstStyle/>
          <a:p>
            <a:r>
              <a:rPr dirty="0"/>
              <a:t>Target: </a:t>
            </a:r>
            <a:r>
              <a:rPr dirty="0" err="1"/>
              <a:t>donne</a:t>
            </a:r>
            <a:r>
              <a:rPr dirty="0"/>
              <a:t> in </a:t>
            </a:r>
            <a:r>
              <a:rPr dirty="0" err="1"/>
              <a:t>menopausa</a:t>
            </a:r>
            <a:r>
              <a:rPr dirty="0"/>
              <a:t> e </a:t>
            </a:r>
            <a:r>
              <a:rPr dirty="0" smtClean="0"/>
              <a:t>post-</a:t>
            </a:r>
            <a:r>
              <a:rPr dirty="0" err="1" smtClean="0"/>
              <a:t>menopausa</a:t>
            </a:r>
            <a:endParaRPr lang="it-IT" dirty="0" smtClean="0"/>
          </a:p>
          <a:p>
            <a:endParaRPr lang="it-IT" dirty="0"/>
          </a:p>
          <a:p>
            <a:r>
              <a:rPr lang="it-IT" dirty="0" smtClean="0"/>
              <a:t>Valentina </a:t>
            </a:r>
            <a:r>
              <a:rPr lang="it-IT" dirty="0" err="1" smtClean="0"/>
              <a:t>Incandela</a:t>
            </a:r>
            <a:r>
              <a:rPr lang="it-IT" dirty="0" smtClean="0"/>
              <a:t> </a:t>
            </a:r>
          </a:p>
          <a:p>
            <a:r>
              <a:rPr lang="it-IT" dirty="0"/>
              <a:t>0502205918</a:t>
            </a:r>
            <a:endParaRPr lang="it-IT" dirty="0" smtClean="0"/>
          </a:p>
          <a:p>
            <a:endParaRPr dirty="0"/>
          </a:p>
        </p:txBody>
      </p:sp>
      <p:pic>
        <p:nvPicPr>
          <p:cNvPr id="4" name="Picture 2" descr="Università Pegaso nuova identità visiva: Il cavallo alato si rinnova per un  futuro più innovativo e accessibile - Media 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308" y="159872"/>
            <a:ext cx="3150212" cy="17719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Sezione 2 - Strategia di marketing</a:t>
            </a:r>
          </a:p>
        </p:txBody>
      </p:sp>
      <p:pic>
        <p:nvPicPr>
          <p:cNvPr id="1026" name="Picture 2" descr="Il marketing sportivo - Innovation Marketing marketing sport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17" y="632017"/>
            <a:ext cx="3302936" cy="23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Strategia di marketing - Obiettivi e canali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36792"/>
              </p:ext>
            </p:extLst>
          </p:nvPr>
        </p:nvGraphicFramePr>
        <p:xfrm>
          <a:off x="355600" y="1006764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48640">
                <a:tc>
                  <a:txBody>
                    <a:bodyPr/>
                    <a:lstStyle/>
                    <a:p>
                      <a:r>
                        <a:rPr dirty="0" err="1"/>
                        <a:t>Obiettivo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Canali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Azioni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Far conoscere il programma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Post educativi, video, sponsorizzazioni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Posizionare il centro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Sito web + landing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Presentazione programma, ebook gratuito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Valorizzare benefici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Comunicazione sul territorio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Locandine, cartelloni, volantini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dirty="0" err="1"/>
                        <a:t>Creare</a:t>
                      </a:r>
                      <a:r>
                        <a:rPr dirty="0"/>
                        <a:t>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Eventi e partnership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Open day, </a:t>
                      </a:r>
                      <a:r>
                        <a:rPr dirty="0" err="1"/>
                        <a:t>collaborazioni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medici</a:t>
                      </a:r>
                      <a:r>
                        <a:rPr dirty="0"/>
                        <a:t> e </a:t>
                      </a:r>
                      <a:r>
                        <a:rPr dirty="0" err="1"/>
                        <a:t>farmacie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Messaggi e sviluppi futuri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Messaggi chiave:</a:t>
            </a:r>
          </a:p>
          <a:p>
            <a:r>
              <a:t>“La menopausa non è una fine, ma un nuovo inizio.”</a:t>
            </a:r>
          </a:p>
          <a:p>
            <a:r>
              <a:t>“Forza, equilibrio, energia: all’aria aperta, insieme.”</a:t>
            </a:r>
          </a:p>
          <a:p>
            <a:r>
              <a:t>“Non sei sola: un gruppo di donne come te ti aspetta.”</a:t>
            </a:r>
          </a:p>
          <a:p>
            <a:r>
              <a:t>Sviluppi futuri:</a:t>
            </a:r>
          </a:p>
          <a:p>
            <a:r>
              <a:t>Programmi outdoor per uomini over 60</a:t>
            </a:r>
          </a:p>
          <a:p>
            <a:r>
              <a:t>Attività motorie per bambini e adolescenti</a:t>
            </a:r>
          </a:p>
          <a:p>
            <a:r>
              <a:t>Corsi di ginnastica dolce per patologie croniche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146" y="1826491"/>
            <a:ext cx="6554867" cy="1524000"/>
          </a:xfrm>
        </p:spPr>
        <p:txBody>
          <a:bodyPr/>
          <a:lstStyle/>
          <a:p>
            <a:r>
              <a:rPr lang="it-IT" dirty="0" smtClean="0"/>
              <a:t>Fine presentazione </a:t>
            </a:r>
            <a:br>
              <a:rPr lang="it-IT" dirty="0" smtClean="0"/>
            </a:br>
            <a:r>
              <a:rPr lang="it-IT" dirty="0" smtClean="0"/>
              <a:t>grazie per l’attenzione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9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59526"/>
            <a:ext cx="6402468" cy="2319867"/>
          </a:xfrm>
        </p:spPr>
        <p:txBody>
          <a:bodyPr/>
          <a:lstStyle/>
          <a:p>
            <a:r>
              <a:rPr dirty="0" err="1"/>
              <a:t>Sezione</a:t>
            </a:r>
            <a:r>
              <a:rPr dirty="0"/>
              <a:t> 1 - </a:t>
            </a:r>
            <a:r>
              <a:rPr dirty="0" err="1"/>
              <a:t>Analisi</a:t>
            </a:r>
            <a:r>
              <a:rPr dirty="0"/>
              <a:t> del target e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motorio</a:t>
            </a:r>
            <a:endParaRPr dirty="0"/>
          </a:p>
        </p:txBody>
      </p:sp>
      <p:pic>
        <p:nvPicPr>
          <p:cNvPr id="2050" name="Picture 2" descr="5 sport che fanno bene in menopausa | Kilocal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230" y="693737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e dimagrire velocemente in menopausa - Farcomed Integratori Beness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127" y="3962400"/>
            <a:ext cx="3351790" cy="256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Analisi del target - Caratteristiche generali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417"/>
              </p:ext>
            </p:extLst>
          </p:nvPr>
        </p:nvGraphicFramePr>
        <p:xfrm>
          <a:off x="263237" y="969818"/>
          <a:ext cx="82296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48640">
                <a:tc>
                  <a:txBody>
                    <a:bodyPr/>
                    <a:lstStyle/>
                    <a:p>
                      <a:r>
                        <a:rPr dirty="0" err="1"/>
                        <a:t>Caratteristica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Descrizione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dirty="0" err="1"/>
                        <a:t>Età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50–65 anni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Condizione fisica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Eterogenea (attive vs sedentarie)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Bisogni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Controllo peso, salute ossea, equilibrio, energia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Timori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Infortuni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giudizio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motivazione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Aspetti motivazionali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Motivazioni principali:</a:t>
            </a:r>
          </a:p>
          <a:p>
            <a:r>
              <a:t>Ridefinizione della propria identità</a:t>
            </a:r>
          </a:p>
          <a:p>
            <a:r>
              <a:t>Desiderio di sentirsi forti, autonome, vitali</a:t>
            </a:r>
          </a:p>
          <a:p>
            <a:r>
              <a:t>Ricerca di benessere e cura di sé</a:t>
            </a:r>
          </a:p>
          <a:p>
            <a:r>
              <a:t>Contesto accogliente e stimolante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Micro-segmenti del target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28521"/>
              </p:ext>
            </p:extLst>
          </p:nvPr>
        </p:nvGraphicFramePr>
        <p:xfrm>
          <a:off x="457200" y="1182254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r>
                        <a:rPr dirty="0" err="1"/>
                        <a:t>Segmento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Caratteristiche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50–55 anni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Prevenzione, curiosità, motivazione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56–65 anni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Salute ossea e articolare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dirty="0" err="1"/>
                        <a:t>Patologie</a:t>
                      </a:r>
                      <a:r>
                        <a:rPr dirty="0"/>
                        <a:t> 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Richiedono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rassicurazione</a:t>
                      </a:r>
                      <a:r>
                        <a:rPr dirty="0"/>
                        <a:t> e </a:t>
                      </a:r>
                      <a:r>
                        <a:rPr dirty="0" err="1"/>
                        <a:t>adattamenti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Valutazione dello stato di salute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Strumenti preliminari:</a:t>
            </a:r>
          </a:p>
          <a:p>
            <a:r>
              <a:t>Anamnesi medica</a:t>
            </a:r>
          </a:p>
          <a:p>
            <a:r>
              <a:t>Esami di base (pressione, analisi, MOC, visita cardiologica se necessaria)</a:t>
            </a:r>
          </a:p>
          <a:p>
            <a:r>
              <a:t>Test motori: cammino 6 min, sit-to-stand, equilibrio, flessibilità</a:t>
            </a:r>
          </a:p>
          <a:p>
            <a:r>
              <a:t>Programma scientifico e personalizzato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Programma motorio outdoor (6 mesi)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Obiettivi principali:</a:t>
            </a:r>
          </a:p>
          <a:p>
            <a:r>
              <a:t>Salute cardiovascolare e muscolare</a:t>
            </a:r>
          </a:p>
          <a:p>
            <a:r>
              <a:t>Prevenzione osteoporosi</a:t>
            </a:r>
          </a:p>
          <a:p>
            <a:r>
              <a:t>Equilibrio e coordinazione</a:t>
            </a:r>
          </a:p>
          <a:p>
            <a:r>
              <a:t>Controllo peso corporeo</a:t>
            </a:r>
          </a:p>
          <a:p>
            <a:r>
              <a:t>Riduzione ansia e stress</a:t>
            </a:r>
          </a:p>
          <a:p>
            <a:r>
              <a:t>Socializzazione e comunità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Struttura di una seduta tipo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Riscaldamento (10’): camminata, mobilità articolare</a:t>
            </a:r>
          </a:p>
          <a:p>
            <a:r>
              <a:t>Fase centrale (40’): camminata veloce, nordic walking, forza, equilibrio</a:t>
            </a:r>
          </a:p>
          <a:p>
            <a:r>
              <a:t>Defaticamento (10’): stretching, respirazione, rilassamento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Periodizzazione e monitoraggio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35894"/>
              </p:ext>
            </p:extLst>
          </p:nvPr>
        </p:nvGraphicFramePr>
        <p:xfrm>
          <a:off x="457200" y="1182255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r>
                        <a:rPr dirty="0" err="1"/>
                        <a:t>Periodo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Attività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Mesi 1–2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Adattamento e apprendimento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Mesi 3–4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Incremento tempi e ripetizioni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dirty="0" err="1"/>
                        <a:t>Mesi</a:t>
                      </a:r>
                      <a:r>
                        <a:rPr dirty="0"/>
                        <a:t> 5–6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Consolidamento</a:t>
                      </a:r>
                      <a:r>
                        <a:rPr dirty="0"/>
                        <a:t> e </a:t>
                      </a:r>
                      <a:r>
                        <a:rPr dirty="0" err="1"/>
                        <a:t>piccole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sfide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ezion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Personalizzato 1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Sezion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</TotalTime>
  <Words>366</Words>
  <Application>Microsoft Office PowerPoint</Application>
  <PresentationFormat>Presentazione su schermo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Garamond</vt:lpstr>
      <vt:lpstr>Times New Roman</vt:lpstr>
      <vt:lpstr>Wingdings 3</vt:lpstr>
      <vt:lpstr>Sezione</vt:lpstr>
      <vt:lpstr>  Progetto outdoor di un centro polisportivo per le donna in menopausa</vt:lpstr>
      <vt:lpstr>Sezione 1 - Analisi del target e programma motorio</vt:lpstr>
      <vt:lpstr>Analisi del target - Caratteristiche generali</vt:lpstr>
      <vt:lpstr>Aspetti motivazionali</vt:lpstr>
      <vt:lpstr>Micro-segmenti del target</vt:lpstr>
      <vt:lpstr>Valutazione dello stato di salute</vt:lpstr>
      <vt:lpstr>Programma motorio outdoor (6 mesi)</vt:lpstr>
      <vt:lpstr>Struttura di una seduta tipo</vt:lpstr>
      <vt:lpstr>Periodizzazione e monitoraggio</vt:lpstr>
      <vt:lpstr>Sezione 2 - Strategia di marketing</vt:lpstr>
      <vt:lpstr>Strategia di marketing - Obiettivi e canali</vt:lpstr>
      <vt:lpstr>Messaggi e sviluppi futuri</vt:lpstr>
      <vt:lpstr>Fine presentazione  grazie per l’attenzione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outdoor di un centro polisportivo per le donna in menopausa</dc:title>
  <dc:subject/>
  <dc:creator>NB01</dc:creator>
  <cp:keywords/>
  <dc:description>generated using python-pptx</dc:description>
  <cp:lastModifiedBy>NB01</cp:lastModifiedBy>
  <cp:revision>7</cp:revision>
  <dcterms:created xsi:type="dcterms:W3CDTF">2013-01-27T09:14:16Z</dcterms:created>
  <dcterms:modified xsi:type="dcterms:W3CDTF">2025-09-05T14:03:21Z</dcterms:modified>
  <cp:category/>
</cp:coreProperties>
</file>