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9819d6e8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9819d6e8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819d6e8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819d6e8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819d6e8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819d6e8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8a338d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8a338d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8a338d2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8a338d2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819d6e8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9819d6e8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6410">
                <a:solidFill>
                  <a:srgbClr val="073763"/>
                </a:solidFill>
              </a:rPr>
              <a:t>Xadrez</a:t>
            </a:r>
            <a:endParaRPr b="1" sz="6410">
              <a:solidFill>
                <a:srgbClr val="07376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47350" y="2925825"/>
            <a:ext cx="465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t-BR" sz="1402">
                <a:solidFill>
                  <a:srgbClr val="073763"/>
                </a:solidFill>
              </a:rPr>
              <a:t>Grupo: Gabriela Pinheiro, Karina Lemos, Tiago Lacerda, Thiago Lopes e Valesca Moura</a:t>
            </a:r>
            <a:endParaRPr b="1" sz="1402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73763"/>
                </a:solidFill>
              </a:rPr>
              <a:t>Escopo do Projeto: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97500" y="1008525"/>
            <a:ext cx="70389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Plataforma web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Frontend: html, css e javascript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Backend: django e python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Telas do jogo: menu, níveis, sobre, regras, tela do jogo e tela de resultado.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I.A.: Aleatória e Min-Max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Testes: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Biblioteca Unittest do python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Selenium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latin typeface="Montserrat"/>
                <a:ea typeface="Montserrat"/>
                <a:cs typeface="Montserrat"/>
                <a:sym typeface="Montserrat"/>
              </a:rPr>
              <a:t>Link: https://docs.google.com/document/d/1UuzRu1tYu_5gCRZWU_i_guriJqtEmkiiuJSVtGVwnv0/edit?usp=sharing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73763"/>
                </a:solidFill>
              </a:rPr>
              <a:t>Análise de Riscos:</a:t>
            </a:r>
            <a:endParaRPr b="1" sz="2600">
              <a:solidFill>
                <a:srgbClr val="073763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5406" l="1233" r="2371" t="2325"/>
          <a:stretch/>
        </p:blipFill>
        <p:spPr>
          <a:xfrm>
            <a:off x="185850" y="1318550"/>
            <a:ext cx="8772276" cy="2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73763"/>
                </a:solidFill>
              </a:rPr>
              <a:t>Monitoramento e controle do projeto: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108450" y="1052750"/>
            <a:ext cx="70389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Gráfico de Análise de Valor Agregado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-9613" l="0" r="-9613" t="0"/>
          <a:stretch/>
        </p:blipFill>
        <p:spPr>
          <a:xfrm>
            <a:off x="99375" y="1577825"/>
            <a:ext cx="4902650" cy="33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00" y="1577824"/>
            <a:ext cx="4420376" cy="3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71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73763"/>
                </a:solidFill>
              </a:rPr>
              <a:t>Gerência de configuração</a:t>
            </a:r>
            <a:endParaRPr b="1" sz="3000">
              <a:solidFill>
                <a:srgbClr val="073763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15400"/>
            <a:ext cx="82944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Controle de versões: Git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Controle de modificações: GitHub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Integração contínua (CI):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build do servidor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testes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deploy da branch main no Heroku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Estratégia de ramificação: Trunk Based development (Desenvolvimento baseado em tronco)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merge de atualizações pequenas e frequentes em um "tronco" ou ramificação principais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ramificações de curta duração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25" y="1670513"/>
            <a:ext cx="1485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7407" t="0"/>
          <a:stretch/>
        </p:blipFill>
        <p:spPr>
          <a:xfrm>
            <a:off x="6887500" y="1415397"/>
            <a:ext cx="1175300" cy="1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680000" y="1059238"/>
            <a:ext cx="57840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073763"/>
                </a:solidFill>
              </a:rPr>
              <a:t>Repositório GitHub</a:t>
            </a:r>
            <a:endParaRPr b="1" sz="4100">
              <a:solidFill>
                <a:srgbClr val="073763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989" y="1961049"/>
            <a:ext cx="1862026" cy="18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052550" y="3967125"/>
            <a:ext cx="70389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https://github.com/valescamoura/chess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680000" y="1059238"/>
            <a:ext cx="57840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073763"/>
                </a:solidFill>
              </a:rPr>
              <a:t>Apresentação</a:t>
            </a:r>
            <a:r>
              <a:rPr b="1" lang="pt-BR" sz="4100">
                <a:solidFill>
                  <a:srgbClr val="073763"/>
                </a:solidFill>
              </a:rPr>
              <a:t> da</a:t>
            </a:r>
            <a:r>
              <a:rPr lang="pt-BR" sz="4100">
                <a:solidFill>
                  <a:srgbClr val="073763"/>
                </a:solidFill>
              </a:rPr>
              <a:t> </a:t>
            </a:r>
            <a:r>
              <a:rPr b="1" lang="pt-BR" sz="4100">
                <a:solidFill>
                  <a:srgbClr val="073763"/>
                </a:solidFill>
              </a:rPr>
              <a:t>V</a:t>
            </a:r>
            <a:r>
              <a:rPr b="1" lang="pt-BR" sz="4100">
                <a:solidFill>
                  <a:srgbClr val="073763"/>
                </a:solidFill>
              </a:rPr>
              <a:t>ersão</a:t>
            </a:r>
            <a:r>
              <a:rPr b="1" lang="pt-BR" sz="4100">
                <a:solidFill>
                  <a:srgbClr val="073763"/>
                </a:solidFill>
              </a:rPr>
              <a:t> Parcial do Produto</a:t>
            </a:r>
            <a:endParaRPr b="1" sz="4100">
              <a:solidFill>
                <a:srgbClr val="073763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0" y="2410738"/>
            <a:ext cx="1622975" cy="1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