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256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 rtlCol="0"/>
        <a:lstStyle/>
        <a:p>
          <a:pPr rtl="0"/>
          <a:r>
            <a:rPr lang="es-ES" noProof="0" dirty="0"/>
            <a:t>Red</a:t>
          </a:r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es-ES" noProof="0" dirty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es-ES" noProof="0" dirty="0"/>
        </a:p>
      </dgm:t>
    </dgm:pt>
    <dgm:pt modelId="{91A66877-AC1C-46D9-BF2C-6024B638DEA9}">
      <dgm:prSet phldrT="[Text]"/>
      <dgm:spPr/>
      <dgm:t>
        <a:bodyPr rtlCol="0"/>
        <a:lstStyle/>
        <a:p>
          <a:pPr rtl="0"/>
          <a:r>
            <a:rPr lang="es-ES" noProof="0" dirty="0"/>
            <a:t>Satélite</a:t>
          </a:r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es-ES" noProof="0" dirty="0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es-ES" noProof="0" dirty="0"/>
        </a:p>
      </dgm:t>
    </dgm:pt>
    <dgm:pt modelId="{76CC3289-2662-43F0-A3C6-BA04A135F08C}">
      <dgm:prSet phldrT="[Text]"/>
      <dgm:spPr/>
      <dgm:t>
        <a:bodyPr rtlCol="0"/>
        <a:lstStyle/>
        <a:p>
          <a:pPr rtl="0"/>
          <a:r>
            <a:rPr lang="es-ES" noProof="0" dirty="0"/>
            <a:t>Vínculo</a:t>
          </a:r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es-ES" noProof="0" dirty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es-ES" noProof="0" dirty="0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Nube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es-ES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es-ES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Local</a:t>
          </a: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es-ES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es-ES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Híbrido</a:t>
          </a: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es-ES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es-ES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noProof="0" dirty="0"/>
            <a:t>Red</a:t>
          </a:r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noProof="0" dirty="0"/>
            <a:t>Satélite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noProof="0" dirty="0"/>
            <a:t>Vínculo</a:t>
          </a:r>
        </a:p>
      </dsp:txBody>
      <dsp:txXfrm>
        <a:off x="7628474" y="2746269"/>
        <a:ext cx="32228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 noProof="0" dirty="0"/>
            <a:t>Nube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 noProof="0" dirty="0"/>
            <a:t>Local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 noProof="0" dirty="0"/>
            <a:t>Híbrido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o de lista de etiquetas"/>
  <dgm:desc val="Se usa para mostrar fragmentos no secuenciales o agrupados de información acompañados de elementos visuales relacionados. Funciona mejor con iconos o imágenes pequeñas con leyendas de texto breve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62B80FE-187A-4085-BD71-F0873FF7BD68}" type="datetime1">
              <a:rPr lang="es-ES" smtClean="0"/>
              <a:t>25/10/2024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59A2BD-4571-4110-BB3E-5D004DE434FA}" type="datetime1">
              <a:rPr lang="es-ES" noProof="0" smtClean="0"/>
              <a:t>25/10/2024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2966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409C0D2-15DE-4FAC-845B-C48979FFAEB9}" type="datetime1">
              <a:rPr lang="es-ES" noProof="0" smtClean="0"/>
              <a:t>25/10/2024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9F163-DD03-4353-882E-CE0F9A80F1C3}" type="datetime1">
              <a:rPr lang="es-ES" noProof="0" smtClean="0"/>
              <a:t>25/10/2024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D2FF54C-EA2F-453C-857C-5C9ADB86CB43}" type="datetime1">
              <a:rPr lang="es-ES" noProof="0" smtClean="0"/>
              <a:t>25/10/2024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670FF6-52DC-429F-9C56-6A1BF295232E}" type="datetime1">
              <a:rPr lang="es-ES" noProof="0" smtClean="0"/>
              <a:t>25/10/2024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5E27922-51B6-4B96-9C28-2CD2060AE75A}" type="datetime1">
              <a:rPr lang="es-ES" noProof="0" smtClean="0"/>
              <a:t>25/10/2024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CF5D1-1C98-40FD-9D65-EED7644802B9}" type="datetime1">
              <a:rPr lang="es-ES" noProof="0" smtClean="0"/>
              <a:t>25/10/2024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56C746-EB55-4634-AD93-A9FF2473885C}" type="datetime1">
              <a:rPr lang="es-ES" noProof="0" smtClean="0"/>
              <a:t>25/10/2024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051F13-F75A-440F-BED7-E2004746A95F}" type="datetime1">
              <a:rPr lang="es-ES" noProof="0" smtClean="0"/>
              <a:t>25/10/2024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7A2E7D-666A-420B-9042-959E1D47E21D}" type="datetime1">
              <a:rPr lang="es-ES" noProof="0" smtClean="0"/>
              <a:t>25/10/2024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F12F-0E67-4CAB-8DFD-26DCD4A99D59}" type="datetime1">
              <a:rPr lang="es-ES" noProof="0" smtClean="0"/>
              <a:t>25/10/2024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09DA8C-1A59-4B91-B9EA-509377CD0E23}" type="datetime1">
              <a:rPr lang="es-ES" noProof="0" smtClean="0"/>
              <a:t>25/10/2024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DF7BF2-42BB-439B-88AA-F60334FF1291}" type="datetime1">
              <a:rPr lang="es-ES" noProof="0" smtClean="0"/>
              <a:t>25/10/2024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0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s-ES" sz="6000">
                <a:solidFill>
                  <a:schemeClr val="bg1"/>
                </a:solidFill>
              </a:rPr>
              <a:t>Diseño tecnológico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endParaRPr lang="es-ES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á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FFFEFF"/>
                </a:solidFill>
              </a:rPr>
              <a:t>Requisitos de tecnología</a:t>
            </a:r>
          </a:p>
        </p:txBody>
      </p:sp>
      <p:graphicFrame>
        <p:nvGraphicFramePr>
          <p:cNvPr id="4" name="Marcador de contenido 3" descr="Gráfico de SmartArt, icono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1117458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Panorama competitivo</a:t>
            </a:r>
          </a:p>
        </p:txBody>
      </p:sp>
      <p:pic>
        <p:nvPicPr>
          <p:cNvPr id="11" name="Marcador de contenido 4" descr="Gráficos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pic>
        <p:nvPicPr>
          <p:cNvPr id="18" name="Marcador de contenido 17" descr="Marcador de posición de gráfico">
            <a:extLst>
              <a:ext uri="{FF2B5EF4-FFF2-40B4-BE49-F238E27FC236}">
                <a16:creationId xmlns:a16="http://schemas.microsoft.com/office/drawing/2014/main" id="{BFEA8EC1-23A4-4843-A9C3-AE771D7339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rcRect/>
          <a:stretch/>
        </p:blipFill>
        <p:spPr>
          <a:xfrm>
            <a:off x="6201812" y="2571845"/>
            <a:ext cx="5395426" cy="294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á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Marcador de contenido 4" descr="Números digitale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es-ES" dirty="0"/>
              <a:t>Comunicaciones digitales</a:t>
            </a:r>
          </a:p>
        </p:txBody>
      </p:sp>
      <p:graphicFrame>
        <p:nvGraphicFramePr>
          <p:cNvPr id="6" name="Marcador de conteni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6664575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es-ES">
                <a:solidFill>
                  <a:srgbClr val="FFFFFF"/>
                </a:solidFill>
              </a:rPr>
              <a:t>Gracias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r>
              <a:rPr lang="es-ES">
                <a:solidFill>
                  <a:schemeClr val="bg2"/>
                </a:solidFill>
              </a:rPr>
              <a:t>alguien@ejemplo.com</a:t>
            </a:r>
          </a:p>
          <a:p>
            <a:pPr rtl="0"/>
            <a:endParaRPr lang="es-ES">
              <a:solidFill>
                <a:schemeClr val="bg2"/>
              </a:solidFill>
            </a:endParaRPr>
          </a:p>
          <a:p>
            <a:pPr rtl="0"/>
            <a:endParaRPr lang="es-ES">
              <a:solidFill>
                <a:schemeClr val="bg2"/>
              </a:solidFill>
            </a:endParaRPr>
          </a:p>
        </p:txBody>
      </p:sp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9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{F87E83AB-0B50-4A08-8195-A925F8BD2F30}tf56390039_win32</Template>
  <TotalTime>1</TotalTime>
  <Words>27</Words>
  <Application>Microsoft Office PowerPoint</Application>
  <PresentationFormat>Panorámica</PresentationFormat>
  <Paragraphs>17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Calibri</vt:lpstr>
      <vt:lpstr>Gill Sans MT</vt:lpstr>
      <vt:lpstr>Wingdings 2</vt:lpstr>
      <vt:lpstr>Personalizado</vt:lpstr>
      <vt:lpstr>Diseño tecnológico</vt:lpstr>
      <vt:lpstr>Requisitos de tecnología</vt:lpstr>
      <vt:lpstr>Panorama competitivo</vt:lpstr>
      <vt:lpstr>Comunicaciones digitales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tecnológico</dc:title>
  <dc:creator>VALERIA . ESCUDERO POBLETE</dc:creator>
  <cp:lastModifiedBy>VALERIA . ESCUDERO POBLETE</cp:lastModifiedBy>
  <cp:revision>1</cp:revision>
  <dcterms:created xsi:type="dcterms:W3CDTF">2024-10-25T23:20:08Z</dcterms:created>
  <dcterms:modified xsi:type="dcterms:W3CDTF">2024-10-25T23:21:09Z</dcterms:modified>
</cp:coreProperties>
</file>