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Presentación sobre Suicidio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Valeska Alves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Esta presentación resume los principales hallazgos del proyecto sobre las tasas de suicidio en diferentes países, incluyendo Canadá, España, Estados Unidos, Francia, Japón y Reino Unido, durante el período de 1955 a 2015. Los resultados se presentan en forma de tablas y gráficos, y se explican con un enfoque en los objetivos marcados.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Identificar las tendencias temporales de las tasas de suicidio en diferentes países.</a:t>
            </a:r>
          </a:p>
          <a:p>
            <a:pPr lvl="0" indent="-342900" marL="342900">
              <a:buAutoNum type="arabicPeriod"/>
            </a:pPr>
            <a:r>
              <a:rPr/>
              <a:t>Analizar la variación de las tasas de suicidio entre diferentes grupos de edad y género.</a:t>
            </a:r>
          </a:p>
          <a:p>
            <a:pPr lvl="0" indent="-342900" marL="342900">
              <a:buAutoNum type="arabicPeriod"/>
            </a:pPr>
            <a:r>
              <a:rPr/>
              <a:t>Detectar picos y caídas en las tasas de suicidio y su correlación con eventos específicos.</a:t>
            </a:r>
          </a:p>
          <a:p>
            <a:pPr lvl="0" indent="-342900" marL="342900">
              <a:buAutoNum type="arabicPeriod"/>
            </a:pPr>
            <a:r>
              <a:rPr/>
              <a:t>Explorar las correlaciones significativas entre las tasas de suicidio de diferentes grupos de edad y género.</a:t>
            </a:r>
          </a:p>
          <a:p>
            <a:pPr lvl="0" indent="-342900" marL="342900">
              <a:buAutoNum type="arabicPeriod"/>
            </a:pPr>
            <a:r>
              <a:rPr/>
              <a:t>Identificar valores atípicos en las tasas de suicidio y los países y años asociados.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Tabla Resumen de Indicadores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882924886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208250"/>
                <a:gridCol w="1246722"/>
                <a:gridCol w="1464390"/>
                <a:gridCol w="1394267"/>
              </a:tblGrid>
              <a:tr h="39467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year_category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Total_Suicides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Average_Suicides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Median_Suicides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1955 a 1969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1,022.1854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11.35762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10.10235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46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1970 a 1984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1,031.7187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11.59234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12.47370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46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1985 a 1999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1,035.4818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11.50535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11.55060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66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2000 a 2015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814.8086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10.72117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10.06205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Número Total de Suicidio por País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Los gráficos de línea muestran que algunos países como Estados Unidos y Japón tienen tendencias fluctuantes, mientras que países como Francia y Canadá muestran una tendencia decreciente después de picos iniciales.</a:t>
            </a:r>
          </a:p>
        </p:txBody>
      </p:sp>
      <p:pic>
        <p:nvPicPr>
          <p:cNvPr descr="presentac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Variación por Grupos de Edad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 tasas de suicidio varían significativamente entre diferentes grupos de edad. El número de suicidios tiende a aumentar con la edad, siendo el grupo de 60 años o más el más afectado en todos los países.</a:t>
            </a:r>
          </a:p>
          <a:p>
            <a:pPr lvl="0" indent="0" marL="0">
              <a:buNone/>
            </a:pPr>
            <a:r>
              <a:rPr/>
              <a:t>Los adultos de mediana edad también son vulnerables, mientras que los niños y adolescentes presentan el menor número de suicidios. Esto destaca la importancia de intervenciones dirigidas a diferentes grupos de edad, especialmente a la población mayor.</a:t>
            </a:r>
          </a:p>
        </p:txBody>
      </p:sp>
      <p:pic>
        <p:nvPicPr>
          <p:cNvPr descr="presentac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Correlación de Tasa de Suicidio y Países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Japón destaca como el país con mayores desafíos en términos de tasas de suicidio, lo que indica la necesidad de políticas más agresivas y efectivas para la prevención del suicidio. Por otro lado, España, con las tasas más bajas, podría servir como un caso de estudio para entender qué políticas y factores contribuyen a mantener bajas las tasas de suicidio.</a:t>
            </a:r>
          </a:p>
        </p:txBody>
      </p:sp>
      <p:pic>
        <p:nvPicPr>
          <p:cNvPr descr="presentaci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 resumen, los patrones observados subrayan la importancia de políticas nacionales y contextos culturales en la comprensión y mitigación de las tasas de suicidio. Un enfoque personalizado y específico para cada país, así como para diferentes grupos de edad y género, es esencial para la implementación efectiva de políticas de prevención del suicidio y apoyo psicológico.</a:t>
            </a:r>
          </a:p>
          <a:p>
            <a:pPr lvl="0" indent="0" marL="0">
              <a:buNone/>
            </a:pPr>
            <a:r>
              <a:rPr/>
              <a:t>Las intervenciones en salud pública han demostrado tener un impacto positivo, y la continua mejora y adaptación de estas políticas son fundamentales para reducir las tasas de suicidio a nivel global.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sobre Suicidio</dc:title>
  <dc:creator>Valeska Alves</dc:creator>
  <cp:keywords/>
  <dcterms:created xsi:type="dcterms:W3CDTF">2024-07-25T00:27:32Z</dcterms:created>
  <dcterms:modified xsi:type="dcterms:W3CDTF">2024-07-25T00:27:32Z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output">
    <vt:lpwstr/>
  </property>
</Properties>
</file>